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notesSlides/notesSlide20.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notesSlides/notesSlide24.xml" ContentType="application/vnd.openxmlformats-officedocument.presentationml.notesSlid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charts/chart23.xml" ContentType="application/vnd.openxmlformats-officedocument.drawingml.chart+xml"/>
  <Override PartName="/ppt/notesSlides/notesSlide26.xml" ContentType="application/vnd.openxmlformats-officedocument.presentationml.notesSlid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8.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3.xml" ContentType="application/vnd.openxmlformats-officedocument.drawingml.chart+xml"/>
  <Override PartName="/ppt/theme/themeOverride3.xml" ContentType="application/vnd.openxmlformats-officedocument.themeOverride+xml"/>
  <Override PartName="/ppt/notesSlides/notesSlide32.xml" ContentType="application/vnd.openxmlformats-officedocument.presentationml.notesSlide+xml"/>
  <Override PartName="/ppt/charts/chart34.xml" ContentType="application/vnd.openxmlformats-officedocument.drawingml.chart+xml"/>
  <Override PartName="/ppt/theme/themeOverride4.xml" ContentType="application/vnd.openxmlformats-officedocument.themeOverride+xml"/>
  <Override PartName="/ppt/notesSlides/notesSlide33.xml" ContentType="application/vnd.openxmlformats-officedocument.presentationml.notesSlide+xml"/>
  <Override PartName="/ppt/charts/chart35.xml" ContentType="application/vnd.openxmlformats-officedocument.drawingml.chart+xml"/>
  <Override PartName="/ppt/theme/themeOverride5.xml" ContentType="application/vnd.openxmlformats-officedocument.themeOverride+xml"/>
  <Override PartName="/ppt/charts/chart36.xml" ContentType="application/vnd.openxmlformats-officedocument.drawingml.chart+xml"/>
  <Override PartName="/ppt/notesSlides/notesSlide34.xml" ContentType="application/vnd.openxmlformats-officedocument.presentationml.notesSlide+xml"/>
  <Override PartName="/ppt/charts/chart37.xml" ContentType="application/vnd.openxmlformats-officedocument.drawingml.chart+xml"/>
  <Override PartName="/ppt/theme/themeOverride6.xml" ContentType="application/vnd.openxmlformats-officedocument.themeOverride+xml"/>
  <Override PartName="/ppt/charts/chart38.xml" ContentType="application/vnd.openxmlformats-officedocument.drawingml.chart+xml"/>
  <Override PartName="/ppt/theme/themeOverride7.xml" ContentType="application/vnd.openxmlformats-officedocument.themeOverride+xml"/>
  <Override PartName="/ppt/charts/chart39.xml" ContentType="application/vnd.openxmlformats-officedocument.drawingml.chart+xml"/>
  <Override PartName="/ppt/theme/themeOverride8.xml" ContentType="application/vnd.openxmlformats-officedocument.themeOverride+xml"/>
  <Override PartName="/ppt/charts/chart40.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5.xml" ContentType="application/vnd.openxmlformats-officedocument.presentationml.notesSlide+xml"/>
  <Override PartName="/ppt/charts/chart41.xml" ContentType="application/vnd.openxmlformats-officedocument.drawingml.chart+xml"/>
  <Override PartName="/ppt/theme/themeOverride9.xml" ContentType="application/vnd.openxmlformats-officedocument.themeOverride+xml"/>
  <Override PartName="/ppt/charts/chart42.xml" ContentType="application/vnd.openxmlformats-officedocument.drawingml.chart+xml"/>
  <Override PartName="/ppt/charts/chart4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6.xml" ContentType="application/vnd.openxmlformats-officedocument.presentationml.notesSlide+xml"/>
  <Override PartName="/ppt/charts/chart44.xml" ContentType="application/vnd.openxmlformats-officedocument.drawingml.chart+xml"/>
  <Override PartName="/ppt/theme/themeOverride10.xml" ContentType="application/vnd.openxmlformats-officedocument.themeOverride+xml"/>
  <Override PartName="/ppt/charts/chart4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1.xml" ContentType="application/vnd.openxmlformats-officedocument.themeOverride+xml"/>
  <Override PartName="/ppt/charts/chart4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2.xml" ContentType="application/vnd.openxmlformats-officedocument.themeOverride+xml"/>
  <Override PartName="/ppt/notesSlides/notesSlide39.xml" ContentType="application/vnd.openxmlformats-officedocument.presentationml.notesSlide+xml"/>
  <Override PartName="/ppt/charts/chart48.xml" ContentType="application/vnd.openxmlformats-officedocument.drawingml.chart+xml"/>
  <Override PartName="/ppt/notesSlides/notesSlide40.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52.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83.jpg" ContentType="image/pn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1"/>
    <p:sldMasterId id="2147483898" r:id="rId2"/>
    <p:sldMasterId id="2147483913" r:id="rId3"/>
    <p:sldMasterId id="2147483920" r:id="rId4"/>
    <p:sldMasterId id="2147483942" r:id="rId5"/>
    <p:sldMasterId id="2147483944" r:id="rId6"/>
    <p:sldMasterId id="2147483946" r:id="rId7"/>
    <p:sldMasterId id="2147483959" r:id="rId8"/>
  </p:sldMasterIdLst>
  <p:notesMasterIdLst>
    <p:notesMasterId r:id="rId51"/>
  </p:notesMasterIdLst>
  <p:sldIdLst>
    <p:sldId id="2076138086" r:id="rId9"/>
    <p:sldId id="2076138087" r:id="rId10"/>
    <p:sldId id="2076138088" r:id="rId11"/>
    <p:sldId id="2076137952" r:id="rId12"/>
    <p:sldId id="2076137992" r:id="rId13"/>
    <p:sldId id="2076138011" r:id="rId14"/>
    <p:sldId id="2076138053" r:id="rId15"/>
    <p:sldId id="2076138098" r:id="rId16"/>
    <p:sldId id="2076138096" r:id="rId17"/>
    <p:sldId id="2076138031" r:id="rId18"/>
    <p:sldId id="2076138062" r:id="rId19"/>
    <p:sldId id="2076138099" r:id="rId20"/>
    <p:sldId id="2076138025" r:id="rId21"/>
    <p:sldId id="2076138063" r:id="rId22"/>
    <p:sldId id="2076138064" r:id="rId23"/>
    <p:sldId id="2076138032" r:id="rId24"/>
    <p:sldId id="2076138097" r:id="rId25"/>
    <p:sldId id="3180" r:id="rId26"/>
    <p:sldId id="2076138066" r:id="rId27"/>
    <p:sldId id="2076138033" r:id="rId28"/>
    <p:sldId id="2076137792" r:id="rId29"/>
    <p:sldId id="3148" r:id="rId30"/>
    <p:sldId id="2076138026" r:id="rId31"/>
    <p:sldId id="2076138037" r:id="rId32"/>
    <p:sldId id="2076138079" r:id="rId33"/>
    <p:sldId id="2076138094" r:id="rId34"/>
    <p:sldId id="2076138095" r:id="rId35"/>
    <p:sldId id="2076138085" r:id="rId36"/>
    <p:sldId id="2076138057" r:id="rId37"/>
    <p:sldId id="3154" r:id="rId38"/>
    <p:sldId id="3155" r:id="rId39"/>
    <p:sldId id="2076138010" r:id="rId40"/>
    <p:sldId id="2076138018" r:id="rId41"/>
    <p:sldId id="2076137951" r:id="rId42"/>
    <p:sldId id="2076138035" r:id="rId43"/>
    <p:sldId id="2076137933" r:id="rId44"/>
    <p:sldId id="2076137997" r:id="rId45"/>
    <p:sldId id="2076137936" r:id="rId46"/>
    <p:sldId id="2076138083" r:id="rId47"/>
    <p:sldId id="3126" r:id="rId48"/>
    <p:sldId id="2076137907" r:id="rId49"/>
    <p:sldId id="3171" r:id="rId50"/>
  </p:sldIdLst>
  <p:sldSz cx="13817600" cy="7772400"/>
  <p:notesSz cx="9296400" cy="7010400"/>
  <p:defaultTex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435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9E1A23-C34D-DAEC-1E6C-F1E408AEED20}" name="Matt Berendsen" initials="MB" userId="S::MBerendsen@fminet.com::d6700341-3a20-4e42-9cc6-19cc67036173" providerId="AD"/>
  <p188:author id="{64339C2A-6017-D45A-D947-8220A55319E2}" name="Matt Berendsen" initials="MB" userId="S::MBerendsen@fminet.com::65c665f2-524d-4b0d-ad9d-ffb0490a3f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7"/>
    <a:srgbClr val="F99B1C"/>
    <a:srgbClr val="A6A6A6"/>
    <a:srgbClr val="4C7A59"/>
    <a:srgbClr val="A0C4AA"/>
    <a:srgbClr val="5E976D"/>
    <a:srgbClr val="BCC7CE"/>
    <a:srgbClr val="6E7A84"/>
    <a:srgbClr val="4C5966"/>
    <a:srgbClr val="D1D3C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1" autoAdjust="0"/>
    <p:restoredTop sz="96201" autoAdjust="0"/>
  </p:normalViewPr>
  <p:slideViewPr>
    <p:cSldViewPr snapToGrid="0">
      <p:cViewPr varScale="1">
        <p:scale>
          <a:sx n="96" d="100"/>
          <a:sy n="96" d="100"/>
        </p:scale>
        <p:origin x="72" y="84"/>
      </p:cViewPr>
      <p:guideLst>
        <p:guide orient="horz" pos="2424"/>
        <p:guide pos="4352"/>
      </p:guideLst>
    </p:cSldViewPr>
  </p:slideViewPr>
  <p:notesTextViewPr>
    <p:cViewPr>
      <p:scale>
        <a:sx n="3" d="2"/>
        <a:sy n="3" d="2"/>
      </p:scale>
      <p:origin x="0" y="0"/>
    </p:cViewPr>
  </p:notesTextViewPr>
  <p:sorterViewPr>
    <p:cViewPr>
      <p:scale>
        <a:sx n="100" d="100"/>
        <a:sy n="100" d="100"/>
      </p:scale>
      <p:origin x="0" y="-7578"/>
    </p:cViewPr>
  </p:sorterViewPr>
  <p:notesViewPr>
    <p:cSldViewPr snapToGrid="0">
      <p:cViewPr varScale="1">
        <p:scale>
          <a:sx n="70" d="100"/>
          <a:sy n="70" d="100"/>
        </p:scale>
        <p:origin x="1686" y="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charts/_rels/chart1.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1.14-16.23%20(WACA%20&amp;%20OAIMA)\WACA\2.%20Exhibits\Exhibit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16.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0.17.23%20(VRMCA)\Support\Exhibits%20-%20MS%20v1.xlsx" TargetMode="External"/><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1.14-16.23%20(WACA%20&amp;%20OAIMA)\WACA\2.%20Exhibits\Exhibits.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3.xml"/><Relationship Id="rId1" Type="http://schemas.microsoft.com/office/2011/relationships/chartStyle" Target="style13.xml"/></Relationships>
</file>

<file path=ppt/charts/_rels/chart23.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4.xml"/><Relationship Id="rId1" Type="http://schemas.microsoft.com/office/2011/relationships/chartStyle" Target="style14.xml"/></Relationships>
</file>

<file path=ppt/charts/_rels/chart25.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5.xml"/><Relationship Id="rId1" Type="http://schemas.microsoft.com/office/2011/relationships/chartStyle" Target="style15.xml"/></Relationships>
</file>

<file path=ppt/charts/_rels/chart26.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7.xml"/><Relationship Id="rId1" Type="http://schemas.microsoft.com/office/2011/relationships/chartStyle" Target="style17.xml"/></Relationships>
</file>

<file path=ppt/charts/_rels/chart29.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1.14-16.23%20(WACA%20&amp;%20OAIMA)\WACA\2.%20Exhibits\Exhibits.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1.14-16.23%20(WACA%20&amp;%20OAIMA)\WACA\2.%20Exhibits\Exhibits.xlsx" TargetMode="External"/><Relationship Id="rId2" Type="http://schemas.microsoft.com/office/2011/relationships/chartColorStyle" Target="colors19.xml"/><Relationship Id="rId1" Type="http://schemas.microsoft.com/office/2011/relationships/chartStyle" Target="style19.xml"/></Relationships>
</file>

<file path=ppt/charts/_rels/chart32.xml.rels><?xml version="1.0" encoding="UTF-8" standalone="yes"?>
<Relationships xmlns="http://schemas.openxmlformats.org/package/2006/relationships"><Relationship Id="rId3" Type="http://schemas.openxmlformats.org/officeDocument/2006/relationships/oleObject" Target="file:///C:\Box\Box\IB\Company\Mineo\Presentations\1.0%20NSSGA%20Young%20Leaders%20Presentation%20(March%202023)\Exhibits\NSSGA%20Exhibits%20-%20MS%20(3.31.2023).xlsx" TargetMode="External"/><Relationship Id="rId2" Type="http://schemas.microsoft.com/office/2011/relationships/chartColorStyle" Target="colors20.xml"/><Relationship Id="rId1" Type="http://schemas.microsoft.com/office/2011/relationships/chartStyle" Target="style20.xml"/></Relationships>
</file>

<file path=ppt/charts/_rels/chart33.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3.xml"/></Relationships>
</file>

<file path=ppt/charts/_rels/chart34.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4.xml"/></Relationships>
</file>

<file path=ppt/charts/_rels/chart35.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5.xml"/></Relationships>
</file>

<file path=ppt/charts/_rels/chart36.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37.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6.xml"/></Relationships>
</file>

<file path=ppt/charts/_rels/chart38.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1.14-16.23%20(WACA%20&amp;%20OAIMA)\WACA\2.%20Exhibits\Exhibits.xlsx" TargetMode="External"/><Relationship Id="rId1" Type="http://schemas.openxmlformats.org/officeDocument/2006/relationships/themeOverride" Target="../theme/themeOverride7.xml"/></Relationships>
</file>

<file path=ppt/charts/_rels/chart39.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1.14-16.23%20(WACA%20&amp;%20OAIMA)\WACA\2.%20Exhibits\Exhibits.xlsx" TargetMode="External"/><Relationship Id="rId1" Type="http://schemas.openxmlformats.org/officeDocument/2006/relationships/themeOverride" Target="../theme/themeOverride8.xml"/></Relationships>
</file>

<file path=ppt/charts/_rels/chart4.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1.14-16.23%20(WACA%20&amp;%20OAIMA)\WACA\3.%20Exhibits\Exhibits.xlsx" TargetMode="External"/><Relationship Id="rId2" Type="http://schemas.microsoft.com/office/2011/relationships/chartColorStyle" Target="colors1.xml"/><Relationship Id="rId1" Type="http://schemas.microsoft.com/office/2011/relationships/chartStyle" Target="style1.xml"/></Relationships>
</file>

<file path=ppt/charts/_rels/chart40.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1.14-16.23%20(WACA%20&amp;%20OAIMA)\WACA\2.%20Exhibits\Exhibits.xlsx" TargetMode="External"/><Relationship Id="rId2" Type="http://schemas.microsoft.com/office/2011/relationships/chartColorStyle" Target="colors21.xml"/><Relationship Id="rId1" Type="http://schemas.microsoft.com/office/2011/relationships/chartStyle" Target="style21.xml"/></Relationships>
</file>

<file path=ppt/charts/_rels/chart41.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2.6.23%20(IAAP%20Convention)\2.%20Exhibits\Exhibits.xlsx" TargetMode="External"/><Relationship Id="rId1" Type="http://schemas.openxmlformats.org/officeDocument/2006/relationships/themeOverride" Target="../theme/themeOverride9.xml"/></Relationships>
</file>

<file path=ppt/charts/_rels/chart42.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0.17.23%20(VRMCA)\Support\Exhibits%20-%20MS%20v1.xlsx" TargetMode="External"/></Relationships>
</file>

<file path=ppt/charts/_rels/chart43.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0.17.23%20(VRMCA)\Support\Exhibits%20-%20MS%20v1.xlsx" TargetMode="External"/><Relationship Id="rId2" Type="http://schemas.microsoft.com/office/2011/relationships/chartColorStyle" Target="colors22.xml"/><Relationship Id="rId1" Type="http://schemas.microsoft.com/office/2011/relationships/chartStyle" Target="style22.xml"/></Relationships>
</file>

<file path=ppt/charts/_rels/chart44.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3_11.14-16.23%20(WACA%20&amp;%20OAIMA)\WACA\2.%20Exhibits\Exhibits.xlsx" TargetMode="External"/><Relationship Id="rId1" Type="http://schemas.openxmlformats.org/officeDocument/2006/relationships/themeOverride" Target="../theme/themeOverride10.xml"/></Relationships>
</file>

<file path=ppt/charts/_rels/chart4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3.xml"/><Relationship Id="rId1" Type="http://schemas.microsoft.com/office/2011/relationships/chartStyle" Target="style23.xm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xlsx"/></Relationships>
</file>

<file path=ppt/charts/_rels/chart48.xml.rels><?xml version="1.0" encoding="UTF-8" standalone="yes"?>
<Relationships xmlns="http://schemas.openxmlformats.org/package/2006/relationships"><Relationship Id="rId1" Type="http://schemas.openxmlformats.org/officeDocument/2006/relationships/oleObject" Target="file:///C:\Box\Box\IB\Company\Reddin\3.%20CM%20'Done%20Deal%20Database'\Construction%20Materials\Construction%20Materials%20Transactions%20Slide%20(January%202017-November%202023).xlsx" TargetMode="External"/></Relationships>
</file>

<file path=ppt/charts/_rels/chart49.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1.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1.14-16.23%20(WACA%20&amp;%20OAIMA)\WACA\3.%20Exhibits\Exhibits.xlsx" TargetMode="External"/><Relationship Id="rId2" Type="http://schemas.microsoft.com/office/2011/relationships/chartColorStyle" Target="colors2.xml"/><Relationship Id="rId1" Type="http://schemas.microsoft.com/office/2011/relationships/chartStyle" Target="style2.xml"/></Relationships>
</file>

<file path=ppt/charts/_rels/chart50.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1.xlsx" TargetMode="External"/></Relationships>
</file>

<file path=ppt/charts/_rels/chart51.xml.rels><?xml version="1.0" encoding="UTF-8" standalone="yes"?>
<Relationships xmlns="http://schemas.openxmlformats.org/package/2006/relationships"><Relationship Id="rId3" Type="http://schemas.openxmlformats.org/officeDocument/2006/relationships/oleObject" Target="file:///C:\Box\Box\IB\Company\Reddin\1.%20Outlook%20Deck\2.%20Market%20Outlook%20-%20Excel%20Backup\Market%20Outlook%20Backup%20(Non-CapIQ)%20v20.xlsx" TargetMode="External"/><Relationship Id="rId2" Type="http://schemas.microsoft.com/office/2011/relationships/chartColorStyle" Target="colors26.xml"/><Relationship Id="rId1" Type="http://schemas.microsoft.com/office/2011/relationships/chartStyle" Target="style26.xml"/></Relationships>
</file>

<file path=ppt/charts/_rels/chart52.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Box\Box\IB\Company\Mineo\Presentations\1.0%20NSSGA%20Young%20Leaders%20Presentation%20(March%202023)\Exhibits\NSSGA%20Exhibits%20-%20MS%20(4.3.2023).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file:///C:\Box\Box\IB\Company\Reddin\2.%20Presentations%20&amp;%20Papers\11.%20White%20Paper%202020\Data%20and%20Graphics\CM%20White%20Paper%20-%20Graphics%20Backup.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2.6.23%20(IAAP%20Convention)\2.%20Exhibits\Exhibits.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02642784561713E-2"/>
          <c:y val="0.12404970401985665"/>
          <c:w val="0.95477062577529181"/>
          <c:h val="0.76055944395839414"/>
        </c:manualLayout>
      </c:layout>
      <c:barChart>
        <c:barDir val="col"/>
        <c:grouping val="clustered"/>
        <c:varyColors val="0"/>
        <c:ser>
          <c:idx val="0"/>
          <c:order val="0"/>
          <c:tx>
            <c:strRef>
              <c:f>'CMI Volumes'!$D$6</c:f>
              <c:strCache>
                <c:ptCount val="1"/>
                <c:pt idx="0">
                  <c:v>Volume Q3 2022</c:v>
                </c:pt>
              </c:strCache>
            </c:strRef>
          </c:tx>
          <c:spPr>
            <a:solidFill>
              <a:srgbClr val="4C5966"/>
            </a:solidFill>
          </c:spPr>
          <c:invertIfNegative val="0"/>
          <c:dLbls>
            <c:numFmt formatCode="#,##0.0&quot;M&quot;" sourceLinked="0"/>
            <c:spPr>
              <a:noFill/>
              <a:ln>
                <a:noFill/>
              </a:ln>
              <a:effectLst/>
            </c:spPr>
            <c:txPr>
              <a:bodyPr wrap="square" lIns="38100" tIns="19050" rIns="38100" bIns="19050" anchor="ctr">
                <a:spAutoFit/>
              </a:bodyPr>
              <a:lstStyle/>
              <a:p>
                <a:pPr>
                  <a:defRPr sz="1400" b="1">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'CMI Volumes'!$C$7:$C$12</c:f>
              <c:strCache>
                <c:ptCount val="6"/>
                <c:pt idx="0">
                  <c:v>Cementos Argos S.A.</c:v>
                </c:pt>
                <c:pt idx="1">
                  <c:v>**Eagle Materials Inc.</c:v>
                </c:pt>
                <c:pt idx="2">
                  <c:v>Knife River Corporation</c:v>
                </c:pt>
                <c:pt idx="3">
                  <c:v>Summit Materials, Inc.</c:v>
                </c:pt>
                <c:pt idx="4">
                  <c:v>Martin Marietta Materials, Inc.</c:v>
                </c:pt>
                <c:pt idx="5">
                  <c:v>Vulcan Materials Company</c:v>
                </c:pt>
              </c:strCache>
            </c:strRef>
          </c:cat>
          <c:val>
            <c:numRef>
              <c:f>'CMI Volumes'!$D$7:$D$12</c:f>
              <c:numCache>
                <c:formatCode>_(* #,##0.0_);_(* \(#,##0.0\);_(* "-"??_);_(@_)</c:formatCode>
                <c:ptCount val="6"/>
                <c:pt idx="0">
                  <c:v>2.71</c:v>
                </c:pt>
                <c:pt idx="1">
                  <c:v>3.508</c:v>
                </c:pt>
                <c:pt idx="2">
                  <c:v>17.254999999999999</c:v>
                </c:pt>
                <c:pt idx="3">
                  <c:v>19.893000000000001</c:v>
                </c:pt>
                <c:pt idx="4">
                  <c:v>66.7</c:v>
                </c:pt>
                <c:pt idx="5">
                  <c:v>71.900000000000006</c:v>
                </c:pt>
              </c:numCache>
            </c:numRef>
          </c:val>
          <c:extLst>
            <c:ext xmlns:c16="http://schemas.microsoft.com/office/drawing/2014/chart" uri="{C3380CC4-5D6E-409C-BE32-E72D297353CC}">
              <c16:uniqueId val="{00000000-5DD9-415B-A72B-1F961D6F03B1}"/>
            </c:ext>
          </c:extLst>
        </c:ser>
        <c:ser>
          <c:idx val="1"/>
          <c:order val="1"/>
          <c:tx>
            <c:strRef>
              <c:f>'CMI Volumes'!$E$6</c:f>
              <c:strCache>
                <c:ptCount val="1"/>
                <c:pt idx="0">
                  <c:v>Volume Q3 2023</c:v>
                </c:pt>
              </c:strCache>
            </c:strRef>
          </c:tx>
          <c:spPr>
            <a:solidFill>
              <a:srgbClr val="5E976D"/>
            </a:solidFill>
          </c:spPr>
          <c:invertIfNegative val="0"/>
          <c:dLbls>
            <c:numFmt formatCode="#,##0.0&quot;M&quot;" sourceLinked="0"/>
            <c:spPr>
              <a:noFill/>
              <a:ln>
                <a:noFill/>
              </a:ln>
              <a:effectLst/>
            </c:spPr>
            <c:txPr>
              <a:bodyPr wrap="square" lIns="38100" tIns="19050" rIns="38100" bIns="19050" anchor="ctr">
                <a:spAutoFit/>
              </a:bodyPr>
              <a:lstStyle/>
              <a:p>
                <a:pPr>
                  <a:defRPr sz="1400" b="1">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'CMI Volumes'!$C$7:$C$12</c:f>
              <c:strCache>
                <c:ptCount val="6"/>
                <c:pt idx="0">
                  <c:v>Cementos Argos S.A.</c:v>
                </c:pt>
                <c:pt idx="1">
                  <c:v>**Eagle Materials Inc.</c:v>
                </c:pt>
                <c:pt idx="2">
                  <c:v>Knife River Corporation</c:v>
                </c:pt>
                <c:pt idx="3">
                  <c:v>Summit Materials, Inc.</c:v>
                </c:pt>
                <c:pt idx="4">
                  <c:v>Martin Marietta Materials, Inc.</c:v>
                </c:pt>
                <c:pt idx="5">
                  <c:v>Vulcan Materials Company</c:v>
                </c:pt>
              </c:strCache>
            </c:strRef>
          </c:cat>
          <c:val>
            <c:numRef>
              <c:f>'CMI Volumes'!$E$7:$E$12</c:f>
              <c:numCache>
                <c:formatCode>_(* #,##0.0_);_(* \(#,##0.0\);_(* "-"??_);_(@_)</c:formatCode>
                <c:ptCount val="6"/>
                <c:pt idx="0">
                  <c:v>2.5179999999999998</c:v>
                </c:pt>
                <c:pt idx="1">
                  <c:v>3.6619999999999999</c:v>
                </c:pt>
                <c:pt idx="2">
                  <c:v>16.641999999999999</c:v>
                </c:pt>
                <c:pt idx="3">
                  <c:v>19.167999999999999</c:v>
                </c:pt>
                <c:pt idx="4">
                  <c:v>62.699999999999996</c:v>
                </c:pt>
                <c:pt idx="5">
                  <c:v>70</c:v>
                </c:pt>
              </c:numCache>
            </c:numRef>
          </c:val>
          <c:extLst>
            <c:ext xmlns:c16="http://schemas.microsoft.com/office/drawing/2014/chart" uri="{C3380CC4-5D6E-409C-BE32-E72D297353CC}">
              <c16:uniqueId val="{00000001-5DD9-415B-A72B-1F961D6F03B1}"/>
            </c:ext>
          </c:extLst>
        </c:ser>
        <c:dLbls>
          <c:dLblPos val="outEnd"/>
          <c:showLegendKey val="0"/>
          <c:showVal val="1"/>
          <c:showCatName val="0"/>
          <c:showSerName val="0"/>
          <c:showPercent val="0"/>
          <c:showBubbleSize val="0"/>
        </c:dLbls>
        <c:gapWidth val="50"/>
        <c:overlap val="-15"/>
        <c:axId val="1066979743"/>
        <c:axId val="1066998943"/>
      </c:barChart>
      <c:catAx>
        <c:axId val="1066979743"/>
        <c:scaling>
          <c:orientation val="minMax"/>
        </c:scaling>
        <c:delete val="0"/>
        <c:axPos val="b"/>
        <c:numFmt formatCode="General" sourceLinked="1"/>
        <c:majorTickMark val="none"/>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66998943"/>
        <c:crosses val="autoZero"/>
        <c:auto val="1"/>
        <c:lblAlgn val="ctr"/>
        <c:lblOffset val="100"/>
        <c:noMultiLvlLbl val="0"/>
      </c:catAx>
      <c:valAx>
        <c:axId val="1066998943"/>
        <c:scaling>
          <c:orientation val="minMax"/>
          <c:max val="75"/>
          <c:min val="0"/>
        </c:scaling>
        <c:delete val="1"/>
        <c:axPos val="l"/>
        <c:numFmt formatCode="#,##0_);\(#,##0\)" sourceLinked="0"/>
        <c:majorTickMark val="none"/>
        <c:minorTickMark val="none"/>
        <c:tickLblPos val="nextTo"/>
        <c:crossAx val="1066979743"/>
        <c:crosses val="autoZero"/>
        <c:crossBetween val="between"/>
        <c:majorUnit val="15"/>
      </c:valAx>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25396825396824E-2"/>
          <c:y val="0.27841547403897815"/>
          <c:w val="0.95634920634920639"/>
          <c:h val="0.58895430163253226"/>
        </c:manualLayout>
      </c:layout>
      <c:barChart>
        <c:barDir val="col"/>
        <c:grouping val="stacked"/>
        <c:varyColors val="0"/>
        <c:ser>
          <c:idx val="0"/>
          <c:order val="0"/>
          <c:spPr>
            <a:solidFill>
              <a:srgbClr val="5E976D"/>
            </a:solidFill>
            <a:ln>
              <a:noFill/>
            </a:ln>
            <a:effectLst/>
          </c:spPr>
          <c:invertIfNegative val="0"/>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Starts'!$D$9:$J$9</c:f>
              <c:numCache>
                <c:formatCode>#,##0</c:formatCode>
                <c:ptCount val="7"/>
                <c:pt idx="0">
                  <c:v>888.91666666666663</c:v>
                </c:pt>
                <c:pt idx="1">
                  <c:v>1003.0833333333334</c:v>
                </c:pt>
                <c:pt idx="2">
                  <c:v>1131.75</c:v>
                </c:pt>
                <c:pt idx="3">
                  <c:v>1004.4166666666666</c:v>
                </c:pt>
                <c:pt idx="4">
                  <c:v>912.41666666666663</c:v>
                </c:pt>
                <c:pt idx="5">
                  <c:v>946.25</c:v>
                </c:pt>
                <c:pt idx="6">
                  <c:v>1026.5</c:v>
                </c:pt>
              </c:numCache>
            </c:numRef>
          </c:val>
          <c:extLst>
            <c:ext xmlns:c16="http://schemas.microsoft.com/office/drawing/2014/chart" uri="{C3380CC4-5D6E-409C-BE32-E72D297353CC}">
              <c16:uniqueId val="{00000000-1BBD-47AB-AF81-E451FBD7C753}"/>
            </c:ext>
          </c:extLst>
        </c:ser>
        <c:ser>
          <c:idx val="1"/>
          <c:order val="1"/>
          <c:spPr>
            <a:solidFill>
              <a:srgbClr val="A0C4AA"/>
            </a:solidFill>
            <a:ln>
              <a:noFill/>
            </a:ln>
            <a:effectLst/>
          </c:spPr>
          <c:invertIfNegative val="0"/>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Starts'!$D$7:$J$7</c:f>
              <c:numCache>
                <c:formatCode>#,##0</c:formatCode>
                <c:ptCount val="7"/>
                <c:pt idx="0">
                  <c:v>402.58333333333331</c:v>
                </c:pt>
                <c:pt idx="1">
                  <c:v>393.83333333333331</c:v>
                </c:pt>
                <c:pt idx="2">
                  <c:v>474</c:v>
                </c:pt>
                <c:pt idx="3">
                  <c:v>546.83333333333337</c:v>
                </c:pt>
                <c:pt idx="4">
                  <c:v>467.41666666666669</c:v>
                </c:pt>
                <c:pt idx="5">
                  <c:v>386.25</c:v>
                </c:pt>
                <c:pt idx="6">
                  <c:v>402.5</c:v>
                </c:pt>
              </c:numCache>
            </c:numRef>
          </c:val>
          <c:extLst>
            <c:ext xmlns:c16="http://schemas.microsoft.com/office/drawing/2014/chart" uri="{C3380CC4-5D6E-409C-BE32-E72D297353CC}">
              <c16:uniqueId val="{00000001-1BBD-47AB-AF81-E451FBD7C753}"/>
            </c:ext>
          </c:extLst>
        </c:ser>
        <c:ser>
          <c:idx val="2"/>
          <c:order val="2"/>
          <c:spPr>
            <a:noFill/>
            <a:ln>
              <a:noFill/>
            </a:ln>
            <a:effectLst/>
          </c:spPr>
          <c:invertIfNegative val="0"/>
          <c:dLbls>
            <c:numFmt formatCode="0.0&quot;M&quot;"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Starts'!$D$11:$J$11</c:f>
              <c:numCache>
                <c:formatCode>#,##0.0</c:formatCode>
                <c:ptCount val="7"/>
                <c:pt idx="0">
                  <c:v>1.2915000000000001</c:v>
                </c:pt>
                <c:pt idx="1">
                  <c:v>1.3969166666666668</c:v>
                </c:pt>
                <c:pt idx="2">
                  <c:v>1.60575</c:v>
                </c:pt>
                <c:pt idx="3">
                  <c:v>1.55125</c:v>
                </c:pt>
                <c:pt idx="4">
                  <c:v>1.3798333333333332</c:v>
                </c:pt>
                <c:pt idx="5">
                  <c:v>1.3325</c:v>
                </c:pt>
                <c:pt idx="6">
                  <c:v>1.429</c:v>
                </c:pt>
              </c:numCache>
            </c:numRef>
          </c:val>
          <c:extLst>
            <c:ext xmlns:c16="http://schemas.microsoft.com/office/drawing/2014/chart" uri="{C3380CC4-5D6E-409C-BE32-E72D297353CC}">
              <c16:uniqueId val="{00000002-1BBD-47AB-AF81-E451FBD7C753}"/>
            </c:ext>
          </c:extLst>
        </c:ser>
        <c:dLbls>
          <c:showLegendKey val="0"/>
          <c:showVal val="0"/>
          <c:showCatName val="0"/>
          <c:showSerName val="0"/>
          <c:showPercent val="0"/>
          <c:showBubbleSize val="0"/>
        </c:dLbls>
        <c:gapWidth val="30"/>
        <c:overlap val="100"/>
        <c:axId val="969010847"/>
        <c:axId val="969011263"/>
      </c:barChart>
      <c:dateAx>
        <c:axId val="969010847"/>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69011263"/>
        <c:crosses val="autoZero"/>
        <c:auto val="1"/>
        <c:lblOffset val="100"/>
        <c:baseTimeUnit val="years"/>
      </c:dateAx>
      <c:valAx>
        <c:axId val="969011263"/>
        <c:scaling>
          <c:orientation val="minMax"/>
          <c:max val="2000"/>
        </c:scaling>
        <c:delete val="1"/>
        <c:axPos val="l"/>
        <c:numFmt formatCode="#,##0" sourceLinked="1"/>
        <c:majorTickMark val="out"/>
        <c:minorTickMark val="none"/>
        <c:tickLblPos val="nextTo"/>
        <c:crossAx val="96901084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'Rent v Buy'!$E$10</c:f>
              <c:strCache>
                <c:ptCount val="1"/>
                <c:pt idx="0">
                  <c:v>Positives</c:v>
                </c:pt>
              </c:strCache>
            </c:strRef>
          </c:tx>
          <c:spPr>
            <a:solidFill>
              <a:srgbClr val="5B976D"/>
            </a:solidFill>
            <a:ln>
              <a:noFill/>
            </a:ln>
            <a:effectLst/>
          </c:spPr>
          <c:cat>
            <c:strRef>
              <c:f>'Rent v Buy'!$C$11:$C$121</c:f>
              <c:strCache>
                <c:ptCount val="111"/>
                <c:pt idx="0">
                  <c:v>Q1 1996</c:v>
                </c:pt>
                <c:pt idx="1">
                  <c:v>Q2 1996</c:v>
                </c:pt>
                <c:pt idx="2">
                  <c:v>Q3 1996</c:v>
                </c:pt>
                <c:pt idx="3">
                  <c:v>Q4 1996</c:v>
                </c:pt>
                <c:pt idx="4">
                  <c:v>Q1 1997</c:v>
                </c:pt>
                <c:pt idx="5">
                  <c:v>Q2 1997</c:v>
                </c:pt>
                <c:pt idx="6">
                  <c:v>Q3 1997</c:v>
                </c:pt>
                <c:pt idx="7">
                  <c:v>Q4 1997</c:v>
                </c:pt>
                <c:pt idx="8">
                  <c:v>Q1 1998</c:v>
                </c:pt>
                <c:pt idx="9">
                  <c:v>Q2 1998</c:v>
                </c:pt>
                <c:pt idx="10">
                  <c:v>Q3 1998</c:v>
                </c:pt>
                <c:pt idx="11">
                  <c:v>Q4 1998</c:v>
                </c:pt>
                <c:pt idx="12">
                  <c:v>Q1 1999</c:v>
                </c:pt>
                <c:pt idx="13">
                  <c:v>Q2 1999</c:v>
                </c:pt>
                <c:pt idx="14">
                  <c:v>Q3 1999</c:v>
                </c:pt>
                <c:pt idx="15">
                  <c:v>Q4 1999</c:v>
                </c:pt>
                <c:pt idx="16">
                  <c:v>Q1 2000</c:v>
                </c:pt>
                <c:pt idx="17">
                  <c:v>Q2 2000</c:v>
                </c:pt>
                <c:pt idx="18">
                  <c:v>Q3 2000</c:v>
                </c:pt>
                <c:pt idx="19">
                  <c:v>Q4 2000</c:v>
                </c:pt>
                <c:pt idx="20">
                  <c:v>Q1 2001</c:v>
                </c:pt>
                <c:pt idx="21">
                  <c:v>Q2 2001</c:v>
                </c:pt>
                <c:pt idx="22">
                  <c:v>Q3 2001</c:v>
                </c:pt>
                <c:pt idx="23">
                  <c:v>Q4 2001</c:v>
                </c:pt>
                <c:pt idx="24">
                  <c:v>Q1 2002</c:v>
                </c:pt>
                <c:pt idx="25">
                  <c:v>Q2 2002</c:v>
                </c:pt>
                <c:pt idx="26">
                  <c:v>Q3 2002</c:v>
                </c:pt>
                <c:pt idx="27">
                  <c:v>Q4 2002</c:v>
                </c:pt>
                <c:pt idx="28">
                  <c:v>Q1 2003</c:v>
                </c:pt>
                <c:pt idx="29">
                  <c:v>Q2 2003</c:v>
                </c:pt>
                <c:pt idx="30">
                  <c:v>Q3 2003</c:v>
                </c:pt>
                <c:pt idx="31">
                  <c:v>Q4 2003</c:v>
                </c:pt>
                <c:pt idx="32">
                  <c:v>Q1 2004</c:v>
                </c:pt>
                <c:pt idx="33">
                  <c:v>Q2 2004</c:v>
                </c:pt>
                <c:pt idx="34">
                  <c:v>Q3 2004</c:v>
                </c:pt>
                <c:pt idx="35">
                  <c:v>Q4 2004</c:v>
                </c:pt>
                <c:pt idx="36">
                  <c:v>Q1 2005</c:v>
                </c:pt>
                <c:pt idx="37">
                  <c:v>Q2 2005</c:v>
                </c:pt>
                <c:pt idx="38">
                  <c:v>Q3 2005</c:v>
                </c:pt>
                <c:pt idx="39">
                  <c:v>Q4 2005</c:v>
                </c:pt>
                <c:pt idx="40">
                  <c:v>Q1 2006</c:v>
                </c:pt>
                <c:pt idx="41">
                  <c:v>Q2 2006</c:v>
                </c:pt>
                <c:pt idx="42">
                  <c:v>Q3 2006</c:v>
                </c:pt>
                <c:pt idx="43">
                  <c:v>Q4 2006</c:v>
                </c:pt>
                <c:pt idx="44">
                  <c:v>Q1 2007</c:v>
                </c:pt>
                <c:pt idx="45">
                  <c:v>Q2 2007</c:v>
                </c:pt>
                <c:pt idx="46">
                  <c:v>Q3 2007</c:v>
                </c:pt>
                <c:pt idx="47">
                  <c:v>Q4 2007</c:v>
                </c:pt>
                <c:pt idx="48">
                  <c:v>Q1 2008</c:v>
                </c:pt>
                <c:pt idx="49">
                  <c:v>Q2 2008</c:v>
                </c:pt>
                <c:pt idx="50">
                  <c:v>Q3 2008</c:v>
                </c:pt>
                <c:pt idx="51">
                  <c:v>Q4 2008</c:v>
                </c:pt>
                <c:pt idx="52">
                  <c:v>Q1 2009</c:v>
                </c:pt>
                <c:pt idx="53">
                  <c:v>Q2 2009</c:v>
                </c:pt>
                <c:pt idx="54">
                  <c:v>Q3 2009</c:v>
                </c:pt>
                <c:pt idx="55">
                  <c:v>Q4 2009</c:v>
                </c:pt>
                <c:pt idx="56">
                  <c:v>Q1 2010</c:v>
                </c:pt>
                <c:pt idx="57">
                  <c:v>Q2 2010</c:v>
                </c:pt>
                <c:pt idx="58">
                  <c:v>Q3 2010</c:v>
                </c:pt>
                <c:pt idx="59">
                  <c:v>Q4 2010</c:v>
                </c:pt>
                <c:pt idx="60">
                  <c:v>Q1 2011</c:v>
                </c:pt>
                <c:pt idx="61">
                  <c:v>Q2 2011</c:v>
                </c:pt>
                <c:pt idx="62">
                  <c:v>Q3 2011</c:v>
                </c:pt>
                <c:pt idx="63">
                  <c:v>Q4 2011</c:v>
                </c:pt>
                <c:pt idx="64">
                  <c:v>Q1 2012</c:v>
                </c:pt>
                <c:pt idx="65">
                  <c:v>Q2 2012</c:v>
                </c:pt>
                <c:pt idx="66">
                  <c:v>Q3 2012</c:v>
                </c:pt>
                <c:pt idx="67">
                  <c:v>Q4 2012</c:v>
                </c:pt>
                <c:pt idx="68">
                  <c:v>Q1 2013</c:v>
                </c:pt>
                <c:pt idx="69">
                  <c:v>Q2 2013</c:v>
                </c:pt>
                <c:pt idx="70">
                  <c:v>Q3 2013</c:v>
                </c:pt>
                <c:pt idx="71">
                  <c:v>Q4 2013</c:v>
                </c:pt>
                <c:pt idx="72">
                  <c:v>Q1 2014</c:v>
                </c:pt>
                <c:pt idx="73">
                  <c:v>Q2 2014</c:v>
                </c:pt>
                <c:pt idx="74">
                  <c:v>Q3 2014</c:v>
                </c:pt>
                <c:pt idx="75">
                  <c:v>Q4 2014</c:v>
                </c:pt>
                <c:pt idx="76">
                  <c:v>Q1 2015</c:v>
                </c:pt>
                <c:pt idx="77">
                  <c:v>Q2 2015</c:v>
                </c:pt>
                <c:pt idx="78">
                  <c:v>Q3 2015</c:v>
                </c:pt>
                <c:pt idx="79">
                  <c:v>Q4 2015</c:v>
                </c:pt>
                <c:pt idx="80">
                  <c:v>Q1 2016</c:v>
                </c:pt>
                <c:pt idx="81">
                  <c:v>Q2 2016</c:v>
                </c:pt>
                <c:pt idx="82">
                  <c:v>Q3 2016</c:v>
                </c:pt>
                <c:pt idx="83">
                  <c:v>Q4 2016</c:v>
                </c:pt>
                <c:pt idx="84">
                  <c:v>Q1 2017</c:v>
                </c:pt>
                <c:pt idx="85">
                  <c:v>Q2 2017</c:v>
                </c:pt>
                <c:pt idx="86">
                  <c:v>Q3 2017</c:v>
                </c:pt>
                <c:pt idx="87">
                  <c:v>Q4 2017</c:v>
                </c:pt>
                <c:pt idx="88">
                  <c:v>Q1 2018</c:v>
                </c:pt>
                <c:pt idx="89">
                  <c:v>Q2 2018</c:v>
                </c:pt>
                <c:pt idx="90">
                  <c:v>Q3 2018</c:v>
                </c:pt>
                <c:pt idx="91">
                  <c:v>Q4 2018</c:v>
                </c:pt>
                <c:pt idx="92">
                  <c:v>Q1 2019</c:v>
                </c:pt>
                <c:pt idx="93">
                  <c:v>Q2 2019</c:v>
                </c:pt>
                <c:pt idx="94">
                  <c:v>Q3 2019</c:v>
                </c:pt>
                <c:pt idx="95">
                  <c:v>Q4 2019</c:v>
                </c:pt>
                <c:pt idx="96">
                  <c:v>Q1 2020</c:v>
                </c:pt>
                <c:pt idx="97">
                  <c:v>Q2 2020</c:v>
                </c:pt>
                <c:pt idx="98">
                  <c:v>Q3 2020</c:v>
                </c:pt>
                <c:pt idx="99">
                  <c:v>Q4 2020</c:v>
                </c:pt>
                <c:pt idx="100">
                  <c:v>Q1 2021</c:v>
                </c:pt>
                <c:pt idx="101">
                  <c:v>Q2 2021</c:v>
                </c:pt>
                <c:pt idx="102">
                  <c:v>Q3 2021</c:v>
                </c:pt>
                <c:pt idx="103">
                  <c:v>Q4 2021</c:v>
                </c:pt>
                <c:pt idx="104">
                  <c:v>Q1 2022</c:v>
                </c:pt>
                <c:pt idx="105">
                  <c:v>Q2 2022</c:v>
                </c:pt>
                <c:pt idx="106">
                  <c:v>Q3 2022</c:v>
                </c:pt>
                <c:pt idx="107">
                  <c:v>Q4 2022</c:v>
                </c:pt>
                <c:pt idx="108">
                  <c:v>Q1 2023</c:v>
                </c:pt>
                <c:pt idx="109">
                  <c:v>Q2 2023</c:v>
                </c:pt>
                <c:pt idx="110">
                  <c:v>Q3 2023</c:v>
                </c:pt>
              </c:strCache>
            </c:strRef>
          </c:cat>
          <c:val>
            <c:numRef>
              <c:f>'Rent v Buy'!$E$11:$E$121</c:f>
              <c:numCache>
                <c:formatCode>0.0%</c:formatCode>
                <c:ptCount val="111"/>
                <c:pt idx="0">
                  <c:v>#N/A</c:v>
                </c:pt>
                <c:pt idx="1">
                  <c:v>3.4000000000000002E-2</c:v>
                </c:pt>
                <c:pt idx="2">
                  <c:v>1.2E-2</c:v>
                </c:pt>
                <c:pt idx="3">
                  <c:v>#N/A</c:v>
                </c:pt>
                <c:pt idx="4">
                  <c:v>#N/A</c:v>
                </c:pt>
                <c:pt idx="5">
                  <c:v>#N/A</c:v>
                </c:pt>
                <c:pt idx="6">
                  <c:v>#N/A</c:v>
                </c:pt>
                <c:pt idx="7">
                  <c:v>#N/A</c:v>
                </c:pt>
                <c:pt idx="8">
                  <c:v>#N/A</c:v>
                </c:pt>
                <c:pt idx="9">
                  <c:v>#N/A</c:v>
                </c:pt>
                <c:pt idx="10">
                  <c:v>#N/A</c:v>
                </c:pt>
                <c:pt idx="11">
                  <c:v>#N/A</c:v>
                </c:pt>
                <c:pt idx="12">
                  <c:v>#N/A</c:v>
                </c:pt>
                <c:pt idx="13">
                  <c:v>#N/A</c:v>
                </c:pt>
                <c:pt idx="14">
                  <c:v>#N/A</c:v>
                </c:pt>
                <c:pt idx="15">
                  <c:v>8.0000000000000002E-3</c:v>
                </c:pt>
                <c:pt idx="16">
                  <c:v>0.03</c:v>
                </c:pt>
                <c:pt idx="17">
                  <c:v>3.5000000000000003E-2</c:v>
                </c:pt>
                <c:pt idx="18">
                  <c:v>#N/A</c:v>
                </c:pt>
                <c:pt idx="19">
                  <c:v>#N/A</c:v>
                </c:pt>
                <c:pt idx="20">
                  <c:v>#N/A</c:v>
                </c:pt>
                <c:pt idx="21">
                  <c:v>#N/A</c:v>
                </c:pt>
                <c:pt idx="22">
                  <c:v>#N/A</c:v>
                </c:pt>
                <c:pt idx="23">
                  <c:v>0.01</c:v>
                </c:pt>
                <c:pt idx="24">
                  <c:v>4.5999999999999999E-2</c:v>
                </c:pt>
                <c:pt idx="25">
                  <c:v>0.01</c:v>
                </c:pt>
                <c:pt idx="26">
                  <c:v>#N/A</c:v>
                </c:pt>
                <c:pt idx="27">
                  <c:v>1.6E-2</c:v>
                </c:pt>
                <c:pt idx="28">
                  <c:v>3.5999999999999997E-2</c:v>
                </c:pt>
                <c:pt idx="29">
                  <c:v>#N/A</c:v>
                </c:pt>
                <c:pt idx="30">
                  <c:v>6.4000000000000001E-2</c:v>
                </c:pt>
                <c:pt idx="31">
                  <c:v>9.5000000000000001E-2</c:v>
                </c:pt>
                <c:pt idx="32">
                  <c:v>6.2E-2</c:v>
                </c:pt>
                <c:pt idx="33">
                  <c:v>0.151</c:v>
                </c:pt>
                <c:pt idx="34">
                  <c:v>0.13200000000000001</c:v>
                </c:pt>
                <c:pt idx="35">
                  <c:v>0.16500000000000001</c:v>
                </c:pt>
                <c:pt idx="36">
                  <c:v>0.20200000000000001</c:v>
                </c:pt>
                <c:pt idx="37">
                  <c:v>0.16900000000000001</c:v>
                </c:pt>
                <c:pt idx="38">
                  <c:v>0.22700000000000001</c:v>
                </c:pt>
                <c:pt idx="39">
                  <c:v>0.27200000000000002</c:v>
                </c:pt>
                <c:pt idx="40">
                  <c:v>0.29299999999999998</c:v>
                </c:pt>
                <c:pt idx="41">
                  <c:v>0.33400000000000002</c:v>
                </c:pt>
                <c:pt idx="42">
                  <c:v>0.27200000000000002</c:v>
                </c:pt>
                <c:pt idx="43">
                  <c:v>0.26700000000000002</c:v>
                </c:pt>
                <c:pt idx="44">
                  <c:v>0.26500000000000001</c:v>
                </c:pt>
                <c:pt idx="45">
                  <c:v>0.29799999999999999</c:v>
                </c:pt>
                <c:pt idx="46">
                  <c:v>0.249</c:v>
                </c:pt>
                <c:pt idx="47">
                  <c:v>0.219</c:v>
                </c:pt>
                <c:pt idx="48">
                  <c:v>0.17699999999999999</c:v>
                </c:pt>
                <c:pt idx="49">
                  <c:v>0.19900000000000001</c:v>
                </c:pt>
                <c:pt idx="50">
                  <c:v>0.121</c:v>
                </c:pt>
                <c:pt idx="51">
                  <c:v>4.3999999999999997E-2</c:v>
                </c:pt>
                <c:pt idx="52">
                  <c:v>0.06</c:v>
                </c:pt>
                <c:pt idx="53">
                  <c:v>0.104</c:v>
                </c:pt>
                <c:pt idx="54">
                  <c:v>4.3999999999999997E-2</c:v>
                </c:pt>
                <c:pt idx="55">
                  <c:v>5.8000000000000003E-2</c:v>
                </c:pt>
                <c:pt idx="56">
                  <c:v>0.03</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1.9E-2</c:v>
                </c:pt>
                <c:pt idx="90">
                  <c:v>1.4E-2</c:v>
                </c:pt>
                <c:pt idx="91">
                  <c:v>#N/A</c:v>
                </c:pt>
                <c:pt idx="92">
                  <c:v>#N/A</c:v>
                </c:pt>
                <c:pt idx="93">
                  <c:v>#N/A</c:v>
                </c:pt>
                <c:pt idx="94">
                  <c:v>#N/A</c:v>
                </c:pt>
                <c:pt idx="95">
                  <c:v>#N/A</c:v>
                </c:pt>
                <c:pt idx="96">
                  <c:v>#N/A</c:v>
                </c:pt>
                <c:pt idx="97">
                  <c:v>#N/A</c:v>
                </c:pt>
                <c:pt idx="98">
                  <c:v>2.3E-2</c:v>
                </c:pt>
                <c:pt idx="99">
                  <c:v>#N/A</c:v>
                </c:pt>
                <c:pt idx="100">
                  <c:v>7.3999999999999996E-2</c:v>
                </c:pt>
                <c:pt idx="101">
                  <c:v>0.10199999999999999</c:v>
                </c:pt>
                <c:pt idx="102">
                  <c:v>2.3E-2</c:v>
                </c:pt>
                <c:pt idx="103">
                  <c:v>#N/A</c:v>
                </c:pt>
                <c:pt idx="104">
                  <c:v>0.20699999999999999</c:v>
                </c:pt>
                <c:pt idx="105">
                  <c:v>0.439</c:v>
                </c:pt>
                <c:pt idx="106">
                  <c:v>0.45300000000000001</c:v>
                </c:pt>
                <c:pt idx="107">
                  <c:v>0.35599999999999998</c:v>
                </c:pt>
                <c:pt idx="108">
                  <c:v>0.41</c:v>
                </c:pt>
                <c:pt idx="109">
                  <c:v>0.51100000000000001</c:v>
                </c:pt>
                <c:pt idx="110">
                  <c:v>0.52100000000000002</c:v>
                </c:pt>
              </c:numCache>
            </c:numRef>
          </c:val>
          <c:extLst>
            <c:ext xmlns:c16="http://schemas.microsoft.com/office/drawing/2014/chart" uri="{C3380CC4-5D6E-409C-BE32-E72D297353CC}">
              <c16:uniqueId val="{00000000-6BC5-4ACA-A272-95B97A2ADF95}"/>
            </c:ext>
          </c:extLst>
        </c:ser>
        <c:ser>
          <c:idx val="1"/>
          <c:order val="1"/>
          <c:tx>
            <c:strRef>
              <c:f>'Rent v Buy'!$F$10</c:f>
              <c:strCache>
                <c:ptCount val="1"/>
                <c:pt idx="0">
                  <c:v>Negatives</c:v>
                </c:pt>
              </c:strCache>
            </c:strRef>
          </c:tx>
          <c:spPr>
            <a:solidFill>
              <a:srgbClr val="A0C4AA"/>
            </a:solidFill>
            <a:ln>
              <a:noFill/>
            </a:ln>
            <a:effectLst/>
          </c:spPr>
          <c:cat>
            <c:strRef>
              <c:f>'Rent v Buy'!$C$11:$C$121</c:f>
              <c:strCache>
                <c:ptCount val="111"/>
                <c:pt idx="0">
                  <c:v>Q1 1996</c:v>
                </c:pt>
                <c:pt idx="1">
                  <c:v>Q2 1996</c:v>
                </c:pt>
                <c:pt idx="2">
                  <c:v>Q3 1996</c:v>
                </c:pt>
                <c:pt idx="3">
                  <c:v>Q4 1996</c:v>
                </c:pt>
                <c:pt idx="4">
                  <c:v>Q1 1997</c:v>
                </c:pt>
                <c:pt idx="5">
                  <c:v>Q2 1997</c:v>
                </c:pt>
                <c:pt idx="6">
                  <c:v>Q3 1997</c:v>
                </c:pt>
                <c:pt idx="7">
                  <c:v>Q4 1997</c:v>
                </c:pt>
                <c:pt idx="8">
                  <c:v>Q1 1998</c:v>
                </c:pt>
                <c:pt idx="9">
                  <c:v>Q2 1998</c:v>
                </c:pt>
                <c:pt idx="10">
                  <c:v>Q3 1998</c:v>
                </c:pt>
                <c:pt idx="11">
                  <c:v>Q4 1998</c:v>
                </c:pt>
                <c:pt idx="12">
                  <c:v>Q1 1999</c:v>
                </c:pt>
                <c:pt idx="13">
                  <c:v>Q2 1999</c:v>
                </c:pt>
                <c:pt idx="14">
                  <c:v>Q3 1999</c:v>
                </c:pt>
                <c:pt idx="15">
                  <c:v>Q4 1999</c:v>
                </c:pt>
                <c:pt idx="16">
                  <c:v>Q1 2000</c:v>
                </c:pt>
                <c:pt idx="17">
                  <c:v>Q2 2000</c:v>
                </c:pt>
                <c:pt idx="18">
                  <c:v>Q3 2000</c:v>
                </c:pt>
                <c:pt idx="19">
                  <c:v>Q4 2000</c:v>
                </c:pt>
                <c:pt idx="20">
                  <c:v>Q1 2001</c:v>
                </c:pt>
                <c:pt idx="21">
                  <c:v>Q2 2001</c:v>
                </c:pt>
                <c:pt idx="22">
                  <c:v>Q3 2001</c:v>
                </c:pt>
                <c:pt idx="23">
                  <c:v>Q4 2001</c:v>
                </c:pt>
                <c:pt idx="24">
                  <c:v>Q1 2002</c:v>
                </c:pt>
                <c:pt idx="25">
                  <c:v>Q2 2002</c:v>
                </c:pt>
                <c:pt idx="26">
                  <c:v>Q3 2002</c:v>
                </c:pt>
                <c:pt idx="27">
                  <c:v>Q4 2002</c:v>
                </c:pt>
                <c:pt idx="28">
                  <c:v>Q1 2003</c:v>
                </c:pt>
                <c:pt idx="29">
                  <c:v>Q2 2003</c:v>
                </c:pt>
                <c:pt idx="30">
                  <c:v>Q3 2003</c:v>
                </c:pt>
                <c:pt idx="31">
                  <c:v>Q4 2003</c:v>
                </c:pt>
                <c:pt idx="32">
                  <c:v>Q1 2004</c:v>
                </c:pt>
                <c:pt idx="33">
                  <c:v>Q2 2004</c:v>
                </c:pt>
                <c:pt idx="34">
                  <c:v>Q3 2004</c:v>
                </c:pt>
                <c:pt idx="35">
                  <c:v>Q4 2004</c:v>
                </c:pt>
                <c:pt idx="36">
                  <c:v>Q1 2005</c:v>
                </c:pt>
                <c:pt idx="37">
                  <c:v>Q2 2005</c:v>
                </c:pt>
                <c:pt idx="38">
                  <c:v>Q3 2005</c:v>
                </c:pt>
                <c:pt idx="39">
                  <c:v>Q4 2005</c:v>
                </c:pt>
                <c:pt idx="40">
                  <c:v>Q1 2006</c:v>
                </c:pt>
                <c:pt idx="41">
                  <c:v>Q2 2006</c:v>
                </c:pt>
                <c:pt idx="42">
                  <c:v>Q3 2006</c:v>
                </c:pt>
                <c:pt idx="43">
                  <c:v>Q4 2006</c:v>
                </c:pt>
                <c:pt idx="44">
                  <c:v>Q1 2007</c:v>
                </c:pt>
                <c:pt idx="45">
                  <c:v>Q2 2007</c:v>
                </c:pt>
                <c:pt idx="46">
                  <c:v>Q3 2007</c:v>
                </c:pt>
                <c:pt idx="47">
                  <c:v>Q4 2007</c:v>
                </c:pt>
                <c:pt idx="48">
                  <c:v>Q1 2008</c:v>
                </c:pt>
                <c:pt idx="49">
                  <c:v>Q2 2008</c:v>
                </c:pt>
                <c:pt idx="50">
                  <c:v>Q3 2008</c:v>
                </c:pt>
                <c:pt idx="51">
                  <c:v>Q4 2008</c:v>
                </c:pt>
                <c:pt idx="52">
                  <c:v>Q1 2009</c:v>
                </c:pt>
                <c:pt idx="53">
                  <c:v>Q2 2009</c:v>
                </c:pt>
                <c:pt idx="54">
                  <c:v>Q3 2009</c:v>
                </c:pt>
                <c:pt idx="55">
                  <c:v>Q4 2009</c:v>
                </c:pt>
                <c:pt idx="56">
                  <c:v>Q1 2010</c:v>
                </c:pt>
                <c:pt idx="57">
                  <c:v>Q2 2010</c:v>
                </c:pt>
                <c:pt idx="58">
                  <c:v>Q3 2010</c:v>
                </c:pt>
                <c:pt idx="59">
                  <c:v>Q4 2010</c:v>
                </c:pt>
                <c:pt idx="60">
                  <c:v>Q1 2011</c:v>
                </c:pt>
                <c:pt idx="61">
                  <c:v>Q2 2011</c:v>
                </c:pt>
                <c:pt idx="62">
                  <c:v>Q3 2011</c:v>
                </c:pt>
                <c:pt idx="63">
                  <c:v>Q4 2011</c:v>
                </c:pt>
                <c:pt idx="64">
                  <c:v>Q1 2012</c:v>
                </c:pt>
                <c:pt idx="65">
                  <c:v>Q2 2012</c:v>
                </c:pt>
                <c:pt idx="66">
                  <c:v>Q3 2012</c:v>
                </c:pt>
                <c:pt idx="67">
                  <c:v>Q4 2012</c:v>
                </c:pt>
                <c:pt idx="68">
                  <c:v>Q1 2013</c:v>
                </c:pt>
                <c:pt idx="69">
                  <c:v>Q2 2013</c:v>
                </c:pt>
                <c:pt idx="70">
                  <c:v>Q3 2013</c:v>
                </c:pt>
                <c:pt idx="71">
                  <c:v>Q4 2013</c:v>
                </c:pt>
                <c:pt idx="72">
                  <c:v>Q1 2014</c:v>
                </c:pt>
                <c:pt idx="73">
                  <c:v>Q2 2014</c:v>
                </c:pt>
                <c:pt idx="74">
                  <c:v>Q3 2014</c:v>
                </c:pt>
                <c:pt idx="75">
                  <c:v>Q4 2014</c:v>
                </c:pt>
                <c:pt idx="76">
                  <c:v>Q1 2015</c:v>
                </c:pt>
                <c:pt idx="77">
                  <c:v>Q2 2015</c:v>
                </c:pt>
                <c:pt idx="78">
                  <c:v>Q3 2015</c:v>
                </c:pt>
                <c:pt idx="79">
                  <c:v>Q4 2015</c:v>
                </c:pt>
                <c:pt idx="80">
                  <c:v>Q1 2016</c:v>
                </c:pt>
                <c:pt idx="81">
                  <c:v>Q2 2016</c:v>
                </c:pt>
                <c:pt idx="82">
                  <c:v>Q3 2016</c:v>
                </c:pt>
                <c:pt idx="83">
                  <c:v>Q4 2016</c:v>
                </c:pt>
                <c:pt idx="84">
                  <c:v>Q1 2017</c:v>
                </c:pt>
                <c:pt idx="85">
                  <c:v>Q2 2017</c:v>
                </c:pt>
                <c:pt idx="86">
                  <c:v>Q3 2017</c:v>
                </c:pt>
                <c:pt idx="87">
                  <c:v>Q4 2017</c:v>
                </c:pt>
                <c:pt idx="88">
                  <c:v>Q1 2018</c:v>
                </c:pt>
                <c:pt idx="89">
                  <c:v>Q2 2018</c:v>
                </c:pt>
                <c:pt idx="90">
                  <c:v>Q3 2018</c:v>
                </c:pt>
                <c:pt idx="91">
                  <c:v>Q4 2018</c:v>
                </c:pt>
                <c:pt idx="92">
                  <c:v>Q1 2019</c:v>
                </c:pt>
                <c:pt idx="93">
                  <c:v>Q2 2019</c:v>
                </c:pt>
                <c:pt idx="94">
                  <c:v>Q3 2019</c:v>
                </c:pt>
                <c:pt idx="95">
                  <c:v>Q4 2019</c:v>
                </c:pt>
                <c:pt idx="96">
                  <c:v>Q1 2020</c:v>
                </c:pt>
                <c:pt idx="97">
                  <c:v>Q2 2020</c:v>
                </c:pt>
                <c:pt idx="98">
                  <c:v>Q3 2020</c:v>
                </c:pt>
                <c:pt idx="99">
                  <c:v>Q4 2020</c:v>
                </c:pt>
                <c:pt idx="100">
                  <c:v>Q1 2021</c:v>
                </c:pt>
                <c:pt idx="101">
                  <c:v>Q2 2021</c:v>
                </c:pt>
                <c:pt idx="102">
                  <c:v>Q3 2021</c:v>
                </c:pt>
                <c:pt idx="103">
                  <c:v>Q4 2021</c:v>
                </c:pt>
                <c:pt idx="104">
                  <c:v>Q1 2022</c:v>
                </c:pt>
                <c:pt idx="105">
                  <c:v>Q2 2022</c:v>
                </c:pt>
                <c:pt idx="106">
                  <c:v>Q3 2022</c:v>
                </c:pt>
                <c:pt idx="107">
                  <c:v>Q4 2022</c:v>
                </c:pt>
                <c:pt idx="108">
                  <c:v>Q1 2023</c:v>
                </c:pt>
                <c:pt idx="109">
                  <c:v>Q2 2023</c:v>
                </c:pt>
                <c:pt idx="110">
                  <c:v>Q3 2023</c:v>
                </c:pt>
              </c:strCache>
            </c:strRef>
          </c:cat>
          <c:val>
            <c:numRef>
              <c:f>'Rent v Buy'!$F$11:$F$121</c:f>
              <c:numCache>
                <c:formatCode>0.0%</c:formatCode>
                <c:ptCount val="111"/>
                <c:pt idx="0">
                  <c:v>-6.0000000000000001E-3</c:v>
                </c:pt>
                <c:pt idx="1">
                  <c:v>#N/A</c:v>
                </c:pt>
                <c:pt idx="2">
                  <c:v>#N/A</c:v>
                </c:pt>
                <c:pt idx="3">
                  <c:v>-2.8000000000000001E-2</c:v>
                </c:pt>
                <c:pt idx="4">
                  <c:v>-4.0000000000000001E-3</c:v>
                </c:pt>
                <c:pt idx="5">
                  <c:v>-4.8000000000000001E-2</c:v>
                </c:pt>
                <c:pt idx="6">
                  <c:v>-6.8000000000000005E-2</c:v>
                </c:pt>
                <c:pt idx="7">
                  <c:v>-8.5999999999999993E-2</c:v>
                </c:pt>
                <c:pt idx="8">
                  <c:v>-7.0999999999999994E-2</c:v>
                </c:pt>
                <c:pt idx="9">
                  <c:v>-8.4000000000000005E-2</c:v>
                </c:pt>
                <c:pt idx="10">
                  <c:v>-0.112</c:v>
                </c:pt>
                <c:pt idx="11">
                  <c:v>-9.0999999999999998E-2</c:v>
                </c:pt>
                <c:pt idx="12">
                  <c:v>-8.1000000000000003E-2</c:v>
                </c:pt>
                <c:pt idx="13">
                  <c:v>-3.3000000000000002E-2</c:v>
                </c:pt>
                <c:pt idx="14">
                  <c:v>-1.7000000000000001E-2</c:v>
                </c:pt>
                <c:pt idx="15">
                  <c:v>#N/A</c:v>
                </c:pt>
                <c:pt idx="16">
                  <c:v>#N/A</c:v>
                </c:pt>
                <c:pt idx="17">
                  <c:v>#N/A</c:v>
                </c:pt>
                <c:pt idx="18">
                  <c:v>-1.0999999999999999E-2</c:v>
                </c:pt>
                <c:pt idx="19">
                  <c:v>-6.7000000000000004E-2</c:v>
                </c:pt>
                <c:pt idx="20">
                  <c:v>-7.1999999999999995E-2</c:v>
                </c:pt>
                <c:pt idx="21">
                  <c:v>-4.4999999999999998E-2</c:v>
                </c:pt>
                <c:pt idx="22">
                  <c:v>-6.0999999999999999E-2</c:v>
                </c:pt>
                <c:pt idx="23">
                  <c:v>#N/A</c:v>
                </c:pt>
                <c:pt idx="24">
                  <c:v>#N/A</c:v>
                </c:pt>
                <c:pt idx="25">
                  <c:v>#N/A</c:v>
                </c:pt>
                <c:pt idx="26">
                  <c:v>-1E-3</c:v>
                </c:pt>
                <c:pt idx="27">
                  <c:v>#N/A</c:v>
                </c:pt>
                <c:pt idx="28">
                  <c:v>#N/A</c:v>
                </c:pt>
                <c:pt idx="29">
                  <c:v>-1.0999999999999999E-2</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-2.7E-2</c:v>
                </c:pt>
                <c:pt idx="58">
                  <c:v>-6.6000000000000003E-2</c:v>
                </c:pt>
                <c:pt idx="59">
                  <c:v>-3.2000000000000001E-2</c:v>
                </c:pt>
                <c:pt idx="60">
                  <c:v>-6.3E-2</c:v>
                </c:pt>
                <c:pt idx="61">
                  <c:v>-0.126</c:v>
                </c:pt>
                <c:pt idx="62">
                  <c:v>-0.17199999999999999</c:v>
                </c:pt>
                <c:pt idx="63">
                  <c:v>-0.17199999999999999</c:v>
                </c:pt>
                <c:pt idx="64">
                  <c:v>-0.18099999999999999</c:v>
                </c:pt>
                <c:pt idx="65">
                  <c:v>-0.223</c:v>
                </c:pt>
                <c:pt idx="66">
                  <c:v>-0.24099999999999999</c:v>
                </c:pt>
                <c:pt idx="67">
                  <c:v>-0.23799999999999999</c:v>
                </c:pt>
                <c:pt idx="68">
                  <c:v>-0.221</c:v>
                </c:pt>
                <c:pt idx="69">
                  <c:v>-0.158</c:v>
                </c:pt>
                <c:pt idx="70">
                  <c:v>-0.16500000000000001</c:v>
                </c:pt>
                <c:pt idx="71">
                  <c:v>-0.14000000000000001</c:v>
                </c:pt>
                <c:pt idx="72">
                  <c:v>-0.14299999999999999</c:v>
                </c:pt>
                <c:pt idx="73">
                  <c:v>-0.16600000000000001</c:v>
                </c:pt>
                <c:pt idx="74">
                  <c:v>-0.16</c:v>
                </c:pt>
                <c:pt idx="75">
                  <c:v>-0.17599999999999999</c:v>
                </c:pt>
                <c:pt idx="76">
                  <c:v>-0.187</c:v>
                </c:pt>
                <c:pt idx="77">
                  <c:v>-0.17</c:v>
                </c:pt>
                <c:pt idx="78">
                  <c:v>-0.184</c:v>
                </c:pt>
                <c:pt idx="79">
                  <c:v>-0.16</c:v>
                </c:pt>
                <c:pt idx="80">
                  <c:v>-0.17699999999999999</c:v>
                </c:pt>
                <c:pt idx="81">
                  <c:v>-0.19500000000000001</c:v>
                </c:pt>
                <c:pt idx="82">
                  <c:v>-0.19</c:v>
                </c:pt>
                <c:pt idx="83">
                  <c:v>-0.13100000000000001</c:v>
                </c:pt>
                <c:pt idx="84">
                  <c:v>-0.1</c:v>
                </c:pt>
                <c:pt idx="85">
                  <c:v>-8.8999999999999996E-2</c:v>
                </c:pt>
                <c:pt idx="86">
                  <c:v>-0.112</c:v>
                </c:pt>
                <c:pt idx="87">
                  <c:v>-0.105</c:v>
                </c:pt>
                <c:pt idx="88">
                  <c:v>-2.1999999999999999E-2</c:v>
                </c:pt>
                <c:pt idx="89">
                  <c:v>#N/A</c:v>
                </c:pt>
                <c:pt idx="90">
                  <c:v>#N/A</c:v>
                </c:pt>
                <c:pt idx="91">
                  <c:v>-0.02</c:v>
                </c:pt>
                <c:pt idx="92">
                  <c:v>-1.2999999999999999E-2</c:v>
                </c:pt>
                <c:pt idx="93">
                  <c:v>-1.4999999999999999E-2</c:v>
                </c:pt>
                <c:pt idx="94">
                  <c:v>-5.7000000000000002E-2</c:v>
                </c:pt>
                <c:pt idx="95">
                  <c:v>-7.9000000000000001E-2</c:v>
                </c:pt>
                <c:pt idx="96">
                  <c:v>-4.4999999999999998E-2</c:v>
                </c:pt>
                <c:pt idx="97">
                  <c:v>-2E-3</c:v>
                </c:pt>
                <c:pt idx="98">
                  <c:v>#N/A</c:v>
                </c:pt>
                <c:pt idx="99">
                  <c:v>-1.7999999999999999E-2</c:v>
                </c:pt>
                <c:pt idx="100">
                  <c:v>#N/A</c:v>
                </c:pt>
                <c:pt idx="101">
                  <c:v>#N/A</c:v>
                </c:pt>
                <c:pt idx="102">
                  <c:v>#N/A</c:v>
                </c:pt>
                <c:pt idx="103">
                  <c:v>-0.01</c:v>
                </c:pt>
                <c:pt idx="104">
                  <c:v>#N/A</c:v>
                </c:pt>
                <c:pt idx="105">
                  <c:v>#N/A</c:v>
                </c:pt>
                <c:pt idx="106">
                  <c:v>#N/A</c:v>
                </c:pt>
                <c:pt idx="107">
                  <c:v>#N/A</c:v>
                </c:pt>
                <c:pt idx="108">
                  <c:v>#N/A</c:v>
                </c:pt>
                <c:pt idx="109">
                  <c:v>#N/A</c:v>
                </c:pt>
                <c:pt idx="110">
                  <c:v>#N/A</c:v>
                </c:pt>
              </c:numCache>
            </c:numRef>
          </c:val>
          <c:extLst>
            <c:ext xmlns:c16="http://schemas.microsoft.com/office/drawing/2014/chart" uri="{C3380CC4-5D6E-409C-BE32-E72D297353CC}">
              <c16:uniqueId val="{00000001-6BC5-4ACA-A272-95B97A2ADF95}"/>
            </c:ext>
          </c:extLst>
        </c:ser>
        <c:dLbls>
          <c:showLegendKey val="0"/>
          <c:showVal val="0"/>
          <c:showCatName val="0"/>
          <c:showSerName val="0"/>
          <c:showPercent val="0"/>
          <c:showBubbleSize val="0"/>
        </c:dLbls>
        <c:axId val="1538549952"/>
        <c:axId val="475990240"/>
      </c:areaChart>
      <c:catAx>
        <c:axId val="1538549952"/>
        <c:scaling>
          <c:orientation val="minMax"/>
        </c:scaling>
        <c:delete val="0"/>
        <c:axPos val="b"/>
        <c:numFmt formatCode="General" sourceLinked="1"/>
        <c:majorTickMark val="none"/>
        <c:minorTickMark val="none"/>
        <c:tickLblPos val="low"/>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75990240"/>
        <c:crosses val="autoZero"/>
        <c:auto val="1"/>
        <c:lblAlgn val="ctr"/>
        <c:lblOffset val="100"/>
        <c:tickLblSkip val="11"/>
        <c:tickMarkSkip val="6"/>
        <c:noMultiLvlLbl val="0"/>
      </c:catAx>
      <c:valAx>
        <c:axId val="475990240"/>
        <c:scaling>
          <c:orientation val="minMax"/>
          <c:max val="0.60000000000000009"/>
          <c:min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38549952"/>
        <c:crosses val="autoZero"/>
        <c:crossBetween val="between"/>
        <c:majorUnit val="0.300000000000000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5B976D"/>
            </a:solidFill>
            <a:ln>
              <a:noFill/>
            </a:ln>
            <a:effectLst/>
          </c:spPr>
          <c:invertIfNegative val="0"/>
          <c:dLbls>
            <c:dLbl>
              <c:idx val="0"/>
              <c:numFmt formatCode="#,##0.0&quot;M&quot;" sourceLinked="0"/>
              <c:spPr>
                <a:noFill/>
                <a:ln>
                  <a:noFill/>
                </a:ln>
                <a:effectLst/>
              </c:spPr>
              <c:txPr>
                <a:bodyPr rot="0" spcFirstLastPara="1" vertOverflow="ellipsis" vert="horz" wrap="square" anchor="ctr" anchorCtr="1"/>
                <a:lstStyle/>
                <a:p>
                  <a:pPr>
                    <a:defRPr sz="14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CF4-4831-B75E-89BF46935C07}"/>
                </c:ext>
              </c:extLst>
            </c:dLbl>
            <c:dLbl>
              <c:idx val="1"/>
              <c:delete val="1"/>
              <c:extLst>
                <c:ext xmlns:c15="http://schemas.microsoft.com/office/drawing/2012/chart" uri="{CE6537A1-D6FC-4f65-9D91-7224C49458BB}"/>
                <c:ext xmlns:c16="http://schemas.microsoft.com/office/drawing/2014/chart" uri="{C3380CC4-5D6E-409C-BE32-E72D297353CC}">
                  <c16:uniqueId val="{00000001-BCF4-4831-B75E-89BF46935C07}"/>
                </c:ext>
              </c:extLst>
            </c:dLbl>
            <c:dLbl>
              <c:idx val="2"/>
              <c:delete val="1"/>
              <c:extLst>
                <c:ext xmlns:c15="http://schemas.microsoft.com/office/drawing/2012/chart" uri="{CE6537A1-D6FC-4f65-9D91-7224C49458BB}"/>
                <c:ext xmlns:c16="http://schemas.microsoft.com/office/drawing/2014/chart" uri="{C3380CC4-5D6E-409C-BE32-E72D297353CC}">
                  <c16:uniqueId val="{00000002-BCF4-4831-B75E-89BF46935C07}"/>
                </c:ext>
              </c:extLst>
            </c:dLbl>
            <c:dLbl>
              <c:idx val="3"/>
              <c:delete val="1"/>
              <c:extLst>
                <c:ext xmlns:c15="http://schemas.microsoft.com/office/drawing/2012/chart" uri="{CE6537A1-D6FC-4f65-9D91-7224C49458BB}"/>
                <c:ext xmlns:c16="http://schemas.microsoft.com/office/drawing/2014/chart" uri="{C3380CC4-5D6E-409C-BE32-E72D297353CC}">
                  <c16:uniqueId val="{00000003-BCF4-4831-B75E-89BF46935C07}"/>
                </c:ext>
              </c:extLst>
            </c:dLbl>
            <c:dLbl>
              <c:idx val="4"/>
              <c:delete val="1"/>
              <c:extLst>
                <c:ext xmlns:c15="http://schemas.microsoft.com/office/drawing/2012/chart" uri="{CE6537A1-D6FC-4f65-9D91-7224C49458BB}"/>
                <c:ext xmlns:c16="http://schemas.microsoft.com/office/drawing/2014/chart" uri="{C3380CC4-5D6E-409C-BE32-E72D297353CC}">
                  <c16:uniqueId val="{00000004-BCF4-4831-B75E-89BF46935C07}"/>
                </c:ext>
              </c:extLst>
            </c:dLbl>
            <c:dLbl>
              <c:idx val="5"/>
              <c:delete val="1"/>
              <c:extLst>
                <c:ext xmlns:c15="http://schemas.microsoft.com/office/drawing/2012/chart" uri="{CE6537A1-D6FC-4f65-9D91-7224C49458BB}"/>
                <c:ext xmlns:c16="http://schemas.microsoft.com/office/drawing/2014/chart" uri="{C3380CC4-5D6E-409C-BE32-E72D297353CC}">
                  <c16:uniqueId val="{00000005-BCF4-4831-B75E-89BF46935C07}"/>
                </c:ext>
              </c:extLst>
            </c:dLbl>
            <c:dLbl>
              <c:idx val="6"/>
              <c:delete val="1"/>
              <c:extLst>
                <c:ext xmlns:c15="http://schemas.microsoft.com/office/drawing/2012/chart" uri="{CE6537A1-D6FC-4f65-9D91-7224C49458BB}"/>
                <c:ext xmlns:c16="http://schemas.microsoft.com/office/drawing/2014/chart" uri="{C3380CC4-5D6E-409C-BE32-E72D297353CC}">
                  <c16:uniqueId val="{00000006-BCF4-4831-B75E-89BF46935C07}"/>
                </c:ext>
              </c:extLst>
            </c:dLbl>
            <c:dLbl>
              <c:idx val="7"/>
              <c:delete val="1"/>
              <c:extLst>
                <c:ext xmlns:c15="http://schemas.microsoft.com/office/drawing/2012/chart" uri="{CE6537A1-D6FC-4f65-9D91-7224C49458BB}"/>
                <c:ext xmlns:c16="http://schemas.microsoft.com/office/drawing/2014/chart" uri="{C3380CC4-5D6E-409C-BE32-E72D297353CC}">
                  <c16:uniqueId val="{00000007-BCF4-4831-B75E-89BF46935C07}"/>
                </c:ext>
              </c:extLst>
            </c:dLbl>
            <c:dLbl>
              <c:idx val="8"/>
              <c:delete val="1"/>
              <c:extLst>
                <c:ext xmlns:c15="http://schemas.microsoft.com/office/drawing/2012/chart" uri="{CE6537A1-D6FC-4f65-9D91-7224C49458BB}"/>
                <c:ext xmlns:c16="http://schemas.microsoft.com/office/drawing/2014/chart" uri="{C3380CC4-5D6E-409C-BE32-E72D297353CC}">
                  <c16:uniqueId val="{00000008-BCF4-4831-B75E-89BF46935C07}"/>
                </c:ext>
              </c:extLst>
            </c:dLbl>
            <c:dLbl>
              <c:idx val="9"/>
              <c:delete val="1"/>
              <c:extLst>
                <c:ext xmlns:c15="http://schemas.microsoft.com/office/drawing/2012/chart" uri="{CE6537A1-D6FC-4f65-9D91-7224C49458BB}"/>
                <c:ext xmlns:c16="http://schemas.microsoft.com/office/drawing/2014/chart" uri="{C3380CC4-5D6E-409C-BE32-E72D297353CC}">
                  <c16:uniqueId val="{00000009-BCF4-4831-B75E-89BF46935C07}"/>
                </c:ext>
              </c:extLst>
            </c:dLbl>
            <c:dLbl>
              <c:idx val="10"/>
              <c:delete val="1"/>
              <c:extLst>
                <c:ext xmlns:c15="http://schemas.microsoft.com/office/drawing/2012/chart" uri="{CE6537A1-D6FC-4f65-9D91-7224C49458BB}"/>
                <c:ext xmlns:c16="http://schemas.microsoft.com/office/drawing/2014/chart" uri="{C3380CC4-5D6E-409C-BE32-E72D297353CC}">
                  <c16:uniqueId val="{0000000A-BCF4-4831-B75E-89BF46935C07}"/>
                </c:ext>
              </c:extLst>
            </c:dLbl>
            <c:dLbl>
              <c:idx val="11"/>
              <c:delete val="1"/>
              <c:extLst>
                <c:ext xmlns:c15="http://schemas.microsoft.com/office/drawing/2012/chart" uri="{CE6537A1-D6FC-4f65-9D91-7224C49458BB}"/>
                <c:ext xmlns:c16="http://schemas.microsoft.com/office/drawing/2014/chart" uri="{C3380CC4-5D6E-409C-BE32-E72D297353CC}">
                  <c16:uniqueId val="{0000000B-BCF4-4831-B75E-89BF46935C07}"/>
                </c:ext>
              </c:extLst>
            </c:dLbl>
            <c:dLbl>
              <c:idx val="12"/>
              <c:delete val="1"/>
              <c:extLst>
                <c:ext xmlns:c15="http://schemas.microsoft.com/office/drawing/2012/chart" uri="{CE6537A1-D6FC-4f65-9D91-7224C49458BB}"/>
                <c:ext xmlns:c16="http://schemas.microsoft.com/office/drawing/2014/chart" uri="{C3380CC4-5D6E-409C-BE32-E72D297353CC}">
                  <c16:uniqueId val="{0000000C-BCF4-4831-B75E-89BF46935C07}"/>
                </c:ext>
              </c:extLst>
            </c:dLbl>
            <c:dLbl>
              <c:idx val="13"/>
              <c:delete val="1"/>
              <c:extLst>
                <c:ext xmlns:c15="http://schemas.microsoft.com/office/drawing/2012/chart" uri="{CE6537A1-D6FC-4f65-9D91-7224C49458BB}"/>
                <c:ext xmlns:c16="http://schemas.microsoft.com/office/drawing/2014/chart" uri="{C3380CC4-5D6E-409C-BE32-E72D297353CC}">
                  <c16:uniqueId val="{0000000D-BCF4-4831-B75E-89BF46935C07}"/>
                </c:ext>
              </c:extLst>
            </c:dLbl>
            <c:dLbl>
              <c:idx val="14"/>
              <c:numFmt formatCode="#,##0.0&quot;M&quot;" sourceLinked="0"/>
              <c:spPr>
                <a:noFill/>
                <a:ln>
                  <a:noFill/>
                </a:ln>
                <a:effectLst/>
              </c:spPr>
              <c:txPr>
                <a:bodyPr rot="0" spcFirstLastPara="1" vertOverflow="ellipsis" vert="horz" wrap="square" anchor="ctr" anchorCtr="1"/>
                <a:lstStyle/>
                <a:p>
                  <a:pPr>
                    <a:defRPr sz="14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BCF4-4831-B75E-89BF46935C07}"/>
                </c:ext>
              </c:extLst>
            </c:dLbl>
            <c:numFmt formatCode="#,##0.0&quot;M&quot;" sourceLinked="0"/>
            <c:spPr>
              <a:noFill/>
              <a:ln>
                <a:noFill/>
              </a:ln>
              <a:effectLst/>
            </c:spPr>
            <c:txPr>
              <a:bodyPr rot="0" spcFirstLastPara="1" vertOverflow="ellipsis" vert="horz" wrap="square" anchor="ctr" anchorCtr="1"/>
              <a:lstStyle/>
              <a:p>
                <a:pPr>
                  <a:defRPr sz="14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'State Population'!$A$12:$A$26</c:f>
              <c:numCache>
                <c:formatCode>yyyy\-mm\-dd</c:formatCode>
                <c:ptCount val="15"/>
                <c:pt idx="0">
                  <c:v>39448</c:v>
                </c:pt>
                <c:pt idx="1">
                  <c:v>39814</c:v>
                </c:pt>
                <c:pt idx="2">
                  <c:v>40179</c:v>
                </c:pt>
                <c:pt idx="3">
                  <c:v>40544</c:v>
                </c:pt>
                <c:pt idx="4">
                  <c:v>40909</c:v>
                </c:pt>
                <c:pt idx="5">
                  <c:v>41275</c:v>
                </c:pt>
                <c:pt idx="6">
                  <c:v>41640</c:v>
                </c:pt>
                <c:pt idx="7">
                  <c:v>42005</c:v>
                </c:pt>
                <c:pt idx="8">
                  <c:v>42370</c:v>
                </c:pt>
                <c:pt idx="9">
                  <c:v>42736</c:v>
                </c:pt>
                <c:pt idx="10">
                  <c:v>43101</c:v>
                </c:pt>
                <c:pt idx="11">
                  <c:v>43466</c:v>
                </c:pt>
                <c:pt idx="12">
                  <c:v>43831</c:v>
                </c:pt>
                <c:pt idx="13">
                  <c:v>44197</c:v>
                </c:pt>
                <c:pt idx="14">
                  <c:v>44562</c:v>
                </c:pt>
              </c:numCache>
            </c:numRef>
          </c:cat>
          <c:val>
            <c:numRef>
              <c:f>'State Population'!$B$12:$B$26</c:f>
              <c:numCache>
                <c:formatCode>#,##0_);\(#,##0\)</c:formatCode>
                <c:ptCount val="15"/>
                <c:pt idx="0">
                  <c:v>12747.038</c:v>
                </c:pt>
                <c:pt idx="1">
                  <c:v>12796.778</c:v>
                </c:pt>
                <c:pt idx="2">
                  <c:v>12840.545</c:v>
                </c:pt>
                <c:pt idx="3">
                  <c:v>12867.782999999999</c:v>
                </c:pt>
                <c:pt idx="4">
                  <c:v>12883.029</c:v>
                </c:pt>
                <c:pt idx="5">
                  <c:v>12895.778</c:v>
                </c:pt>
                <c:pt idx="6">
                  <c:v>12885.092000000001</c:v>
                </c:pt>
                <c:pt idx="7">
                  <c:v>12859.584999999999</c:v>
                </c:pt>
                <c:pt idx="8">
                  <c:v>12821.709000000001</c:v>
                </c:pt>
                <c:pt idx="9">
                  <c:v>12779.893</c:v>
                </c:pt>
                <c:pt idx="10">
                  <c:v>12724.684999999999</c:v>
                </c:pt>
                <c:pt idx="11">
                  <c:v>12667.017</c:v>
                </c:pt>
                <c:pt idx="12">
                  <c:v>12786.58</c:v>
                </c:pt>
                <c:pt idx="13">
                  <c:v>12686.468999999999</c:v>
                </c:pt>
                <c:pt idx="14">
                  <c:v>12582.031999999999</c:v>
                </c:pt>
              </c:numCache>
            </c:numRef>
          </c:val>
          <c:extLst>
            <c:ext xmlns:c16="http://schemas.microsoft.com/office/drawing/2014/chart" uri="{C3380CC4-5D6E-409C-BE32-E72D297353CC}">
              <c16:uniqueId val="{0000000F-BCF4-4831-B75E-89BF46935C07}"/>
            </c:ext>
          </c:extLst>
        </c:ser>
        <c:dLbls>
          <c:dLblPos val="outEnd"/>
          <c:showLegendKey val="0"/>
          <c:showVal val="1"/>
          <c:showCatName val="0"/>
          <c:showSerName val="0"/>
          <c:showPercent val="0"/>
          <c:showBubbleSize val="0"/>
        </c:dLbls>
        <c:gapWidth val="30"/>
        <c:overlap val="-27"/>
        <c:axId val="356409728"/>
        <c:axId val="356402528"/>
      </c:barChart>
      <c:dateAx>
        <c:axId val="356409728"/>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356402528"/>
        <c:crosses val="autoZero"/>
        <c:auto val="1"/>
        <c:lblOffset val="100"/>
        <c:baseTimeUnit val="years"/>
      </c:dateAx>
      <c:valAx>
        <c:axId val="356402528"/>
        <c:scaling>
          <c:orientation val="minMax"/>
          <c:min val="12500"/>
        </c:scaling>
        <c:delete val="1"/>
        <c:axPos val="l"/>
        <c:numFmt formatCode="#,##0_);\(#,##0\)" sourceLinked="1"/>
        <c:majorTickMark val="out"/>
        <c:minorTickMark val="none"/>
        <c:tickLblPos val="nextTo"/>
        <c:crossAx val="356409728"/>
        <c:crosses val="autoZero"/>
        <c:crossBetween val="between"/>
        <c:dispUnits>
          <c:builtInUnit val="thousands"/>
        </c:dispUnits>
      </c:valAx>
    </c:plotArea>
    <c:plotVisOnly val="1"/>
    <c:dispBlanksAs val="gap"/>
    <c:showDLblsOverMax val="0"/>
    <c:extLst/>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5E976D"/>
            </a:solidFill>
            <a:ln>
              <a:solidFill>
                <a:srgbClr val="5E976D"/>
              </a:solidFill>
            </a:ln>
            <a:effectLst/>
          </c:spPr>
          <c:cat>
            <c:numRef>
              <c:f>'Manufacturing Spending'!$L$6:$FM$6</c:f>
              <c:numCache>
                <c:formatCode>mmm\-yy</c:formatCode>
                <c:ptCount val="158"/>
                <c:pt idx="0">
                  <c:v>40422</c:v>
                </c:pt>
                <c:pt idx="1">
                  <c:v>40452</c:v>
                </c:pt>
                <c:pt idx="2">
                  <c:v>40483</c:v>
                </c:pt>
                <c:pt idx="3">
                  <c:v>40513</c:v>
                </c:pt>
                <c:pt idx="4">
                  <c:v>40544</c:v>
                </c:pt>
                <c:pt idx="5">
                  <c:v>40575</c:v>
                </c:pt>
                <c:pt idx="6">
                  <c:v>40603</c:v>
                </c:pt>
                <c:pt idx="7">
                  <c:v>40634</c:v>
                </c:pt>
                <c:pt idx="8">
                  <c:v>40664</c:v>
                </c:pt>
                <c:pt idx="9">
                  <c:v>40695</c:v>
                </c:pt>
                <c:pt idx="10">
                  <c:v>40725</c:v>
                </c:pt>
                <c:pt idx="11">
                  <c:v>40756</c:v>
                </c:pt>
                <c:pt idx="12">
                  <c:v>40787</c:v>
                </c:pt>
                <c:pt idx="13">
                  <c:v>40817</c:v>
                </c:pt>
                <c:pt idx="14">
                  <c:v>40848</c:v>
                </c:pt>
                <c:pt idx="15">
                  <c:v>40878</c:v>
                </c:pt>
                <c:pt idx="16">
                  <c:v>40909</c:v>
                </c:pt>
                <c:pt idx="17">
                  <c:v>40940</c:v>
                </c:pt>
                <c:pt idx="18">
                  <c:v>40969</c:v>
                </c:pt>
                <c:pt idx="19">
                  <c:v>41000</c:v>
                </c:pt>
                <c:pt idx="20">
                  <c:v>41030</c:v>
                </c:pt>
                <c:pt idx="21">
                  <c:v>41061</c:v>
                </c:pt>
                <c:pt idx="22">
                  <c:v>41091</c:v>
                </c:pt>
                <c:pt idx="23">
                  <c:v>41122</c:v>
                </c:pt>
                <c:pt idx="24">
                  <c:v>41153</c:v>
                </c:pt>
                <c:pt idx="25">
                  <c:v>41183</c:v>
                </c:pt>
                <c:pt idx="26">
                  <c:v>41214</c:v>
                </c:pt>
                <c:pt idx="27">
                  <c:v>41244</c:v>
                </c:pt>
                <c:pt idx="28">
                  <c:v>41275</c:v>
                </c:pt>
                <c:pt idx="29">
                  <c:v>41306</c:v>
                </c:pt>
                <c:pt idx="30">
                  <c:v>41334</c:v>
                </c:pt>
                <c:pt idx="31">
                  <c:v>41365</c:v>
                </c:pt>
                <c:pt idx="32">
                  <c:v>41395</c:v>
                </c:pt>
                <c:pt idx="33">
                  <c:v>41426</c:v>
                </c:pt>
                <c:pt idx="34">
                  <c:v>41456</c:v>
                </c:pt>
                <c:pt idx="35">
                  <c:v>41487</c:v>
                </c:pt>
                <c:pt idx="36">
                  <c:v>41518</c:v>
                </c:pt>
                <c:pt idx="37">
                  <c:v>41548</c:v>
                </c:pt>
                <c:pt idx="38">
                  <c:v>41579</c:v>
                </c:pt>
                <c:pt idx="39">
                  <c:v>41609</c:v>
                </c:pt>
                <c:pt idx="40">
                  <c:v>41640</c:v>
                </c:pt>
                <c:pt idx="41">
                  <c:v>41671</c:v>
                </c:pt>
                <c:pt idx="42">
                  <c:v>41699</c:v>
                </c:pt>
                <c:pt idx="43">
                  <c:v>41730</c:v>
                </c:pt>
                <c:pt idx="44">
                  <c:v>41760</c:v>
                </c:pt>
                <c:pt idx="45">
                  <c:v>41791</c:v>
                </c:pt>
                <c:pt idx="46">
                  <c:v>41821</c:v>
                </c:pt>
                <c:pt idx="47">
                  <c:v>41852</c:v>
                </c:pt>
                <c:pt idx="48">
                  <c:v>41883</c:v>
                </c:pt>
                <c:pt idx="49">
                  <c:v>41913</c:v>
                </c:pt>
                <c:pt idx="50">
                  <c:v>41944</c:v>
                </c:pt>
                <c:pt idx="51">
                  <c:v>41974</c:v>
                </c:pt>
                <c:pt idx="52">
                  <c:v>42005</c:v>
                </c:pt>
                <c:pt idx="53">
                  <c:v>42036</c:v>
                </c:pt>
                <c:pt idx="54">
                  <c:v>42064</c:v>
                </c:pt>
                <c:pt idx="55">
                  <c:v>42095</c:v>
                </c:pt>
                <c:pt idx="56">
                  <c:v>42125</c:v>
                </c:pt>
                <c:pt idx="57">
                  <c:v>42156</c:v>
                </c:pt>
                <c:pt idx="58">
                  <c:v>42186</c:v>
                </c:pt>
                <c:pt idx="59">
                  <c:v>42217</c:v>
                </c:pt>
                <c:pt idx="60">
                  <c:v>42248</c:v>
                </c:pt>
                <c:pt idx="61">
                  <c:v>42278</c:v>
                </c:pt>
                <c:pt idx="62">
                  <c:v>42309</c:v>
                </c:pt>
                <c:pt idx="63">
                  <c:v>42339</c:v>
                </c:pt>
                <c:pt idx="64">
                  <c:v>42370</c:v>
                </c:pt>
                <c:pt idx="65">
                  <c:v>42401</c:v>
                </c:pt>
                <c:pt idx="66">
                  <c:v>42430</c:v>
                </c:pt>
                <c:pt idx="67">
                  <c:v>42461</c:v>
                </c:pt>
                <c:pt idx="68">
                  <c:v>42491</c:v>
                </c:pt>
                <c:pt idx="69">
                  <c:v>42522</c:v>
                </c:pt>
                <c:pt idx="70">
                  <c:v>42552</c:v>
                </c:pt>
                <c:pt idx="71">
                  <c:v>42583</c:v>
                </c:pt>
                <c:pt idx="72">
                  <c:v>42614</c:v>
                </c:pt>
                <c:pt idx="73">
                  <c:v>42644</c:v>
                </c:pt>
                <c:pt idx="74">
                  <c:v>42675</c:v>
                </c:pt>
                <c:pt idx="75">
                  <c:v>42705</c:v>
                </c:pt>
                <c:pt idx="76">
                  <c:v>42736</c:v>
                </c:pt>
                <c:pt idx="77">
                  <c:v>42767</c:v>
                </c:pt>
                <c:pt idx="78">
                  <c:v>42795</c:v>
                </c:pt>
                <c:pt idx="79">
                  <c:v>42826</c:v>
                </c:pt>
                <c:pt idx="80">
                  <c:v>42856</c:v>
                </c:pt>
                <c:pt idx="81">
                  <c:v>42887</c:v>
                </c:pt>
                <c:pt idx="82">
                  <c:v>42917</c:v>
                </c:pt>
                <c:pt idx="83">
                  <c:v>42948</c:v>
                </c:pt>
                <c:pt idx="84">
                  <c:v>42979</c:v>
                </c:pt>
                <c:pt idx="85">
                  <c:v>43009</c:v>
                </c:pt>
                <c:pt idx="86">
                  <c:v>43040</c:v>
                </c:pt>
                <c:pt idx="87">
                  <c:v>43070</c:v>
                </c:pt>
                <c:pt idx="88">
                  <c:v>43101</c:v>
                </c:pt>
                <c:pt idx="89">
                  <c:v>43132</c:v>
                </c:pt>
                <c:pt idx="90">
                  <c:v>43160</c:v>
                </c:pt>
                <c:pt idx="91">
                  <c:v>43191</c:v>
                </c:pt>
                <c:pt idx="92">
                  <c:v>43221</c:v>
                </c:pt>
                <c:pt idx="93">
                  <c:v>43252</c:v>
                </c:pt>
                <c:pt idx="94">
                  <c:v>43282</c:v>
                </c:pt>
                <c:pt idx="95">
                  <c:v>43313</c:v>
                </c:pt>
                <c:pt idx="96">
                  <c:v>43344</c:v>
                </c:pt>
                <c:pt idx="97">
                  <c:v>43374</c:v>
                </c:pt>
                <c:pt idx="98">
                  <c:v>43405</c:v>
                </c:pt>
                <c:pt idx="99">
                  <c:v>43435</c:v>
                </c:pt>
                <c:pt idx="100">
                  <c:v>43466</c:v>
                </c:pt>
                <c:pt idx="101">
                  <c:v>43497</c:v>
                </c:pt>
                <c:pt idx="102">
                  <c:v>43525</c:v>
                </c:pt>
                <c:pt idx="103">
                  <c:v>43556</c:v>
                </c:pt>
                <c:pt idx="104">
                  <c:v>43586</c:v>
                </c:pt>
                <c:pt idx="105">
                  <c:v>43617</c:v>
                </c:pt>
                <c:pt idx="106">
                  <c:v>43647</c:v>
                </c:pt>
                <c:pt idx="107">
                  <c:v>43678</c:v>
                </c:pt>
                <c:pt idx="108">
                  <c:v>43709</c:v>
                </c:pt>
                <c:pt idx="109">
                  <c:v>43739</c:v>
                </c:pt>
                <c:pt idx="110">
                  <c:v>43770</c:v>
                </c:pt>
                <c:pt idx="111">
                  <c:v>43800</c:v>
                </c:pt>
                <c:pt idx="112">
                  <c:v>43831</c:v>
                </c:pt>
                <c:pt idx="113">
                  <c:v>43862</c:v>
                </c:pt>
                <c:pt idx="114">
                  <c:v>43891</c:v>
                </c:pt>
                <c:pt idx="115">
                  <c:v>43922</c:v>
                </c:pt>
                <c:pt idx="116">
                  <c:v>43952</c:v>
                </c:pt>
                <c:pt idx="117">
                  <c:v>43983</c:v>
                </c:pt>
                <c:pt idx="118">
                  <c:v>44013</c:v>
                </c:pt>
                <c:pt idx="119">
                  <c:v>44044</c:v>
                </c:pt>
                <c:pt idx="120">
                  <c:v>44075</c:v>
                </c:pt>
                <c:pt idx="121">
                  <c:v>44105</c:v>
                </c:pt>
                <c:pt idx="122">
                  <c:v>44136</c:v>
                </c:pt>
                <c:pt idx="123">
                  <c:v>44166</c:v>
                </c:pt>
                <c:pt idx="124">
                  <c:v>44197</c:v>
                </c:pt>
                <c:pt idx="125">
                  <c:v>44228</c:v>
                </c:pt>
                <c:pt idx="126">
                  <c:v>44256</c:v>
                </c:pt>
                <c:pt idx="127">
                  <c:v>44287</c:v>
                </c:pt>
                <c:pt idx="128">
                  <c:v>44317</c:v>
                </c:pt>
                <c:pt idx="129">
                  <c:v>44348</c:v>
                </c:pt>
                <c:pt idx="130">
                  <c:v>44378</c:v>
                </c:pt>
                <c:pt idx="131">
                  <c:v>44409</c:v>
                </c:pt>
                <c:pt idx="132">
                  <c:v>44440</c:v>
                </c:pt>
                <c:pt idx="133">
                  <c:v>44470</c:v>
                </c:pt>
                <c:pt idx="134">
                  <c:v>44501</c:v>
                </c:pt>
                <c:pt idx="135">
                  <c:v>44531</c:v>
                </c:pt>
                <c:pt idx="136">
                  <c:v>44562</c:v>
                </c:pt>
                <c:pt idx="137">
                  <c:v>44593</c:v>
                </c:pt>
                <c:pt idx="138">
                  <c:v>44621</c:v>
                </c:pt>
                <c:pt idx="139">
                  <c:v>44652</c:v>
                </c:pt>
                <c:pt idx="140">
                  <c:v>44682</c:v>
                </c:pt>
                <c:pt idx="141">
                  <c:v>44713</c:v>
                </c:pt>
                <c:pt idx="142">
                  <c:v>44743</c:v>
                </c:pt>
                <c:pt idx="143">
                  <c:v>44774</c:v>
                </c:pt>
                <c:pt idx="144">
                  <c:v>44805</c:v>
                </c:pt>
                <c:pt idx="145">
                  <c:v>44835</c:v>
                </c:pt>
                <c:pt idx="146">
                  <c:v>44866</c:v>
                </c:pt>
                <c:pt idx="147">
                  <c:v>44896</c:v>
                </c:pt>
                <c:pt idx="148">
                  <c:v>44927</c:v>
                </c:pt>
                <c:pt idx="149">
                  <c:v>44958</c:v>
                </c:pt>
                <c:pt idx="150">
                  <c:v>44986</c:v>
                </c:pt>
                <c:pt idx="151">
                  <c:v>45017</c:v>
                </c:pt>
                <c:pt idx="152">
                  <c:v>45047</c:v>
                </c:pt>
                <c:pt idx="153">
                  <c:v>45078</c:v>
                </c:pt>
                <c:pt idx="154">
                  <c:v>45108</c:v>
                </c:pt>
                <c:pt idx="155">
                  <c:v>45139</c:v>
                </c:pt>
                <c:pt idx="156">
                  <c:v>45170</c:v>
                </c:pt>
                <c:pt idx="157">
                  <c:v>45200</c:v>
                </c:pt>
              </c:numCache>
            </c:numRef>
          </c:cat>
          <c:val>
            <c:numRef>
              <c:f>'Manufacturing Spending'!$L$7:$FM$7</c:f>
              <c:numCache>
                <c:formatCode>"$"#,##0_);\("$"#,##0\)</c:formatCode>
                <c:ptCount val="158"/>
                <c:pt idx="0">
                  <c:v>37545</c:v>
                </c:pt>
                <c:pt idx="1">
                  <c:v>34951</c:v>
                </c:pt>
                <c:pt idx="2">
                  <c:v>33601</c:v>
                </c:pt>
                <c:pt idx="3">
                  <c:v>30526</c:v>
                </c:pt>
                <c:pt idx="4">
                  <c:v>29790</c:v>
                </c:pt>
                <c:pt idx="5">
                  <c:v>30668</c:v>
                </c:pt>
                <c:pt idx="6">
                  <c:v>32097</c:v>
                </c:pt>
                <c:pt idx="7">
                  <c:v>32932</c:v>
                </c:pt>
                <c:pt idx="8">
                  <c:v>33907</c:v>
                </c:pt>
                <c:pt idx="9">
                  <c:v>38435</c:v>
                </c:pt>
                <c:pt idx="10">
                  <c:v>36070</c:v>
                </c:pt>
                <c:pt idx="11">
                  <c:v>40239</c:v>
                </c:pt>
                <c:pt idx="12">
                  <c:v>40565</c:v>
                </c:pt>
                <c:pt idx="13">
                  <c:v>40860</c:v>
                </c:pt>
                <c:pt idx="14">
                  <c:v>41189</c:v>
                </c:pt>
                <c:pt idx="15">
                  <c:v>45372</c:v>
                </c:pt>
                <c:pt idx="16">
                  <c:v>45538</c:v>
                </c:pt>
                <c:pt idx="17">
                  <c:v>47590</c:v>
                </c:pt>
                <c:pt idx="18">
                  <c:v>47791</c:v>
                </c:pt>
                <c:pt idx="19">
                  <c:v>48647</c:v>
                </c:pt>
                <c:pt idx="20">
                  <c:v>50532</c:v>
                </c:pt>
                <c:pt idx="21">
                  <c:v>49172</c:v>
                </c:pt>
                <c:pt idx="22">
                  <c:v>47555</c:v>
                </c:pt>
                <c:pt idx="23">
                  <c:v>47995</c:v>
                </c:pt>
                <c:pt idx="24">
                  <c:v>49093</c:v>
                </c:pt>
                <c:pt idx="25">
                  <c:v>49377</c:v>
                </c:pt>
                <c:pt idx="26">
                  <c:v>50312</c:v>
                </c:pt>
                <c:pt idx="27">
                  <c:v>52978</c:v>
                </c:pt>
                <c:pt idx="28">
                  <c:v>48075</c:v>
                </c:pt>
                <c:pt idx="29">
                  <c:v>48115</c:v>
                </c:pt>
                <c:pt idx="30">
                  <c:v>49056</c:v>
                </c:pt>
                <c:pt idx="31">
                  <c:v>47473</c:v>
                </c:pt>
                <c:pt idx="32">
                  <c:v>45521</c:v>
                </c:pt>
                <c:pt idx="33">
                  <c:v>43937</c:v>
                </c:pt>
                <c:pt idx="34">
                  <c:v>50429</c:v>
                </c:pt>
                <c:pt idx="35">
                  <c:v>51309</c:v>
                </c:pt>
                <c:pt idx="36">
                  <c:v>53191</c:v>
                </c:pt>
                <c:pt idx="37">
                  <c:v>51346</c:v>
                </c:pt>
                <c:pt idx="38">
                  <c:v>51409</c:v>
                </c:pt>
                <c:pt idx="39">
                  <c:v>51592</c:v>
                </c:pt>
                <c:pt idx="40">
                  <c:v>52724</c:v>
                </c:pt>
                <c:pt idx="41">
                  <c:v>50498</c:v>
                </c:pt>
                <c:pt idx="42">
                  <c:v>46889</c:v>
                </c:pt>
                <c:pt idx="43">
                  <c:v>50220</c:v>
                </c:pt>
                <c:pt idx="44">
                  <c:v>55110</c:v>
                </c:pt>
                <c:pt idx="45">
                  <c:v>54070</c:v>
                </c:pt>
                <c:pt idx="46">
                  <c:v>54012</c:v>
                </c:pt>
                <c:pt idx="47">
                  <c:v>56724</c:v>
                </c:pt>
                <c:pt idx="48">
                  <c:v>58400</c:v>
                </c:pt>
                <c:pt idx="49">
                  <c:v>60291</c:v>
                </c:pt>
                <c:pt idx="50">
                  <c:v>61084</c:v>
                </c:pt>
                <c:pt idx="51">
                  <c:v>64184</c:v>
                </c:pt>
                <c:pt idx="52">
                  <c:v>74005</c:v>
                </c:pt>
                <c:pt idx="53">
                  <c:v>77288</c:v>
                </c:pt>
                <c:pt idx="54">
                  <c:v>81610</c:v>
                </c:pt>
                <c:pt idx="55">
                  <c:v>84632</c:v>
                </c:pt>
                <c:pt idx="56">
                  <c:v>90319</c:v>
                </c:pt>
                <c:pt idx="57">
                  <c:v>86903</c:v>
                </c:pt>
                <c:pt idx="58">
                  <c:v>87172</c:v>
                </c:pt>
                <c:pt idx="59">
                  <c:v>86897</c:v>
                </c:pt>
                <c:pt idx="60">
                  <c:v>84420</c:v>
                </c:pt>
                <c:pt idx="61">
                  <c:v>87070</c:v>
                </c:pt>
                <c:pt idx="62">
                  <c:v>84619</c:v>
                </c:pt>
                <c:pt idx="63">
                  <c:v>78908</c:v>
                </c:pt>
                <c:pt idx="64">
                  <c:v>75213</c:v>
                </c:pt>
                <c:pt idx="65">
                  <c:v>74743</c:v>
                </c:pt>
                <c:pt idx="66">
                  <c:v>77066</c:v>
                </c:pt>
                <c:pt idx="67">
                  <c:v>74816</c:v>
                </c:pt>
                <c:pt idx="68">
                  <c:v>75527</c:v>
                </c:pt>
                <c:pt idx="69">
                  <c:v>73436</c:v>
                </c:pt>
                <c:pt idx="70">
                  <c:v>78543</c:v>
                </c:pt>
                <c:pt idx="71">
                  <c:v>79223</c:v>
                </c:pt>
                <c:pt idx="72">
                  <c:v>76368</c:v>
                </c:pt>
                <c:pt idx="73">
                  <c:v>73107</c:v>
                </c:pt>
                <c:pt idx="74">
                  <c:v>73476</c:v>
                </c:pt>
                <c:pt idx="75">
                  <c:v>68533</c:v>
                </c:pt>
                <c:pt idx="76">
                  <c:v>72109</c:v>
                </c:pt>
                <c:pt idx="77">
                  <c:v>71390</c:v>
                </c:pt>
                <c:pt idx="78">
                  <c:v>72163</c:v>
                </c:pt>
                <c:pt idx="79">
                  <c:v>69898</c:v>
                </c:pt>
                <c:pt idx="80">
                  <c:v>70751</c:v>
                </c:pt>
                <c:pt idx="81">
                  <c:v>65140</c:v>
                </c:pt>
                <c:pt idx="82">
                  <c:v>63920</c:v>
                </c:pt>
                <c:pt idx="83">
                  <c:v>61621</c:v>
                </c:pt>
                <c:pt idx="84">
                  <c:v>61944</c:v>
                </c:pt>
                <c:pt idx="85">
                  <c:v>63264</c:v>
                </c:pt>
                <c:pt idx="86">
                  <c:v>63353</c:v>
                </c:pt>
                <c:pt idx="87">
                  <c:v>65880</c:v>
                </c:pt>
                <c:pt idx="88">
                  <c:v>64244</c:v>
                </c:pt>
                <c:pt idx="89">
                  <c:v>64908</c:v>
                </c:pt>
                <c:pt idx="90">
                  <c:v>63743</c:v>
                </c:pt>
                <c:pt idx="91">
                  <c:v>61740</c:v>
                </c:pt>
                <c:pt idx="92">
                  <c:v>61272</c:v>
                </c:pt>
                <c:pt idx="93">
                  <c:v>64722</c:v>
                </c:pt>
                <c:pt idx="94">
                  <c:v>65509</c:v>
                </c:pt>
                <c:pt idx="95">
                  <c:v>67697</c:v>
                </c:pt>
                <c:pt idx="96">
                  <c:v>65475</c:v>
                </c:pt>
                <c:pt idx="97">
                  <c:v>65900</c:v>
                </c:pt>
                <c:pt idx="98">
                  <c:v>66391</c:v>
                </c:pt>
                <c:pt idx="99">
                  <c:v>67983</c:v>
                </c:pt>
                <c:pt idx="100">
                  <c:v>66500</c:v>
                </c:pt>
                <c:pt idx="101">
                  <c:v>71248</c:v>
                </c:pt>
                <c:pt idx="102">
                  <c:v>75556</c:v>
                </c:pt>
                <c:pt idx="103">
                  <c:v>72884</c:v>
                </c:pt>
                <c:pt idx="104">
                  <c:v>70216</c:v>
                </c:pt>
                <c:pt idx="105">
                  <c:v>70765</c:v>
                </c:pt>
                <c:pt idx="106">
                  <c:v>73647</c:v>
                </c:pt>
                <c:pt idx="107">
                  <c:v>72991</c:v>
                </c:pt>
                <c:pt idx="108">
                  <c:v>72402</c:v>
                </c:pt>
                <c:pt idx="109">
                  <c:v>76186</c:v>
                </c:pt>
                <c:pt idx="110">
                  <c:v>81441</c:v>
                </c:pt>
                <c:pt idx="111">
                  <c:v>76029</c:v>
                </c:pt>
                <c:pt idx="112">
                  <c:v>77204</c:v>
                </c:pt>
                <c:pt idx="113">
                  <c:v>76913</c:v>
                </c:pt>
                <c:pt idx="114">
                  <c:v>75278</c:v>
                </c:pt>
                <c:pt idx="115">
                  <c:v>71930</c:v>
                </c:pt>
                <c:pt idx="116">
                  <c:v>73172</c:v>
                </c:pt>
                <c:pt idx="117">
                  <c:v>74736</c:v>
                </c:pt>
                <c:pt idx="118">
                  <c:v>73182</c:v>
                </c:pt>
                <c:pt idx="119">
                  <c:v>71924</c:v>
                </c:pt>
                <c:pt idx="120">
                  <c:v>69866</c:v>
                </c:pt>
                <c:pt idx="121">
                  <c:v>67993</c:v>
                </c:pt>
                <c:pt idx="122">
                  <c:v>67670</c:v>
                </c:pt>
                <c:pt idx="123">
                  <c:v>65483</c:v>
                </c:pt>
                <c:pt idx="124">
                  <c:v>70966</c:v>
                </c:pt>
                <c:pt idx="125">
                  <c:v>71398</c:v>
                </c:pt>
                <c:pt idx="126">
                  <c:v>71615</c:v>
                </c:pt>
                <c:pt idx="127">
                  <c:v>72247</c:v>
                </c:pt>
                <c:pt idx="128">
                  <c:v>75587</c:v>
                </c:pt>
                <c:pt idx="129">
                  <c:v>75106</c:v>
                </c:pt>
                <c:pt idx="130">
                  <c:v>75073</c:v>
                </c:pt>
                <c:pt idx="131">
                  <c:v>79079</c:v>
                </c:pt>
                <c:pt idx="132">
                  <c:v>82140</c:v>
                </c:pt>
                <c:pt idx="133">
                  <c:v>85894</c:v>
                </c:pt>
                <c:pt idx="134">
                  <c:v>88062</c:v>
                </c:pt>
                <c:pt idx="135">
                  <c:v>86414</c:v>
                </c:pt>
                <c:pt idx="136">
                  <c:v>91021</c:v>
                </c:pt>
                <c:pt idx="137">
                  <c:v>91664</c:v>
                </c:pt>
                <c:pt idx="138">
                  <c:v>90823</c:v>
                </c:pt>
                <c:pt idx="139">
                  <c:v>92881</c:v>
                </c:pt>
                <c:pt idx="140">
                  <c:v>94714</c:v>
                </c:pt>
                <c:pt idx="141">
                  <c:v>97816</c:v>
                </c:pt>
                <c:pt idx="142">
                  <c:v>105042</c:v>
                </c:pt>
                <c:pt idx="143">
                  <c:v>108798</c:v>
                </c:pt>
                <c:pt idx="144">
                  <c:v>123669</c:v>
                </c:pt>
                <c:pt idx="145">
                  <c:v>118274</c:v>
                </c:pt>
                <c:pt idx="146">
                  <c:v>137916</c:v>
                </c:pt>
                <c:pt idx="147">
                  <c:v>129965</c:v>
                </c:pt>
                <c:pt idx="148">
                  <c:v>164649</c:v>
                </c:pt>
                <c:pt idx="149">
                  <c:v>168976</c:v>
                </c:pt>
                <c:pt idx="150">
                  <c:v>177457</c:v>
                </c:pt>
                <c:pt idx="151">
                  <c:v>194818</c:v>
                </c:pt>
                <c:pt idx="152">
                  <c:v>200258</c:v>
                </c:pt>
                <c:pt idx="153">
                  <c:v>192970</c:v>
                </c:pt>
                <c:pt idx="154">
                  <c:v>197225</c:v>
                </c:pt>
                <c:pt idx="155">
                  <c:v>204410</c:v>
                </c:pt>
                <c:pt idx="156">
                  <c:v>204977</c:v>
                </c:pt>
                <c:pt idx="157">
                  <c:v>206845</c:v>
                </c:pt>
              </c:numCache>
            </c:numRef>
          </c:val>
          <c:extLst>
            <c:ext xmlns:c16="http://schemas.microsoft.com/office/drawing/2014/chart" uri="{C3380CC4-5D6E-409C-BE32-E72D297353CC}">
              <c16:uniqueId val="{00000000-7520-4735-9DC4-6C1A99F9260D}"/>
            </c:ext>
          </c:extLst>
        </c:ser>
        <c:dLbls>
          <c:showLegendKey val="0"/>
          <c:showVal val="0"/>
          <c:showCatName val="0"/>
          <c:showSerName val="0"/>
          <c:showPercent val="0"/>
          <c:showBubbleSize val="0"/>
        </c:dLbls>
        <c:axId val="975148255"/>
        <c:axId val="975149695"/>
      </c:areaChart>
      <c:dateAx>
        <c:axId val="975148255"/>
        <c:scaling>
          <c:orientation val="minMax"/>
          <c:max val="45230"/>
          <c:min val="40451"/>
        </c:scaling>
        <c:delete val="0"/>
        <c:axPos val="b"/>
        <c:numFmt formatCode="mmm\-yy" sourceLinked="1"/>
        <c:majorTickMark val="out"/>
        <c:minorTickMark val="none"/>
        <c:tickLblPos val="nextTo"/>
        <c:spPr>
          <a:noFill/>
          <a:ln w="9525" cap="flat" cmpd="sng" algn="ctr">
            <a:solidFill>
              <a:srgbClr val="474747"/>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75149695"/>
        <c:crosses val="autoZero"/>
        <c:auto val="0"/>
        <c:lblOffset val="100"/>
        <c:baseTimeUnit val="days"/>
        <c:majorUnit val="318"/>
        <c:majorTimeUnit val="days"/>
        <c:minorUnit val="8"/>
        <c:minorTimeUnit val="months"/>
      </c:dateAx>
      <c:valAx>
        <c:axId val="975149695"/>
        <c:scaling>
          <c:orientation val="minMax"/>
          <c:max val="225000"/>
          <c:min val="0"/>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75148255"/>
        <c:crosses val="autoZero"/>
        <c:crossBetween val="midCat"/>
        <c:majorUnit val="50000"/>
        <c:dispUnits>
          <c:builtInUnit val="thousands"/>
        </c:dispUnits>
      </c:valAx>
      <c:spPr>
        <a:noFill/>
        <a:ln>
          <a:noFill/>
        </a:ln>
        <a:effectLst/>
      </c:spPr>
    </c:plotArea>
    <c:plotVisOnly val="1"/>
    <c:dispBlanksAs val="zero"/>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458597487112833E-2"/>
          <c:y val="5.3292377931080784E-2"/>
          <c:w val="0.95508280502577436"/>
          <c:h val="0.78938180841599948"/>
        </c:manualLayout>
      </c:layout>
      <c:barChart>
        <c:barDir val="col"/>
        <c:grouping val="stacked"/>
        <c:varyColors val="0"/>
        <c:ser>
          <c:idx val="0"/>
          <c:order val="0"/>
          <c:tx>
            <c:strRef>
              <c:f>Sheet1!$C$7</c:f>
              <c:strCache>
                <c:ptCount val="1"/>
                <c:pt idx="0">
                  <c:v>U.S.</c:v>
                </c:pt>
              </c:strCache>
            </c:strRef>
          </c:tx>
          <c:spPr>
            <a:solidFill>
              <a:srgbClr val="5E97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Sheet1!$D$6:$E$6</c:f>
              <c:numCache>
                <c:formatCode>General</c:formatCode>
                <c:ptCount val="2"/>
                <c:pt idx="0">
                  <c:v>1990</c:v>
                </c:pt>
                <c:pt idx="1">
                  <c:v>2020</c:v>
                </c:pt>
              </c:numCache>
            </c:numRef>
          </c:cat>
          <c:val>
            <c:numRef>
              <c:f>Sheet1!$D$7:$E$7</c:f>
              <c:numCache>
                <c:formatCode>0%</c:formatCode>
                <c:ptCount val="2"/>
                <c:pt idx="0">
                  <c:v>0.37</c:v>
                </c:pt>
                <c:pt idx="1">
                  <c:v>0.12</c:v>
                </c:pt>
              </c:numCache>
            </c:numRef>
          </c:val>
          <c:extLst>
            <c:ext xmlns:c16="http://schemas.microsoft.com/office/drawing/2014/chart" uri="{C3380CC4-5D6E-409C-BE32-E72D297353CC}">
              <c16:uniqueId val="{00000000-CE81-40EB-953C-D809B5456797}"/>
            </c:ext>
          </c:extLst>
        </c:ser>
        <c:ser>
          <c:idx val="1"/>
          <c:order val="1"/>
          <c:tx>
            <c:strRef>
              <c:f>Sheet1!$C$8</c:f>
              <c:strCache>
                <c:ptCount val="1"/>
                <c:pt idx="0">
                  <c:v>Rest of World</c:v>
                </c:pt>
              </c:strCache>
            </c:strRef>
          </c:tx>
          <c:spPr>
            <a:solidFill>
              <a:srgbClr val="A0C4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Sheet1!$D$6:$E$6</c:f>
              <c:numCache>
                <c:formatCode>General</c:formatCode>
                <c:ptCount val="2"/>
                <c:pt idx="0">
                  <c:v>1990</c:v>
                </c:pt>
                <c:pt idx="1">
                  <c:v>2020</c:v>
                </c:pt>
              </c:numCache>
            </c:numRef>
          </c:cat>
          <c:val>
            <c:numRef>
              <c:f>Sheet1!$D$8:$E$8</c:f>
              <c:numCache>
                <c:formatCode>0%</c:formatCode>
                <c:ptCount val="2"/>
                <c:pt idx="0">
                  <c:v>0.63</c:v>
                </c:pt>
                <c:pt idx="1">
                  <c:v>0.88</c:v>
                </c:pt>
              </c:numCache>
            </c:numRef>
          </c:val>
          <c:extLst>
            <c:ext xmlns:c16="http://schemas.microsoft.com/office/drawing/2014/chart" uri="{C3380CC4-5D6E-409C-BE32-E72D297353CC}">
              <c16:uniqueId val="{00000001-CE81-40EB-953C-D809B5456797}"/>
            </c:ext>
          </c:extLst>
        </c:ser>
        <c:dLbls>
          <c:showLegendKey val="0"/>
          <c:showVal val="0"/>
          <c:showCatName val="0"/>
          <c:showSerName val="0"/>
          <c:showPercent val="0"/>
          <c:showBubbleSize val="0"/>
        </c:dLbls>
        <c:gapWidth val="100"/>
        <c:overlap val="100"/>
        <c:axId val="135074032"/>
        <c:axId val="2118924991"/>
      </c:barChart>
      <c:catAx>
        <c:axId val="135074032"/>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8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118924991"/>
        <c:crosses val="autoZero"/>
        <c:auto val="1"/>
        <c:lblAlgn val="ctr"/>
        <c:lblOffset val="100"/>
        <c:noMultiLvlLbl val="0"/>
      </c:catAx>
      <c:valAx>
        <c:axId val="2118924991"/>
        <c:scaling>
          <c:orientation val="minMax"/>
        </c:scaling>
        <c:delete val="1"/>
        <c:axPos val="l"/>
        <c:numFmt formatCode="0%" sourceLinked="1"/>
        <c:majorTickMark val="none"/>
        <c:minorTickMark val="none"/>
        <c:tickLblPos val="nextTo"/>
        <c:crossAx val="1350740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chemeClr val="accent2"/>
            </a:solidFill>
          </c:spPr>
          <c:invertIfNegative val="0"/>
          <c:dPt>
            <c:idx val="0"/>
            <c:invertIfNegative val="0"/>
            <c:bubble3D val="0"/>
            <c:spPr>
              <a:solidFill>
                <a:schemeClr val="accent5">
                  <a:lumMod val="50000"/>
                </a:schemeClr>
              </a:solidFill>
            </c:spPr>
            <c:extLst>
              <c:ext xmlns:c16="http://schemas.microsoft.com/office/drawing/2014/chart" uri="{C3380CC4-5D6E-409C-BE32-E72D297353CC}">
                <c16:uniqueId val="{00000001-9F8E-4DD4-9F08-87B703FA65B9}"/>
              </c:ext>
            </c:extLst>
          </c:dPt>
          <c:dPt>
            <c:idx val="1"/>
            <c:invertIfNegative val="0"/>
            <c:bubble3D val="0"/>
            <c:spPr>
              <a:solidFill>
                <a:schemeClr val="accent5">
                  <a:lumMod val="50000"/>
                </a:schemeClr>
              </a:solidFill>
            </c:spPr>
            <c:extLst>
              <c:ext xmlns:c16="http://schemas.microsoft.com/office/drawing/2014/chart" uri="{C3380CC4-5D6E-409C-BE32-E72D297353CC}">
                <c16:uniqueId val="{00000003-9F8E-4DD4-9F08-87B703FA65B9}"/>
              </c:ext>
            </c:extLst>
          </c:dPt>
          <c:dPt>
            <c:idx val="2"/>
            <c:invertIfNegative val="0"/>
            <c:bubble3D val="0"/>
            <c:spPr>
              <a:solidFill>
                <a:schemeClr val="accent5">
                  <a:lumMod val="50000"/>
                </a:schemeClr>
              </a:solidFill>
            </c:spPr>
            <c:extLst>
              <c:ext xmlns:c16="http://schemas.microsoft.com/office/drawing/2014/chart" uri="{C3380CC4-5D6E-409C-BE32-E72D297353CC}">
                <c16:uniqueId val="{00000005-9F8E-4DD4-9F08-87B703FA65B9}"/>
              </c:ext>
            </c:extLst>
          </c:dPt>
          <c:dPt>
            <c:idx val="3"/>
            <c:invertIfNegative val="0"/>
            <c:bubble3D val="0"/>
            <c:spPr>
              <a:solidFill>
                <a:schemeClr val="accent5">
                  <a:lumMod val="50000"/>
                </a:schemeClr>
              </a:solidFill>
            </c:spPr>
            <c:extLst>
              <c:ext xmlns:c16="http://schemas.microsoft.com/office/drawing/2014/chart" uri="{C3380CC4-5D6E-409C-BE32-E72D297353CC}">
                <c16:uniqueId val="{00000007-9F8E-4DD4-9F08-87B703FA65B9}"/>
              </c:ext>
            </c:extLst>
          </c:dPt>
          <c:dPt>
            <c:idx val="4"/>
            <c:invertIfNegative val="0"/>
            <c:bubble3D val="0"/>
            <c:spPr>
              <a:solidFill>
                <a:schemeClr val="accent5">
                  <a:lumMod val="50000"/>
                </a:schemeClr>
              </a:solidFill>
            </c:spPr>
            <c:extLst>
              <c:ext xmlns:c16="http://schemas.microsoft.com/office/drawing/2014/chart" uri="{C3380CC4-5D6E-409C-BE32-E72D297353CC}">
                <c16:uniqueId val="{00000009-9F8E-4DD4-9F08-87B703FA65B9}"/>
              </c:ext>
            </c:extLst>
          </c:dPt>
          <c:dPt>
            <c:idx val="5"/>
            <c:invertIfNegative val="0"/>
            <c:bubble3D val="0"/>
            <c:spPr>
              <a:solidFill>
                <a:schemeClr val="accent5">
                  <a:lumMod val="50000"/>
                </a:schemeClr>
              </a:solidFill>
            </c:spPr>
            <c:extLst>
              <c:ext xmlns:c16="http://schemas.microsoft.com/office/drawing/2014/chart" uri="{C3380CC4-5D6E-409C-BE32-E72D297353CC}">
                <c16:uniqueId val="{0000000B-9F8E-4DD4-9F08-87B703FA65B9}"/>
              </c:ext>
            </c:extLst>
          </c:dPt>
          <c:dPt>
            <c:idx val="6"/>
            <c:invertIfNegative val="0"/>
            <c:bubble3D val="0"/>
            <c:spPr>
              <a:solidFill>
                <a:srgbClr val="068430"/>
              </a:solidFill>
            </c:spPr>
            <c:extLst>
              <c:ext xmlns:c16="http://schemas.microsoft.com/office/drawing/2014/chart" uri="{C3380CC4-5D6E-409C-BE32-E72D297353CC}">
                <c16:uniqueId val="{0000000D-9F8E-4DD4-9F08-87B703FA65B9}"/>
              </c:ext>
            </c:extLst>
          </c:dPt>
          <c:dPt>
            <c:idx val="7"/>
            <c:invertIfNegative val="0"/>
            <c:bubble3D val="0"/>
            <c:spPr>
              <a:solidFill>
                <a:srgbClr val="068430"/>
              </a:solidFill>
            </c:spPr>
            <c:extLst>
              <c:ext xmlns:c16="http://schemas.microsoft.com/office/drawing/2014/chart" uri="{C3380CC4-5D6E-409C-BE32-E72D297353CC}">
                <c16:uniqueId val="{0000000F-9F8E-4DD4-9F08-87B703FA65B9}"/>
              </c:ext>
            </c:extLst>
          </c:dPt>
          <c:dPt>
            <c:idx val="8"/>
            <c:invertIfNegative val="0"/>
            <c:bubble3D val="0"/>
            <c:spPr>
              <a:solidFill>
                <a:srgbClr val="068430"/>
              </a:solidFill>
            </c:spPr>
            <c:extLst>
              <c:ext xmlns:c16="http://schemas.microsoft.com/office/drawing/2014/chart" uri="{C3380CC4-5D6E-409C-BE32-E72D297353CC}">
                <c16:uniqueId val="{00000011-9F8E-4DD4-9F08-87B703FA65B9}"/>
              </c:ext>
            </c:extLst>
          </c:dPt>
          <c:dPt>
            <c:idx val="9"/>
            <c:invertIfNegative val="0"/>
            <c:bubble3D val="0"/>
            <c:spPr>
              <a:solidFill>
                <a:srgbClr val="068430"/>
              </a:solidFill>
            </c:spPr>
            <c:extLst>
              <c:ext xmlns:c16="http://schemas.microsoft.com/office/drawing/2014/chart" uri="{C3380CC4-5D6E-409C-BE32-E72D297353CC}">
                <c16:uniqueId val="{00000013-9F8E-4DD4-9F08-87B703FA65B9}"/>
              </c:ext>
            </c:extLst>
          </c:dPt>
          <c:dPt>
            <c:idx val="10"/>
            <c:invertIfNegative val="0"/>
            <c:bubble3D val="0"/>
            <c:spPr>
              <a:solidFill>
                <a:srgbClr val="068430"/>
              </a:solidFill>
            </c:spPr>
            <c:extLst>
              <c:ext xmlns:c16="http://schemas.microsoft.com/office/drawing/2014/chart" uri="{C3380CC4-5D6E-409C-BE32-E72D297353CC}">
                <c16:uniqueId val="{00000015-9F8E-4DD4-9F08-87B703FA65B9}"/>
              </c:ext>
            </c:extLst>
          </c:dPt>
          <c:dPt>
            <c:idx val="11"/>
            <c:invertIfNegative val="0"/>
            <c:bubble3D val="0"/>
            <c:spPr>
              <a:solidFill>
                <a:srgbClr val="068430"/>
              </a:solidFill>
              <a:ln>
                <a:noFill/>
              </a:ln>
            </c:spPr>
            <c:extLst>
              <c:ext xmlns:c16="http://schemas.microsoft.com/office/drawing/2014/chart" uri="{C3380CC4-5D6E-409C-BE32-E72D297353CC}">
                <c16:uniqueId val="{00000017-9F8E-4DD4-9F08-87B703FA65B9}"/>
              </c:ext>
            </c:extLst>
          </c:dPt>
          <c:dPt>
            <c:idx val="12"/>
            <c:invertIfNegative val="0"/>
            <c:bubble3D val="0"/>
            <c:spPr>
              <a:pattFill prst="dkDnDiag">
                <a:fgClr>
                  <a:schemeClr val="accent5"/>
                </a:fgClr>
                <a:bgClr>
                  <a:schemeClr val="bg1"/>
                </a:bgClr>
              </a:pattFill>
            </c:spPr>
            <c:extLst>
              <c:ext xmlns:c16="http://schemas.microsoft.com/office/drawing/2014/chart" uri="{C3380CC4-5D6E-409C-BE32-E72D297353CC}">
                <c16:uniqueId val="{00000019-9F8E-4DD4-9F08-87B703FA65B9}"/>
              </c:ext>
            </c:extLst>
          </c:dPt>
          <c:dPt>
            <c:idx val="13"/>
            <c:invertIfNegative val="0"/>
            <c:bubble3D val="0"/>
            <c:spPr>
              <a:solidFill>
                <a:schemeClr val="accent3">
                  <a:lumMod val="75000"/>
                </a:schemeClr>
              </a:solidFill>
            </c:spPr>
            <c:extLst>
              <c:ext xmlns:c16="http://schemas.microsoft.com/office/drawing/2014/chart" uri="{C3380CC4-5D6E-409C-BE32-E72D297353CC}">
                <c16:uniqueId val="{0000001B-9F8E-4DD4-9F08-87B703FA65B9}"/>
              </c:ext>
            </c:extLst>
          </c:dPt>
          <c:dPt>
            <c:idx val="14"/>
            <c:invertIfNegative val="0"/>
            <c:bubble3D val="0"/>
            <c:spPr>
              <a:solidFill>
                <a:schemeClr val="accent3">
                  <a:lumMod val="75000"/>
                </a:schemeClr>
              </a:solidFill>
            </c:spPr>
            <c:extLst>
              <c:ext xmlns:c16="http://schemas.microsoft.com/office/drawing/2014/chart" uri="{C3380CC4-5D6E-409C-BE32-E72D297353CC}">
                <c16:uniqueId val="{0000001D-9F8E-4DD4-9F08-87B703FA65B9}"/>
              </c:ext>
            </c:extLst>
          </c:dPt>
          <c:dPt>
            <c:idx val="15"/>
            <c:invertIfNegative val="0"/>
            <c:bubble3D val="0"/>
            <c:spPr>
              <a:solidFill>
                <a:schemeClr val="accent3">
                  <a:lumMod val="75000"/>
                </a:schemeClr>
              </a:solidFill>
            </c:spPr>
            <c:extLst>
              <c:ext xmlns:c16="http://schemas.microsoft.com/office/drawing/2014/chart" uri="{C3380CC4-5D6E-409C-BE32-E72D297353CC}">
                <c16:uniqueId val="{0000001F-9F8E-4DD4-9F08-87B703FA65B9}"/>
              </c:ext>
            </c:extLst>
          </c:dPt>
          <c:dPt>
            <c:idx val="16"/>
            <c:invertIfNegative val="0"/>
            <c:bubble3D val="0"/>
            <c:spPr>
              <a:solidFill>
                <a:schemeClr val="accent3">
                  <a:lumMod val="75000"/>
                </a:schemeClr>
              </a:solidFill>
            </c:spPr>
            <c:extLst>
              <c:ext xmlns:c16="http://schemas.microsoft.com/office/drawing/2014/chart" uri="{C3380CC4-5D6E-409C-BE32-E72D297353CC}">
                <c16:uniqueId val="{00000021-9F8E-4DD4-9F08-87B703FA65B9}"/>
              </c:ext>
            </c:extLst>
          </c:dPt>
          <c:dPt>
            <c:idx val="17"/>
            <c:invertIfNegative val="0"/>
            <c:bubble3D val="0"/>
            <c:spPr>
              <a:solidFill>
                <a:schemeClr val="accent3">
                  <a:lumMod val="75000"/>
                </a:schemeClr>
              </a:solidFill>
            </c:spPr>
            <c:extLst>
              <c:ext xmlns:c16="http://schemas.microsoft.com/office/drawing/2014/chart" uri="{C3380CC4-5D6E-409C-BE32-E72D297353CC}">
                <c16:uniqueId val="{00000023-9F8E-4DD4-9F08-87B703FA65B9}"/>
              </c:ext>
            </c:extLst>
          </c:dPt>
          <c:dPt>
            <c:idx val="18"/>
            <c:invertIfNegative val="0"/>
            <c:bubble3D val="0"/>
            <c:spPr>
              <a:pattFill prst="dkDnDiag">
                <a:fgClr>
                  <a:schemeClr val="accent5"/>
                </a:fgClr>
                <a:bgClr>
                  <a:schemeClr val="bg1"/>
                </a:bgClr>
              </a:pattFill>
            </c:spPr>
            <c:extLst>
              <c:ext xmlns:c16="http://schemas.microsoft.com/office/drawing/2014/chart" uri="{C3380CC4-5D6E-409C-BE32-E72D297353CC}">
                <c16:uniqueId val="{00000025-9F8E-4DD4-9F08-87B703FA65B9}"/>
              </c:ext>
            </c:extLst>
          </c:dPt>
          <c:dPt>
            <c:idx val="19"/>
            <c:invertIfNegative val="0"/>
            <c:bubble3D val="0"/>
            <c:spPr>
              <a:pattFill prst="dkDnDiag">
                <a:fgClr>
                  <a:schemeClr val="accent5"/>
                </a:fgClr>
                <a:bgClr>
                  <a:schemeClr val="bg1"/>
                </a:bgClr>
              </a:pattFill>
            </c:spPr>
            <c:extLst>
              <c:ext xmlns:c16="http://schemas.microsoft.com/office/drawing/2014/chart" uri="{C3380CC4-5D6E-409C-BE32-E72D297353CC}">
                <c16:uniqueId val="{00000027-9F8E-4DD4-9F08-87B703FA65B9}"/>
              </c:ext>
            </c:extLst>
          </c:dPt>
          <c:dPt>
            <c:idx val="20"/>
            <c:invertIfNegative val="0"/>
            <c:bubble3D val="0"/>
            <c:spPr>
              <a:solidFill>
                <a:schemeClr val="tx1"/>
              </a:solidFill>
            </c:spPr>
            <c:extLst>
              <c:ext xmlns:c16="http://schemas.microsoft.com/office/drawing/2014/chart" uri="{C3380CC4-5D6E-409C-BE32-E72D297353CC}">
                <c16:uniqueId val="{00000029-9F8E-4DD4-9F08-87B703FA65B9}"/>
              </c:ext>
            </c:extLst>
          </c:dPt>
          <c:dPt>
            <c:idx val="21"/>
            <c:invertIfNegative val="0"/>
            <c:bubble3D val="0"/>
            <c:spPr>
              <a:solidFill>
                <a:schemeClr val="tx1"/>
              </a:solidFill>
            </c:spPr>
            <c:extLst>
              <c:ext xmlns:c16="http://schemas.microsoft.com/office/drawing/2014/chart" uri="{C3380CC4-5D6E-409C-BE32-E72D297353CC}">
                <c16:uniqueId val="{0000002B-9F8E-4DD4-9F08-87B703FA65B9}"/>
              </c:ext>
            </c:extLst>
          </c:dPt>
          <c:dPt>
            <c:idx val="22"/>
            <c:invertIfNegative val="0"/>
            <c:bubble3D val="0"/>
            <c:spPr>
              <a:solidFill>
                <a:schemeClr val="tx1"/>
              </a:solidFill>
            </c:spPr>
            <c:extLst>
              <c:ext xmlns:c16="http://schemas.microsoft.com/office/drawing/2014/chart" uri="{C3380CC4-5D6E-409C-BE32-E72D297353CC}">
                <c16:uniqueId val="{0000002D-9F8E-4DD4-9F08-87B703FA65B9}"/>
              </c:ext>
            </c:extLst>
          </c:dPt>
          <c:dPt>
            <c:idx val="23"/>
            <c:invertIfNegative val="0"/>
            <c:bubble3D val="0"/>
            <c:spPr>
              <a:pattFill prst="dkDnDiag">
                <a:fgClr>
                  <a:schemeClr val="accent5"/>
                </a:fgClr>
                <a:bgClr>
                  <a:schemeClr val="bg1"/>
                </a:bgClr>
              </a:pattFill>
            </c:spPr>
            <c:extLst>
              <c:ext xmlns:c16="http://schemas.microsoft.com/office/drawing/2014/chart" uri="{C3380CC4-5D6E-409C-BE32-E72D297353CC}">
                <c16:uniqueId val="{0000002F-9F8E-4DD4-9F08-87B703FA65B9}"/>
              </c:ext>
            </c:extLst>
          </c:dPt>
          <c:dPt>
            <c:idx val="29"/>
            <c:invertIfNegative val="0"/>
            <c:bubble3D val="0"/>
            <c:spPr>
              <a:pattFill prst="ltDnDiag">
                <a:fgClr>
                  <a:sysClr val="windowText" lastClr="000000"/>
                </a:fgClr>
                <a:bgClr>
                  <a:sysClr val="window" lastClr="FFFFFF"/>
                </a:bgClr>
              </a:pattFill>
              <a:ln w="3175">
                <a:noFill/>
                <a:prstDash val="sysDot"/>
              </a:ln>
            </c:spPr>
            <c:extLst>
              <c:ext xmlns:c16="http://schemas.microsoft.com/office/drawing/2014/chart" uri="{C3380CC4-5D6E-409C-BE32-E72D297353CC}">
                <c16:uniqueId val="{00000031-9F8E-4DD4-9F08-87B703FA65B9}"/>
              </c:ext>
            </c:extLst>
          </c:dPt>
          <c:dPt>
            <c:idx val="30"/>
            <c:invertIfNegative val="0"/>
            <c:bubble3D val="0"/>
            <c:spPr>
              <a:solidFill>
                <a:srgbClr val="3B78BD"/>
              </a:solidFill>
              <a:ln w="3175">
                <a:noFill/>
                <a:prstDash val="sysDot"/>
              </a:ln>
            </c:spPr>
            <c:extLst>
              <c:ext xmlns:c16="http://schemas.microsoft.com/office/drawing/2014/chart" uri="{C3380CC4-5D6E-409C-BE32-E72D297353CC}">
                <c16:uniqueId val="{00000033-9F8E-4DD4-9F08-87B703FA65B9}"/>
              </c:ext>
            </c:extLst>
          </c:dPt>
          <c:dPt>
            <c:idx val="31"/>
            <c:invertIfNegative val="0"/>
            <c:bubble3D val="0"/>
            <c:spPr>
              <a:solidFill>
                <a:srgbClr val="3B78BD"/>
              </a:solidFill>
              <a:ln w="3175">
                <a:noFill/>
                <a:prstDash val="sysDot"/>
              </a:ln>
            </c:spPr>
            <c:extLst>
              <c:ext xmlns:c16="http://schemas.microsoft.com/office/drawing/2014/chart" uri="{C3380CC4-5D6E-409C-BE32-E72D297353CC}">
                <c16:uniqueId val="{00000035-9F8E-4DD4-9F08-87B703FA65B9}"/>
              </c:ext>
            </c:extLst>
          </c:dPt>
          <c:dPt>
            <c:idx val="32"/>
            <c:invertIfNegative val="0"/>
            <c:bubble3D val="0"/>
            <c:spPr>
              <a:solidFill>
                <a:srgbClr val="3B78BD"/>
              </a:solidFill>
              <a:ln w="3175">
                <a:noFill/>
                <a:prstDash val="sysDot"/>
              </a:ln>
            </c:spPr>
            <c:extLst>
              <c:ext xmlns:c16="http://schemas.microsoft.com/office/drawing/2014/chart" uri="{C3380CC4-5D6E-409C-BE32-E72D297353CC}">
                <c16:uniqueId val="{00000037-9F8E-4DD4-9F08-87B703FA65B9}"/>
              </c:ext>
            </c:extLst>
          </c:dPt>
          <c:dPt>
            <c:idx val="33"/>
            <c:invertIfNegative val="0"/>
            <c:bubble3D val="0"/>
            <c:spPr>
              <a:solidFill>
                <a:srgbClr val="3B78BD"/>
              </a:solidFill>
              <a:ln w="3175">
                <a:noFill/>
                <a:prstDash val="sysDot"/>
              </a:ln>
            </c:spPr>
            <c:extLst>
              <c:ext xmlns:c16="http://schemas.microsoft.com/office/drawing/2014/chart" uri="{C3380CC4-5D6E-409C-BE32-E72D297353CC}">
                <c16:uniqueId val="{00000039-9F8E-4DD4-9F08-87B703FA65B9}"/>
              </c:ext>
            </c:extLst>
          </c:dPt>
          <c:dPt>
            <c:idx val="34"/>
            <c:invertIfNegative val="0"/>
            <c:bubble3D val="0"/>
            <c:spPr>
              <a:solidFill>
                <a:srgbClr val="3B78BD"/>
              </a:solidFill>
              <a:ln w="3175">
                <a:noFill/>
                <a:prstDash val="sysDot"/>
              </a:ln>
            </c:spPr>
            <c:extLst>
              <c:ext xmlns:c16="http://schemas.microsoft.com/office/drawing/2014/chart" uri="{C3380CC4-5D6E-409C-BE32-E72D297353CC}">
                <c16:uniqueId val="{0000003B-9F8E-4DD4-9F08-87B703FA65B9}"/>
              </c:ext>
            </c:extLst>
          </c:dPt>
          <c:dPt>
            <c:idx val="35"/>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3D-9F8E-4DD4-9F08-87B703FA65B9}"/>
              </c:ext>
            </c:extLst>
          </c:dPt>
          <c:dPt>
            <c:idx val="36"/>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3F-9F8E-4DD4-9F08-87B703FA65B9}"/>
              </c:ext>
            </c:extLst>
          </c:dPt>
          <c:dPt>
            <c:idx val="37"/>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41-9F8E-4DD4-9F08-87B703FA65B9}"/>
              </c:ext>
            </c:extLst>
          </c:dPt>
          <c:dPt>
            <c:idx val="38"/>
            <c:invertIfNegative val="0"/>
            <c:bubble3D val="0"/>
            <c:spPr>
              <a:gradFill>
                <a:gsLst>
                  <a:gs pos="0">
                    <a:sysClr val="window" lastClr="FFFFFF"/>
                  </a:gs>
                  <a:gs pos="20000">
                    <a:srgbClr val="052B48"/>
                  </a:gs>
                  <a:gs pos="83000">
                    <a:srgbClr val="052B48"/>
                  </a:gs>
                  <a:gs pos="100000">
                    <a:srgbClr val="052B48"/>
                  </a:gs>
                </a:gsLst>
                <a:lin ang="5400000" scaled="1"/>
              </a:gradFill>
            </c:spPr>
            <c:extLst>
              <c:ext xmlns:c16="http://schemas.microsoft.com/office/drawing/2014/chart" uri="{C3380CC4-5D6E-409C-BE32-E72D297353CC}">
                <c16:uniqueId val="{00000043-9F8E-4DD4-9F08-87B703FA65B9}"/>
              </c:ext>
            </c:extLst>
          </c:dPt>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Sheet1!$B$2:$B$36</c:f>
              <c:numCache>
                <c:formatCode>General</c:formatCode>
                <c:ptCount val="35"/>
                <c:pt idx="0">
                  <c:v>18.7</c:v>
                </c:pt>
                <c:pt idx="1">
                  <c:v>20.5</c:v>
                </c:pt>
                <c:pt idx="2">
                  <c:v>20.5</c:v>
                </c:pt>
                <c:pt idx="3">
                  <c:v>20.399999999999999</c:v>
                </c:pt>
                <c:pt idx="4">
                  <c:v>20.399999999999999</c:v>
                </c:pt>
                <c:pt idx="5">
                  <c:v>20.399999999999999</c:v>
                </c:pt>
                <c:pt idx="6">
                  <c:v>23.8</c:v>
                </c:pt>
                <c:pt idx="7">
                  <c:v>28.2</c:v>
                </c:pt>
                <c:pt idx="8">
                  <c:v>28.9</c:v>
                </c:pt>
                <c:pt idx="9">
                  <c:v>29.5</c:v>
                </c:pt>
                <c:pt idx="10">
                  <c:v>30</c:v>
                </c:pt>
                <c:pt idx="11">
                  <c:v>30.6</c:v>
                </c:pt>
                <c:pt idx="12">
                  <c:v>30.6</c:v>
                </c:pt>
                <c:pt idx="13">
                  <c:v>33.1</c:v>
                </c:pt>
                <c:pt idx="14">
                  <c:v>33.9</c:v>
                </c:pt>
                <c:pt idx="15">
                  <c:v>35</c:v>
                </c:pt>
                <c:pt idx="16">
                  <c:v>37</c:v>
                </c:pt>
                <c:pt idx="17">
                  <c:v>37.6</c:v>
                </c:pt>
                <c:pt idx="18">
                  <c:v>40.200000000000003</c:v>
                </c:pt>
                <c:pt idx="19">
                  <c:v>40.200000000000003</c:v>
                </c:pt>
                <c:pt idx="20">
                  <c:v>40.200000000000003</c:v>
                </c:pt>
                <c:pt idx="21">
                  <c:v>41</c:v>
                </c:pt>
                <c:pt idx="22">
                  <c:v>41</c:v>
                </c:pt>
                <c:pt idx="23">
                  <c:v>38</c:v>
                </c:pt>
                <c:pt idx="24">
                  <c:v>43.3</c:v>
                </c:pt>
                <c:pt idx="25">
                  <c:v>44.2</c:v>
                </c:pt>
                <c:pt idx="26">
                  <c:v>45.2</c:v>
                </c:pt>
                <c:pt idx="27">
                  <c:v>46.2</c:v>
                </c:pt>
                <c:pt idx="28">
                  <c:v>47.3</c:v>
                </c:pt>
                <c:pt idx="29">
                  <c:v>47.1</c:v>
                </c:pt>
                <c:pt idx="30">
                  <c:v>58.112430072000002</c:v>
                </c:pt>
                <c:pt idx="31">
                  <c:v>59.403510674000003</c:v>
                </c:pt>
                <c:pt idx="32">
                  <c:v>60.734782887999998</c:v>
                </c:pt>
                <c:pt idx="33">
                  <c:v>61.953170544999999</c:v>
                </c:pt>
                <c:pt idx="34">
                  <c:v>63.296105820999998</c:v>
                </c:pt>
              </c:numCache>
            </c:numRef>
          </c:val>
          <c:extLst>
            <c:ext xmlns:c16="http://schemas.microsoft.com/office/drawing/2014/chart" uri="{C3380CC4-5D6E-409C-BE32-E72D297353CC}">
              <c16:uniqueId val="{00000044-9F8E-4DD4-9F08-87B703FA65B9}"/>
            </c:ext>
          </c:extLst>
        </c:ser>
        <c:ser>
          <c:idx val="1"/>
          <c:order val="1"/>
          <c:tx>
            <c:strRef>
              <c:f>Sheet1!$C$1</c:f>
              <c:strCache>
                <c:ptCount val="1"/>
                <c:pt idx="0">
                  <c:v>Series 2</c:v>
                </c:pt>
              </c:strCache>
            </c:strRef>
          </c:tx>
          <c:spPr>
            <a:solidFill>
              <a:srgbClr val="ED7D31"/>
            </a:solidFill>
            <a:ln>
              <a:solidFill>
                <a:srgbClr val="FFFFFF"/>
              </a:solidFill>
            </a:ln>
          </c:spPr>
          <c:invertIfNegative val="0"/>
          <c:dPt>
            <c:idx val="30"/>
            <c:invertIfNegative val="0"/>
            <c:bubble3D val="0"/>
            <c:spPr>
              <a:solidFill>
                <a:srgbClr val="BCC7CE"/>
              </a:solidFill>
              <a:ln>
                <a:solidFill>
                  <a:srgbClr val="FFFFFF"/>
                </a:solidFill>
              </a:ln>
            </c:spPr>
            <c:extLst>
              <c:ext xmlns:c16="http://schemas.microsoft.com/office/drawing/2014/chart" uri="{C3380CC4-5D6E-409C-BE32-E72D297353CC}">
                <c16:uniqueId val="{00000046-9F8E-4DD4-9F08-87B703FA65B9}"/>
              </c:ext>
            </c:extLst>
          </c:dPt>
          <c:dPt>
            <c:idx val="31"/>
            <c:invertIfNegative val="0"/>
            <c:bubble3D val="0"/>
            <c:spPr>
              <a:solidFill>
                <a:srgbClr val="BCC7CE"/>
              </a:solidFill>
              <a:ln>
                <a:solidFill>
                  <a:srgbClr val="FFFFFF"/>
                </a:solidFill>
              </a:ln>
            </c:spPr>
            <c:extLst>
              <c:ext xmlns:c16="http://schemas.microsoft.com/office/drawing/2014/chart" uri="{C3380CC4-5D6E-409C-BE32-E72D297353CC}">
                <c16:uniqueId val="{00000048-9F8E-4DD4-9F08-87B703FA65B9}"/>
              </c:ext>
            </c:extLst>
          </c:dPt>
          <c:dPt>
            <c:idx val="32"/>
            <c:invertIfNegative val="0"/>
            <c:bubble3D val="0"/>
            <c:spPr>
              <a:solidFill>
                <a:srgbClr val="BCC7CE"/>
              </a:solidFill>
              <a:ln>
                <a:solidFill>
                  <a:srgbClr val="FFFFFF"/>
                </a:solidFill>
              </a:ln>
            </c:spPr>
            <c:extLst>
              <c:ext xmlns:c16="http://schemas.microsoft.com/office/drawing/2014/chart" uri="{C3380CC4-5D6E-409C-BE32-E72D297353CC}">
                <c16:uniqueId val="{0000004A-9F8E-4DD4-9F08-87B703FA65B9}"/>
              </c:ext>
            </c:extLst>
          </c:dPt>
          <c:dPt>
            <c:idx val="33"/>
            <c:invertIfNegative val="0"/>
            <c:bubble3D val="0"/>
            <c:spPr>
              <a:solidFill>
                <a:srgbClr val="BCC7CE"/>
              </a:solidFill>
              <a:ln>
                <a:solidFill>
                  <a:srgbClr val="FFFFFF"/>
                </a:solidFill>
              </a:ln>
            </c:spPr>
            <c:extLst>
              <c:ext xmlns:c16="http://schemas.microsoft.com/office/drawing/2014/chart" uri="{C3380CC4-5D6E-409C-BE32-E72D297353CC}">
                <c16:uniqueId val="{0000004C-9F8E-4DD4-9F08-87B703FA65B9}"/>
              </c:ext>
            </c:extLst>
          </c:dPt>
          <c:dPt>
            <c:idx val="34"/>
            <c:invertIfNegative val="0"/>
            <c:bubble3D val="0"/>
            <c:spPr>
              <a:solidFill>
                <a:srgbClr val="BCC7CE"/>
              </a:solidFill>
              <a:ln>
                <a:solidFill>
                  <a:srgbClr val="FFFFFF"/>
                </a:solidFill>
              </a:ln>
            </c:spPr>
            <c:extLst>
              <c:ext xmlns:c16="http://schemas.microsoft.com/office/drawing/2014/chart" uri="{C3380CC4-5D6E-409C-BE32-E72D297353CC}">
                <c16:uniqueId val="{0000004E-9F8E-4DD4-9F08-87B703FA65B9}"/>
              </c:ext>
            </c:extLst>
          </c:dPt>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Sheet1!$C$2:$C$36</c:f>
              <c:numCache>
                <c:formatCode>General</c:formatCode>
                <c:ptCount val="35"/>
                <c:pt idx="17">
                  <c:v>5.5</c:v>
                </c:pt>
                <c:pt idx="18">
                  <c:v>10.199999999999999</c:v>
                </c:pt>
                <c:pt idx="19">
                  <c:v>7.5289705915800003</c:v>
                </c:pt>
                <c:pt idx="20">
                  <c:v>3.0831514957300001</c:v>
                </c:pt>
                <c:pt idx="21">
                  <c:v>8.4103052899999996E-3</c:v>
                </c:pt>
                <c:pt idx="30">
                  <c:v>12.133900000000001</c:v>
                </c:pt>
                <c:pt idx="31">
                  <c:v>12.2759</c:v>
                </c:pt>
                <c:pt idx="32">
                  <c:v>12.3879</c:v>
                </c:pt>
                <c:pt idx="33">
                  <c:v>12.514900000000001</c:v>
                </c:pt>
                <c:pt idx="34">
                  <c:v>12.6419</c:v>
                </c:pt>
              </c:numCache>
            </c:numRef>
          </c:val>
          <c:extLst>
            <c:ext xmlns:c16="http://schemas.microsoft.com/office/drawing/2014/chart" uri="{C3380CC4-5D6E-409C-BE32-E72D297353CC}">
              <c16:uniqueId val="{0000004F-9F8E-4DD4-9F08-87B703FA65B9}"/>
            </c:ext>
          </c:extLst>
        </c:ser>
        <c:dLbls>
          <c:showLegendKey val="0"/>
          <c:showVal val="0"/>
          <c:showCatName val="0"/>
          <c:showSerName val="0"/>
          <c:showPercent val="0"/>
          <c:showBubbleSize val="0"/>
        </c:dLbls>
        <c:gapWidth val="65"/>
        <c:overlap val="100"/>
        <c:axId val="234916096"/>
        <c:axId val="243114752"/>
      </c:barChart>
      <c:lineChart>
        <c:grouping val="standard"/>
        <c:varyColors val="0"/>
        <c:ser>
          <c:idx val="2"/>
          <c:order val="2"/>
          <c:tx>
            <c:strRef>
              <c:f>Sheet1!$E$1</c:f>
              <c:strCache>
                <c:ptCount val="1"/>
                <c:pt idx="0">
                  <c:v>1993 Constant Dollars </c:v>
                </c:pt>
              </c:strCache>
            </c:strRef>
          </c:tx>
          <c:marker>
            <c:symbol val="none"/>
          </c:marker>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Sheet1!$E$2:$E$36</c:f>
              <c:numCache>
                <c:formatCode>General</c:formatCode>
                <c:ptCount val="35"/>
                <c:pt idx="5">
                  <c:v>120.9</c:v>
                </c:pt>
                <c:pt idx="10">
                  <c:v>171</c:v>
                </c:pt>
              </c:numCache>
            </c:numRef>
          </c:val>
          <c:smooth val="0"/>
          <c:extLst>
            <c:ext xmlns:c16="http://schemas.microsoft.com/office/drawing/2014/chart" uri="{C3380CC4-5D6E-409C-BE32-E72D297353CC}">
              <c16:uniqueId val="{00000050-9F8E-4DD4-9F08-87B703FA65B9}"/>
            </c:ext>
          </c:extLst>
        </c:ser>
        <c:dLbls>
          <c:showLegendKey val="0"/>
          <c:showVal val="0"/>
          <c:showCatName val="0"/>
          <c:showSerName val="0"/>
          <c:showPercent val="0"/>
          <c:showBubbleSize val="0"/>
        </c:dLbls>
        <c:marker val="1"/>
        <c:smooth val="0"/>
        <c:axId val="234916096"/>
        <c:axId val="243114752"/>
      </c:lineChart>
      <c:catAx>
        <c:axId val="234916096"/>
        <c:scaling>
          <c:orientation val="minMax"/>
        </c:scaling>
        <c:delete val="0"/>
        <c:axPos val="b"/>
        <c:numFmt formatCode="General" sourceLinked="1"/>
        <c:majorTickMark val="out"/>
        <c:minorTickMark val="none"/>
        <c:tickLblPos val="nextTo"/>
        <c:spPr>
          <a:ln>
            <a:solidFill>
              <a:srgbClr val="474747"/>
            </a:solidFill>
          </a:ln>
        </c:spPr>
        <c:txPr>
          <a:bodyPr rot="2700000" vert="horz"/>
          <a:lstStyle/>
          <a:p>
            <a:pPr>
              <a:defRPr sz="1200">
                <a:solidFill>
                  <a:srgbClr val="474747"/>
                </a:solidFill>
              </a:defRPr>
            </a:pPr>
            <a:endParaRPr lang="en-US"/>
          </a:p>
        </c:txPr>
        <c:crossAx val="243114752"/>
        <c:crosses val="autoZero"/>
        <c:auto val="1"/>
        <c:lblAlgn val="ctr"/>
        <c:lblOffset val="100"/>
        <c:noMultiLvlLbl val="0"/>
      </c:catAx>
      <c:valAx>
        <c:axId val="243114752"/>
        <c:scaling>
          <c:orientation val="minMax"/>
          <c:max val="90"/>
        </c:scaling>
        <c:delete val="0"/>
        <c:axPos val="l"/>
        <c:title>
          <c:tx>
            <c:rich>
              <a:bodyPr/>
              <a:lstStyle/>
              <a:p>
                <a:pPr>
                  <a:defRPr sz="1200" b="0">
                    <a:solidFill>
                      <a:srgbClr val="474747"/>
                    </a:solidFill>
                  </a:defRPr>
                </a:pPr>
                <a:r>
                  <a:rPr lang="en-US" sz="1200" b="0" dirty="0">
                    <a:solidFill>
                      <a:srgbClr val="474747"/>
                    </a:solidFill>
                  </a:rPr>
                  <a:t>$ in Billions</a:t>
                </a:r>
              </a:p>
            </c:rich>
          </c:tx>
          <c:layout>
            <c:manualLayout>
              <c:xMode val="edge"/>
              <c:yMode val="edge"/>
              <c:x val="7.5314547947850545E-3"/>
              <c:y val="0.30594661547188351"/>
            </c:manualLayout>
          </c:layout>
          <c:overlay val="0"/>
        </c:title>
        <c:numFmt formatCode="&quot;$&quot;#,##0" sourceLinked="0"/>
        <c:majorTickMark val="out"/>
        <c:minorTickMark val="none"/>
        <c:tickLblPos val="nextTo"/>
        <c:spPr>
          <a:ln>
            <a:solidFill>
              <a:srgbClr val="474747"/>
            </a:solidFill>
          </a:ln>
        </c:spPr>
        <c:txPr>
          <a:bodyPr/>
          <a:lstStyle/>
          <a:p>
            <a:pPr>
              <a:defRPr sz="1200">
                <a:solidFill>
                  <a:srgbClr val="474747"/>
                </a:solidFill>
              </a:defRPr>
            </a:pPr>
            <a:endParaRPr lang="en-US"/>
          </a:p>
        </c:txPr>
        <c:crossAx val="234916096"/>
        <c:crosses val="autoZero"/>
        <c:crossBetween val="between"/>
      </c:valAx>
      <c:spPr>
        <a:noFill/>
        <a:ln w="25400">
          <a:noFill/>
        </a:ln>
      </c:spPr>
    </c:plotArea>
    <c:plotVisOnly val="1"/>
    <c:dispBlanksAs val="gap"/>
    <c:showDLblsOverMax val="0"/>
  </c:chart>
  <c:txPr>
    <a:bodyPr/>
    <a:lstStyle/>
    <a:p>
      <a:pPr>
        <a:defRPr sz="1050">
          <a:solidFill>
            <a:schemeClr val="bg2">
              <a:lumMod val="10000"/>
            </a:schemeClr>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'State Funding'!$D$6</c:f>
              <c:strCache>
                <c:ptCount val="1"/>
                <c:pt idx="0">
                  <c:v>2024-2029</c:v>
                </c:pt>
              </c:strCache>
            </c:strRef>
          </c:tx>
          <c:dPt>
            <c:idx val="0"/>
            <c:bubble3D val="0"/>
            <c:spPr>
              <a:solidFill>
                <a:srgbClr val="4C7A59"/>
              </a:solidFill>
              <a:ln w="38100">
                <a:solidFill>
                  <a:srgbClr val="F99B1C"/>
                </a:solidFill>
              </a:ln>
              <a:effectLst/>
            </c:spPr>
            <c:extLst>
              <c:ext xmlns:c16="http://schemas.microsoft.com/office/drawing/2014/chart" uri="{C3380CC4-5D6E-409C-BE32-E72D297353CC}">
                <c16:uniqueId val="{00000001-65E4-4E3D-AE9D-64BA64BE5E4E}"/>
              </c:ext>
            </c:extLst>
          </c:dPt>
          <c:dPt>
            <c:idx val="1"/>
            <c:bubble3D val="0"/>
            <c:spPr>
              <a:solidFill>
                <a:srgbClr val="5E976D"/>
              </a:solidFill>
              <a:ln w="38100">
                <a:solidFill>
                  <a:srgbClr val="5E976D"/>
                </a:solidFill>
              </a:ln>
              <a:effectLst/>
            </c:spPr>
            <c:extLst>
              <c:ext xmlns:c16="http://schemas.microsoft.com/office/drawing/2014/chart" uri="{C3380CC4-5D6E-409C-BE32-E72D297353CC}">
                <c16:uniqueId val="{00000003-65E4-4E3D-AE9D-64BA64BE5E4E}"/>
              </c:ext>
            </c:extLst>
          </c:dPt>
          <c:dPt>
            <c:idx val="2"/>
            <c:bubble3D val="0"/>
            <c:spPr>
              <a:solidFill>
                <a:srgbClr val="4C5966"/>
              </a:solidFill>
              <a:ln w="38100">
                <a:solidFill>
                  <a:srgbClr val="F99B1C"/>
                </a:solidFill>
              </a:ln>
              <a:effectLst/>
            </c:spPr>
            <c:extLst>
              <c:ext xmlns:c16="http://schemas.microsoft.com/office/drawing/2014/chart" uri="{C3380CC4-5D6E-409C-BE32-E72D297353CC}">
                <c16:uniqueId val="{00000005-65E4-4E3D-AE9D-64BA64BE5E4E}"/>
              </c:ext>
            </c:extLst>
          </c:dPt>
          <c:dPt>
            <c:idx val="3"/>
            <c:bubble3D val="0"/>
            <c:spPr>
              <a:solidFill>
                <a:srgbClr val="6E7A84"/>
              </a:solidFill>
              <a:ln w="19050">
                <a:solidFill>
                  <a:schemeClr val="lt1"/>
                </a:solidFill>
              </a:ln>
              <a:effectLst/>
            </c:spPr>
            <c:extLst>
              <c:ext xmlns:c16="http://schemas.microsoft.com/office/drawing/2014/chart" uri="{C3380CC4-5D6E-409C-BE32-E72D297353CC}">
                <c16:uniqueId val="{00000007-65E4-4E3D-AE9D-64BA64BE5E4E}"/>
              </c:ext>
            </c:extLst>
          </c:dPt>
          <c:dPt>
            <c:idx val="4"/>
            <c:bubble3D val="0"/>
            <c:spPr>
              <a:solidFill>
                <a:srgbClr val="BCC7CE"/>
              </a:solidFill>
              <a:ln w="19050">
                <a:solidFill>
                  <a:schemeClr val="lt1"/>
                </a:solidFill>
              </a:ln>
              <a:effectLst/>
            </c:spPr>
            <c:extLst>
              <c:ext xmlns:c16="http://schemas.microsoft.com/office/drawing/2014/chart" uri="{C3380CC4-5D6E-409C-BE32-E72D297353CC}">
                <c16:uniqueId val="{00000009-65E4-4E3D-AE9D-64BA64BE5E4E}"/>
              </c:ext>
            </c:extLst>
          </c:dPt>
          <c:dLbls>
            <c:dLbl>
              <c:idx val="4"/>
              <c:layout>
                <c:manualLayout>
                  <c:x val="-8.4438991000598713E-3"/>
                  <c:y val="-3.99893361770194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E4-4E3D-AE9D-64BA64BE5E4E}"/>
                </c:ext>
              </c:extLst>
            </c:dLbl>
            <c:numFmt formatCode="&quot;$&quot;0.0&quot;B&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'State Funding'!$C$7:$C$11</c:f>
              <c:strCache>
                <c:ptCount val="5"/>
                <c:pt idx="0">
                  <c:v>Roadway Maintenance</c:v>
                </c:pt>
                <c:pt idx="1">
                  <c:v>Bridge Maintenance</c:v>
                </c:pt>
                <c:pt idx="2">
                  <c:v>System Expansion</c:v>
                </c:pt>
                <c:pt idx="3">
                  <c:v>System Support</c:v>
                </c:pt>
                <c:pt idx="4">
                  <c:v>Safety/System Modernization</c:v>
                </c:pt>
              </c:strCache>
            </c:strRef>
          </c:cat>
          <c:val>
            <c:numRef>
              <c:f>'State Funding'!$D$7:$D$11</c:f>
              <c:numCache>
                <c:formatCode>"$"#,##0.00_);\("$"#,##0.00\)</c:formatCode>
                <c:ptCount val="5"/>
                <c:pt idx="0">
                  <c:v>7.35</c:v>
                </c:pt>
                <c:pt idx="1">
                  <c:v>7.14</c:v>
                </c:pt>
                <c:pt idx="2">
                  <c:v>2.72</c:v>
                </c:pt>
                <c:pt idx="3">
                  <c:v>2.04</c:v>
                </c:pt>
                <c:pt idx="4">
                  <c:v>1.79</c:v>
                </c:pt>
              </c:numCache>
            </c:numRef>
          </c:val>
          <c:extLst>
            <c:ext xmlns:c16="http://schemas.microsoft.com/office/drawing/2014/chart" uri="{C3380CC4-5D6E-409C-BE32-E72D297353CC}">
              <c16:uniqueId val="{0000000A-65E4-4E3D-AE9D-64BA64BE5E4E}"/>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33073395395392E-2"/>
          <c:y val="0.13868810512303645"/>
          <c:w val="0.93732193732193736"/>
          <c:h val="0.71698708802339306"/>
        </c:manualLayout>
      </c:layout>
      <c:barChart>
        <c:barDir val="col"/>
        <c:grouping val="clustered"/>
        <c:varyColors val="0"/>
        <c:ser>
          <c:idx val="0"/>
          <c:order val="0"/>
          <c:spPr>
            <a:solidFill>
              <a:srgbClr val="5E976D"/>
            </a:solidFill>
            <a:ln>
              <a:noFill/>
            </a:ln>
            <a:effectLst/>
          </c:spPr>
          <c:invertIfNegative val="0"/>
          <c:dPt>
            <c:idx val="0"/>
            <c:invertIfNegative val="0"/>
            <c:bubble3D val="0"/>
            <c:spPr>
              <a:solidFill>
                <a:srgbClr val="4C5966"/>
              </a:solidFill>
              <a:ln>
                <a:noFill/>
              </a:ln>
              <a:effectLst/>
            </c:spPr>
            <c:extLst>
              <c:ext xmlns:c16="http://schemas.microsoft.com/office/drawing/2014/chart" uri="{C3380CC4-5D6E-409C-BE32-E72D297353CC}">
                <c16:uniqueId val="{00000001-A446-4DA0-AF3C-B554F9AE65FD}"/>
              </c:ext>
            </c:extLst>
          </c:dPt>
          <c:dPt>
            <c:idx val="1"/>
            <c:invertIfNegative val="0"/>
            <c:bubble3D val="0"/>
            <c:spPr>
              <a:solidFill>
                <a:srgbClr val="4C7A59"/>
              </a:solidFill>
              <a:ln>
                <a:noFill/>
              </a:ln>
              <a:effectLst/>
            </c:spPr>
            <c:extLst>
              <c:ext xmlns:c16="http://schemas.microsoft.com/office/drawing/2014/chart" uri="{C3380CC4-5D6E-409C-BE32-E72D297353CC}">
                <c16:uniqueId val="{00000003-A446-4DA0-AF3C-B554F9AE65FD}"/>
              </c:ext>
            </c:extLst>
          </c:dPt>
          <c:dPt>
            <c:idx val="2"/>
            <c:invertIfNegative val="0"/>
            <c:bubble3D val="0"/>
            <c:spPr>
              <a:solidFill>
                <a:srgbClr val="4C7A59"/>
              </a:solidFill>
              <a:ln>
                <a:noFill/>
              </a:ln>
              <a:effectLst/>
            </c:spPr>
            <c:extLst>
              <c:ext xmlns:c16="http://schemas.microsoft.com/office/drawing/2014/chart" uri="{C3380CC4-5D6E-409C-BE32-E72D297353CC}">
                <c16:uniqueId val="{00000005-A446-4DA0-AF3C-B554F9AE65FD}"/>
              </c:ext>
            </c:extLst>
          </c:dPt>
          <c:dPt>
            <c:idx val="3"/>
            <c:invertIfNegative val="0"/>
            <c:bubble3D val="0"/>
            <c:spPr>
              <a:solidFill>
                <a:srgbClr val="4C7A59"/>
              </a:solidFill>
              <a:ln>
                <a:noFill/>
              </a:ln>
              <a:effectLst/>
            </c:spPr>
            <c:extLst>
              <c:ext xmlns:c16="http://schemas.microsoft.com/office/drawing/2014/chart" uri="{C3380CC4-5D6E-409C-BE32-E72D297353CC}">
                <c16:uniqueId val="{00000007-A446-4DA0-AF3C-B554F9AE65FD}"/>
              </c:ext>
            </c:extLst>
          </c:dPt>
          <c:dPt>
            <c:idx val="4"/>
            <c:invertIfNegative val="0"/>
            <c:bubble3D val="0"/>
            <c:spPr>
              <a:solidFill>
                <a:srgbClr val="4C7A59"/>
              </a:solidFill>
              <a:ln>
                <a:noFill/>
              </a:ln>
              <a:effectLst/>
            </c:spPr>
            <c:extLst>
              <c:ext xmlns:c16="http://schemas.microsoft.com/office/drawing/2014/chart" uri="{C3380CC4-5D6E-409C-BE32-E72D297353CC}">
                <c16:uniqueId val="{00000009-A446-4DA0-AF3C-B554F9AE65FD}"/>
              </c:ext>
            </c:extLst>
          </c:dPt>
          <c:dPt>
            <c:idx val="5"/>
            <c:invertIfNegative val="0"/>
            <c:bubble3D val="0"/>
            <c:spPr>
              <a:solidFill>
                <a:srgbClr val="4C7A59"/>
              </a:solidFill>
              <a:ln>
                <a:noFill/>
              </a:ln>
              <a:effectLst/>
            </c:spPr>
            <c:extLst>
              <c:ext xmlns:c16="http://schemas.microsoft.com/office/drawing/2014/chart" uri="{C3380CC4-5D6E-409C-BE32-E72D297353CC}">
                <c16:uniqueId val="{0000000B-A446-4DA0-AF3C-B554F9AE65F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'IIJA Funding'!$D$7:$I$7</c:f>
              <c:strCache>
                <c:ptCount val="6"/>
                <c:pt idx="0">
                  <c:v>2021A</c:v>
                </c:pt>
                <c:pt idx="1">
                  <c:v>2022A</c:v>
                </c:pt>
                <c:pt idx="2">
                  <c:v>2023A</c:v>
                </c:pt>
                <c:pt idx="3">
                  <c:v>2024E</c:v>
                </c:pt>
                <c:pt idx="4">
                  <c:v>2025E</c:v>
                </c:pt>
                <c:pt idx="5">
                  <c:v>2026E</c:v>
                </c:pt>
              </c:strCache>
            </c:strRef>
          </c:cat>
          <c:val>
            <c:numRef>
              <c:f>'IIJA Funding'!$D$8:$I$8</c:f>
              <c:numCache>
                <c:formatCode>"$"#,##0.00,,,"B"_);\("$"#,##0.00,,,"B"\)</c:formatCode>
                <c:ptCount val="6"/>
                <c:pt idx="0">
                  <c:v>1556424723</c:v>
                </c:pt>
                <c:pt idx="1">
                  <c:v>1883531823</c:v>
                </c:pt>
                <c:pt idx="2">
                  <c:v>1921204920</c:v>
                </c:pt>
                <c:pt idx="3">
                  <c:v>1959631478</c:v>
                </c:pt>
                <c:pt idx="4">
                  <c:v>1998826568</c:v>
                </c:pt>
                <c:pt idx="5">
                  <c:v>2038805555</c:v>
                </c:pt>
              </c:numCache>
            </c:numRef>
          </c:val>
          <c:extLst>
            <c:ext xmlns:c16="http://schemas.microsoft.com/office/drawing/2014/chart" uri="{C3380CC4-5D6E-409C-BE32-E72D297353CC}">
              <c16:uniqueId val="{0000000C-A446-4DA0-AF3C-B554F9AE65FD}"/>
            </c:ext>
          </c:extLst>
        </c:ser>
        <c:dLbls>
          <c:showLegendKey val="0"/>
          <c:showVal val="0"/>
          <c:showCatName val="0"/>
          <c:showSerName val="0"/>
          <c:showPercent val="0"/>
          <c:showBubbleSize val="0"/>
        </c:dLbls>
        <c:gapWidth val="35"/>
        <c:overlap val="-27"/>
        <c:axId val="1023037696"/>
        <c:axId val="1023038112"/>
      </c:barChart>
      <c:catAx>
        <c:axId val="1023037696"/>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023038112"/>
        <c:crosses val="autoZero"/>
        <c:auto val="1"/>
        <c:lblAlgn val="ctr"/>
        <c:lblOffset val="100"/>
        <c:noMultiLvlLbl val="0"/>
      </c:catAx>
      <c:valAx>
        <c:axId val="1023038112"/>
        <c:scaling>
          <c:orientation val="minMax"/>
          <c:min val="1500000000"/>
        </c:scaling>
        <c:delete val="1"/>
        <c:axPos val="l"/>
        <c:numFmt formatCode="&quot;$&quot;#,##0.00,,,&quot;B&quot;_);\(&quot;$&quot;#,##0.00,,,&quot;B&quot;\)" sourceLinked="1"/>
        <c:majorTickMark val="out"/>
        <c:minorTickMark val="none"/>
        <c:tickLblPos val="nextTo"/>
        <c:crossAx val="1023037696"/>
        <c:crosses val="autoZero"/>
        <c:crossBetween val="between"/>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5616547334929E-2"/>
          <c:y val="0.1018208080995481"/>
          <c:w val="0.90869135988073091"/>
          <c:h val="0.86045703443980426"/>
        </c:manualLayout>
      </c:layout>
      <c:bubbleChart>
        <c:varyColors val="0"/>
        <c:ser>
          <c:idx val="0"/>
          <c:order val="0"/>
          <c:tx>
            <c:strRef>
              <c:f>'Bubble Chart'!$C$4</c:f>
              <c:strCache>
                <c:ptCount val="1"/>
                <c:pt idx="0">
                  <c:v>CPiP Bubble Chart: 2023 Spending &amp; 2022-2024 CAGR</c:v>
                </c:pt>
              </c:strCache>
            </c:strRef>
          </c:tx>
          <c:spPr>
            <a:solidFill>
              <a:schemeClr val="accent1">
                <a:alpha val="75000"/>
              </a:schemeClr>
            </a:solidFill>
            <a:ln w="25400">
              <a:noFill/>
            </a:ln>
            <a:effectLst/>
          </c:spPr>
          <c:invertIfNegative val="0"/>
          <c:dPt>
            <c:idx val="2"/>
            <c:invertIfNegative val="0"/>
            <c:bubble3D val="0"/>
            <c:spPr>
              <a:noFill/>
              <a:ln w="25400">
                <a:noFill/>
              </a:ln>
              <a:effectLst/>
            </c:spPr>
            <c:extLst>
              <c:ext xmlns:c16="http://schemas.microsoft.com/office/drawing/2014/chart" uri="{C3380CC4-5D6E-409C-BE32-E72D297353CC}">
                <c16:uniqueId val="{00000001-5431-4144-B94F-9DFCD39862E4}"/>
              </c:ext>
            </c:extLst>
          </c:dPt>
          <c:dPt>
            <c:idx val="3"/>
            <c:invertIfNegative val="0"/>
            <c:bubble3D val="0"/>
            <c:spPr>
              <a:solidFill>
                <a:sysClr val="window" lastClr="FFFFFF"/>
              </a:solidFill>
              <a:ln w="25400">
                <a:noFill/>
              </a:ln>
              <a:effectLst/>
            </c:spPr>
            <c:extLst>
              <c:ext xmlns:c16="http://schemas.microsoft.com/office/drawing/2014/chart" uri="{C3380CC4-5D6E-409C-BE32-E72D297353CC}">
                <c16:uniqueId val="{00000003-5431-4144-B94F-9DFCD39862E4}"/>
              </c:ext>
            </c:extLst>
          </c:dPt>
          <c:dPt>
            <c:idx val="4"/>
            <c:invertIfNegative val="0"/>
            <c:bubble3D val="0"/>
            <c:spPr>
              <a:solidFill>
                <a:srgbClr val="FCC377">
                  <a:alpha val="69804"/>
                </a:srgbClr>
              </a:solidFill>
              <a:ln w="25400">
                <a:noFill/>
              </a:ln>
              <a:effectLst/>
            </c:spPr>
            <c:extLst>
              <c:ext xmlns:c16="http://schemas.microsoft.com/office/drawing/2014/chart" uri="{C3380CC4-5D6E-409C-BE32-E72D297353CC}">
                <c16:uniqueId val="{00000005-5431-4144-B94F-9DFCD39862E4}"/>
              </c:ext>
            </c:extLst>
          </c:dPt>
          <c:dPt>
            <c:idx val="5"/>
            <c:invertIfNegative val="0"/>
            <c:bubble3D val="0"/>
            <c:spPr>
              <a:solidFill>
                <a:srgbClr val="9EC1A8">
                  <a:alpha val="69804"/>
                </a:srgbClr>
              </a:solidFill>
              <a:ln w="25400">
                <a:noFill/>
              </a:ln>
              <a:effectLst/>
            </c:spPr>
            <c:extLst>
              <c:ext xmlns:c16="http://schemas.microsoft.com/office/drawing/2014/chart" uri="{C3380CC4-5D6E-409C-BE32-E72D297353CC}">
                <c16:uniqueId val="{00000007-5431-4144-B94F-9DFCD39862E4}"/>
              </c:ext>
            </c:extLst>
          </c:dPt>
          <c:dPt>
            <c:idx val="6"/>
            <c:invertIfNegative val="0"/>
            <c:bubble3D val="0"/>
            <c:spPr>
              <a:solidFill>
                <a:schemeClr val="bg1"/>
              </a:solidFill>
              <a:ln w="25400">
                <a:noFill/>
              </a:ln>
              <a:effectLst/>
            </c:spPr>
            <c:extLst>
              <c:ext xmlns:c16="http://schemas.microsoft.com/office/drawing/2014/chart" uri="{C3380CC4-5D6E-409C-BE32-E72D297353CC}">
                <c16:uniqueId val="{00000009-5431-4144-B94F-9DFCD39862E4}"/>
              </c:ext>
            </c:extLst>
          </c:dPt>
          <c:dPt>
            <c:idx val="7"/>
            <c:invertIfNegative val="0"/>
            <c:bubble3D val="0"/>
            <c:spPr>
              <a:solidFill>
                <a:srgbClr val="D7DDE1">
                  <a:alpha val="69804"/>
                </a:srgbClr>
              </a:solidFill>
              <a:ln w="25400">
                <a:noFill/>
              </a:ln>
              <a:effectLst/>
            </c:spPr>
            <c:extLst>
              <c:ext xmlns:c16="http://schemas.microsoft.com/office/drawing/2014/chart" uri="{C3380CC4-5D6E-409C-BE32-E72D297353CC}">
                <c16:uniqueId val="{0000000B-5431-4144-B94F-9DFCD39862E4}"/>
              </c:ext>
            </c:extLst>
          </c:dPt>
          <c:dPt>
            <c:idx val="8"/>
            <c:invertIfNegative val="0"/>
            <c:bubble3D val="0"/>
            <c:spPr>
              <a:solidFill>
                <a:schemeClr val="bg1"/>
              </a:solidFill>
              <a:ln w="25400">
                <a:noFill/>
              </a:ln>
              <a:effectLst/>
            </c:spPr>
            <c:extLst>
              <c:ext xmlns:c16="http://schemas.microsoft.com/office/drawing/2014/chart" uri="{C3380CC4-5D6E-409C-BE32-E72D297353CC}">
                <c16:uniqueId val="{0000000D-5431-4144-B94F-9DFCD39862E4}"/>
              </c:ext>
            </c:extLst>
          </c:dPt>
          <c:dPt>
            <c:idx val="9"/>
            <c:invertIfNegative val="0"/>
            <c:bubble3D val="0"/>
            <c:spPr>
              <a:solidFill>
                <a:schemeClr val="bg1"/>
              </a:solidFill>
              <a:ln w="25400">
                <a:noFill/>
              </a:ln>
              <a:effectLst/>
            </c:spPr>
            <c:extLst>
              <c:ext xmlns:c16="http://schemas.microsoft.com/office/drawing/2014/chart" uri="{C3380CC4-5D6E-409C-BE32-E72D297353CC}">
                <c16:uniqueId val="{0000000F-5431-4144-B94F-9DFCD39862E4}"/>
              </c:ext>
            </c:extLst>
          </c:dPt>
          <c:dPt>
            <c:idx val="10"/>
            <c:invertIfNegative val="0"/>
            <c:bubble3D val="0"/>
            <c:spPr>
              <a:solidFill>
                <a:sysClr val="window" lastClr="FFFFFF"/>
              </a:solidFill>
              <a:ln w="25400">
                <a:noFill/>
              </a:ln>
              <a:effectLst/>
            </c:spPr>
            <c:extLst>
              <c:ext xmlns:c16="http://schemas.microsoft.com/office/drawing/2014/chart" uri="{C3380CC4-5D6E-409C-BE32-E72D297353CC}">
                <c16:uniqueId val="{00000011-5431-4144-B94F-9DFCD39862E4}"/>
              </c:ext>
            </c:extLst>
          </c:dPt>
          <c:dPt>
            <c:idx val="11"/>
            <c:invertIfNegative val="0"/>
            <c:bubble3D val="0"/>
            <c:spPr>
              <a:solidFill>
                <a:srgbClr val="889D8D"/>
              </a:solidFill>
              <a:ln w="25400">
                <a:noFill/>
              </a:ln>
              <a:effectLst/>
            </c:spPr>
            <c:extLst>
              <c:ext xmlns:c16="http://schemas.microsoft.com/office/drawing/2014/chart" uri="{C3380CC4-5D6E-409C-BE32-E72D297353CC}">
                <c16:uniqueId val="{00000013-5431-4144-B94F-9DFCD39862E4}"/>
              </c:ext>
            </c:extLst>
          </c:dPt>
          <c:dPt>
            <c:idx val="12"/>
            <c:invertIfNegative val="0"/>
            <c:bubble3D val="0"/>
            <c:spPr>
              <a:solidFill>
                <a:schemeClr val="bg1"/>
              </a:solidFill>
              <a:ln w="25400">
                <a:noFill/>
              </a:ln>
              <a:effectLst/>
            </c:spPr>
            <c:extLst>
              <c:ext xmlns:c16="http://schemas.microsoft.com/office/drawing/2014/chart" uri="{C3380CC4-5D6E-409C-BE32-E72D297353CC}">
                <c16:uniqueId val="{00000015-5431-4144-B94F-9DFCD39862E4}"/>
              </c:ext>
            </c:extLst>
          </c:dPt>
          <c:dPt>
            <c:idx val="13"/>
            <c:invertIfNegative val="0"/>
            <c:bubble3D val="0"/>
            <c:spPr>
              <a:solidFill>
                <a:srgbClr val="A2AFB9"/>
              </a:solidFill>
              <a:ln w="25400">
                <a:noFill/>
              </a:ln>
              <a:effectLst/>
            </c:spPr>
            <c:extLst>
              <c:ext xmlns:c16="http://schemas.microsoft.com/office/drawing/2014/chart" uri="{C3380CC4-5D6E-409C-BE32-E72D297353CC}">
                <c16:uniqueId val="{00000017-5431-4144-B94F-9DFCD39862E4}"/>
              </c:ext>
            </c:extLst>
          </c:dPt>
          <c:dPt>
            <c:idx val="14"/>
            <c:invertIfNegative val="0"/>
            <c:bubble3D val="0"/>
            <c:spPr>
              <a:solidFill>
                <a:srgbClr val="9E9C97">
                  <a:alpha val="69804"/>
                </a:srgbClr>
              </a:solidFill>
              <a:ln w="25400">
                <a:noFill/>
              </a:ln>
              <a:effectLst/>
            </c:spPr>
            <c:extLst>
              <c:ext xmlns:c16="http://schemas.microsoft.com/office/drawing/2014/chart" uri="{C3380CC4-5D6E-409C-BE32-E72D297353CC}">
                <c16:uniqueId val="{00000019-5431-4144-B94F-9DFCD39862E4}"/>
              </c:ext>
            </c:extLst>
          </c:dPt>
          <c:dPt>
            <c:idx val="15"/>
            <c:invertIfNegative val="0"/>
            <c:bubble3D val="0"/>
            <c:spPr>
              <a:solidFill>
                <a:srgbClr val="C2D3E1"/>
              </a:solidFill>
              <a:ln w="25400">
                <a:noFill/>
              </a:ln>
              <a:effectLst/>
            </c:spPr>
            <c:extLst>
              <c:ext xmlns:c16="http://schemas.microsoft.com/office/drawing/2014/chart" uri="{C3380CC4-5D6E-409C-BE32-E72D297353CC}">
                <c16:uniqueId val="{0000001B-5431-4144-B94F-9DFCD39862E4}"/>
              </c:ext>
            </c:extLst>
          </c:dPt>
          <c:dPt>
            <c:idx val="16"/>
            <c:invertIfNegative val="0"/>
            <c:bubble3D val="0"/>
            <c:spPr>
              <a:solidFill>
                <a:sysClr val="window" lastClr="FFFFFF"/>
              </a:solidFill>
              <a:ln w="25400">
                <a:noFill/>
              </a:ln>
              <a:effectLst/>
            </c:spPr>
            <c:extLst>
              <c:ext xmlns:c16="http://schemas.microsoft.com/office/drawing/2014/chart" uri="{C3380CC4-5D6E-409C-BE32-E72D297353CC}">
                <c16:uniqueId val="{0000001D-5431-4144-B94F-9DFCD39862E4}"/>
              </c:ext>
            </c:extLst>
          </c:dPt>
          <c:dPt>
            <c:idx val="17"/>
            <c:invertIfNegative val="0"/>
            <c:bubble3D val="0"/>
            <c:spPr>
              <a:solidFill>
                <a:srgbClr val="9DC2A7">
                  <a:alpha val="69804"/>
                </a:srgbClr>
              </a:solidFill>
              <a:ln w="25400">
                <a:noFill/>
              </a:ln>
              <a:effectLst/>
            </c:spPr>
            <c:extLst>
              <c:ext xmlns:c16="http://schemas.microsoft.com/office/drawing/2014/chart" uri="{C3380CC4-5D6E-409C-BE32-E72D297353CC}">
                <c16:uniqueId val="{0000001F-5431-4144-B94F-9DFCD39862E4}"/>
              </c:ext>
            </c:extLst>
          </c:dPt>
          <c:dPt>
            <c:idx val="18"/>
            <c:invertIfNegative val="0"/>
            <c:bubble3D val="0"/>
            <c:spPr>
              <a:solidFill>
                <a:schemeClr val="bg1"/>
              </a:solidFill>
              <a:ln w="25400">
                <a:noFill/>
              </a:ln>
              <a:effectLst/>
            </c:spPr>
            <c:extLst>
              <c:ext xmlns:c16="http://schemas.microsoft.com/office/drawing/2014/chart" uri="{C3380CC4-5D6E-409C-BE32-E72D297353CC}">
                <c16:uniqueId val="{00000021-5431-4144-B94F-9DFCD39862E4}"/>
              </c:ext>
            </c:extLst>
          </c:dPt>
          <c:dLbls>
            <c:dLbl>
              <c:idx val="0"/>
              <c:layout>
                <c:manualLayout>
                  <c:x val="-6.6316562625617741E-3"/>
                  <c:y val="3.2773337925782617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C5656EE7-8E0A-416A-B8C1-C4DFF1E54E6C}"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5431-4144-B94F-9DFCD39862E4}"/>
                </c:ext>
              </c:extLst>
            </c:dLbl>
            <c:dLbl>
              <c:idx val="1"/>
              <c:layout>
                <c:manualLayout>
                  <c:x val="-1.0399449646496891E-2"/>
                  <c:y val="-3.1346735727801465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061B7054-877B-4508-9A3B-CE62E8F98360}"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5431-4144-B94F-9DFCD39862E4}"/>
                </c:ext>
              </c:extLst>
            </c:dLbl>
            <c:dLbl>
              <c:idx val="2"/>
              <c:delete val="1"/>
              <c:extLst>
                <c:ext xmlns:c15="http://schemas.microsoft.com/office/drawing/2012/chart" uri="{CE6537A1-D6FC-4f65-9D91-7224C49458BB}"/>
                <c:ext xmlns:c16="http://schemas.microsoft.com/office/drawing/2014/chart" uri="{C3380CC4-5D6E-409C-BE32-E72D297353CC}">
                  <c16:uniqueId val="{00000001-5431-4144-B94F-9DFCD39862E4}"/>
                </c:ext>
              </c:extLst>
            </c:dLbl>
            <c:dLbl>
              <c:idx val="3"/>
              <c:delete val="1"/>
              <c:extLst>
                <c:ext xmlns:c15="http://schemas.microsoft.com/office/drawing/2012/chart" uri="{CE6537A1-D6FC-4f65-9D91-7224C49458BB}"/>
                <c:ext xmlns:c16="http://schemas.microsoft.com/office/drawing/2014/chart" uri="{C3380CC4-5D6E-409C-BE32-E72D297353CC}">
                  <c16:uniqueId val="{00000003-5431-4144-B94F-9DFCD39862E4}"/>
                </c:ext>
              </c:extLst>
            </c:dLbl>
            <c:dLbl>
              <c:idx val="4"/>
              <c:layout>
                <c:manualLayout>
                  <c:x val="-7.8486033092799556E-2"/>
                  <c:y val="5.6895701107916849E-2"/>
                </c:manualLayout>
              </c:layout>
              <c:tx>
                <c:rich>
                  <a:bodyPr/>
                  <a:lstStyle/>
                  <a:p>
                    <a:fld id="{F8624C9A-606A-4C0D-A39C-DE222F63375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431-4144-B94F-9DFCD39862E4}"/>
                </c:ext>
              </c:extLst>
            </c:dLbl>
            <c:dLbl>
              <c:idx val="5"/>
              <c:layout>
                <c:manualLayout>
                  <c:x val="-2.4310654158095173E-2"/>
                  <c:y val="8.4771743648322948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E38700EA-C36E-425C-93B1-C9E870632534}"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431-4144-B94F-9DFCD39862E4}"/>
                </c:ext>
              </c:extLst>
            </c:dLbl>
            <c:dLbl>
              <c:idx val="6"/>
              <c:delete val="1"/>
              <c:extLst>
                <c:ext xmlns:c15="http://schemas.microsoft.com/office/drawing/2012/chart" uri="{CE6537A1-D6FC-4f65-9D91-7224C49458BB}">
                  <c15:layout>
                    <c:manualLayout>
                      <c:w val="4.661000944287063E-2"/>
                      <c:h val="8.5542891443950261E-2"/>
                    </c:manualLayout>
                  </c15:layout>
                </c:ext>
                <c:ext xmlns:c16="http://schemas.microsoft.com/office/drawing/2014/chart" uri="{C3380CC4-5D6E-409C-BE32-E72D297353CC}">
                  <c16:uniqueId val="{00000009-5431-4144-B94F-9DFCD39862E4}"/>
                </c:ext>
              </c:extLst>
            </c:dLbl>
            <c:dLbl>
              <c:idx val="7"/>
              <c:layout>
                <c:manualLayout>
                  <c:x val="-8.1696608025348214E-2"/>
                  <c:y val="-7.5606828216240457E-2"/>
                </c:manualLayout>
              </c:layout>
              <c:tx>
                <c:rich>
                  <a:bodyPr/>
                  <a:lstStyle/>
                  <a:p>
                    <a:fld id="{24841D96-F4CF-41F6-B108-8CEF830C75A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431-4144-B94F-9DFCD39862E4}"/>
                </c:ext>
              </c:extLst>
            </c:dLbl>
            <c:dLbl>
              <c:idx val="8"/>
              <c:delete val="1"/>
              <c:extLst>
                <c:ext xmlns:c15="http://schemas.microsoft.com/office/drawing/2012/chart" uri="{CE6537A1-D6FC-4f65-9D91-7224C49458BB}"/>
                <c:ext xmlns:c16="http://schemas.microsoft.com/office/drawing/2014/chart" uri="{C3380CC4-5D6E-409C-BE32-E72D297353CC}">
                  <c16:uniqueId val="{0000000D-5431-4144-B94F-9DFCD39862E4}"/>
                </c:ext>
              </c:extLst>
            </c:dLbl>
            <c:dLbl>
              <c:idx val="9"/>
              <c:delete val="1"/>
              <c:extLst>
                <c:ext xmlns:c15="http://schemas.microsoft.com/office/drawing/2012/chart" uri="{CE6537A1-D6FC-4f65-9D91-7224C49458BB}">
                  <c15:layout>
                    <c:manualLayout>
                      <c:w val="5.8583569405099137E-2"/>
                      <c:h val="7.6128358629948253E-2"/>
                    </c:manualLayout>
                  </c15:layout>
                </c:ext>
                <c:ext xmlns:c16="http://schemas.microsoft.com/office/drawing/2014/chart" uri="{C3380CC4-5D6E-409C-BE32-E72D297353CC}">
                  <c16:uniqueId val="{0000000F-5431-4144-B94F-9DFCD39862E4}"/>
                </c:ext>
              </c:extLst>
            </c:dLbl>
            <c:dLbl>
              <c:idx val="10"/>
              <c:delete val="1"/>
              <c:extLst>
                <c:ext xmlns:c15="http://schemas.microsoft.com/office/drawing/2012/chart" uri="{CE6537A1-D6FC-4f65-9D91-7224C49458BB}">
                  <c15:layout>
                    <c:manualLayout>
                      <c:w val="7.1199244570349388E-2"/>
                      <c:h val="0.12790828910695928"/>
                    </c:manualLayout>
                  </c15:layout>
                </c:ext>
                <c:ext xmlns:c16="http://schemas.microsoft.com/office/drawing/2014/chart" uri="{C3380CC4-5D6E-409C-BE32-E72D297353CC}">
                  <c16:uniqueId val="{00000011-5431-4144-B94F-9DFCD39862E4}"/>
                </c:ext>
              </c:extLst>
            </c:dLbl>
            <c:dLbl>
              <c:idx val="11"/>
              <c:layout>
                <c:manualLayout>
                  <c:x val="-0.1067924712574158"/>
                  <c:y val="5.4525046895086977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D0C65975-34FC-4139-8DE8-A6A2DF3E52C8}"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431-4144-B94F-9DFCD39862E4}"/>
                </c:ext>
              </c:extLst>
            </c:dLbl>
            <c:dLbl>
              <c:idx val="12"/>
              <c:delete val="1"/>
              <c:extLst>
                <c:ext xmlns:c15="http://schemas.microsoft.com/office/drawing/2012/chart" uri="{CE6537A1-D6FC-4f65-9D91-7224C49458BB}">
                  <c15:layout>
                    <c:manualLayout>
                      <c:w val="5.3534781240163677E-2"/>
                      <c:h val="7.0181989545742784E-2"/>
                    </c:manualLayout>
                  </c15:layout>
                </c:ext>
                <c:ext xmlns:c16="http://schemas.microsoft.com/office/drawing/2014/chart" uri="{C3380CC4-5D6E-409C-BE32-E72D297353CC}">
                  <c16:uniqueId val="{00000015-5431-4144-B94F-9DFCD39862E4}"/>
                </c:ext>
              </c:extLst>
            </c:dLbl>
            <c:dLbl>
              <c:idx val="13"/>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06B9B9F9-09FC-4DCC-AFC5-CD372F5F0531}"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5431-4144-B94F-9DFCD39862E4}"/>
                </c:ext>
              </c:extLst>
            </c:dLbl>
            <c:dLbl>
              <c:idx val="14"/>
              <c:layout>
                <c:manualLayout>
                  <c:x val="-6.690612657091112E-2"/>
                  <c:y val="2.3706542128298685E-2"/>
                </c:manualLayout>
              </c:layout>
              <c:tx>
                <c:rich>
                  <a:bodyPr/>
                  <a:lstStyle/>
                  <a:p>
                    <a:fld id="{3CDD0FBC-F8D9-4DA9-93B7-D2BB0608215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5431-4144-B94F-9DFCD39862E4}"/>
                </c:ext>
              </c:extLst>
            </c:dLbl>
            <c:dLbl>
              <c:idx val="15"/>
              <c:layout>
                <c:manualLayout>
                  <c:x val="-2.3856213496961529E-2"/>
                  <c:y val="-7.7786969942710643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982C2051-898D-41F1-80DD-825BE5D69A2F}"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5431-4144-B94F-9DFCD39862E4}"/>
                </c:ext>
              </c:extLst>
            </c:dLbl>
            <c:dLbl>
              <c:idx val="16"/>
              <c:delete val="1"/>
              <c:extLst>
                <c:ext xmlns:c15="http://schemas.microsoft.com/office/drawing/2012/chart" uri="{CE6537A1-D6FC-4f65-9D91-7224C49458BB}">
                  <c15:layout>
                    <c:manualLayout>
                      <c:w val="6.9323260937991821E-2"/>
                      <c:h val="0.10672559027545478"/>
                    </c:manualLayout>
                  </c15:layout>
                </c:ext>
                <c:ext xmlns:c16="http://schemas.microsoft.com/office/drawing/2014/chart" uri="{C3380CC4-5D6E-409C-BE32-E72D297353CC}">
                  <c16:uniqueId val="{0000001D-5431-4144-B94F-9DFCD39862E4}"/>
                </c:ext>
              </c:extLst>
            </c:dLbl>
            <c:dLbl>
              <c:idx val="17"/>
              <c:layout>
                <c:manualLayout>
                  <c:x val="-6.4332763354732356E-2"/>
                  <c:y val="-5.6895607775073818E-2"/>
                </c:manualLayout>
              </c:layout>
              <c:tx>
                <c:rich>
                  <a:bodyPr/>
                  <a:lstStyle/>
                  <a:p>
                    <a:fld id="{14C24E65-54B5-4B27-9FA2-5EABD2FE408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6.2977651872835994E-2"/>
                      <c:h val="7.3774725426447751E-2"/>
                    </c:manualLayout>
                  </c15:layout>
                  <c15:dlblFieldTable/>
                  <c15:showDataLabelsRange val="1"/>
                </c:ext>
                <c:ext xmlns:c16="http://schemas.microsoft.com/office/drawing/2014/chart" uri="{C3380CC4-5D6E-409C-BE32-E72D297353CC}">
                  <c16:uniqueId val="{0000001F-5431-4144-B94F-9DFCD39862E4}"/>
                </c:ext>
              </c:extLst>
            </c:dLbl>
            <c:dLbl>
              <c:idx val="18"/>
              <c:delete val="1"/>
              <c:extLst>
                <c:ext xmlns:c15="http://schemas.microsoft.com/office/drawing/2012/chart" uri="{CE6537A1-D6FC-4f65-9D91-7224C49458BB}">
                  <c15:layout>
                    <c:manualLayout>
                      <c:w val="9.1992495272368552E-2"/>
                      <c:h val="8.0835625036949257E-2"/>
                    </c:manualLayout>
                  </c15:layout>
                </c:ext>
                <c:ext xmlns:c16="http://schemas.microsoft.com/office/drawing/2014/chart" uri="{C3380CC4-5D6E-409C-BE32-E72D297353CC}">
                  <c16:uniqueId val="{00000021-5431-4144-B94F-9DFCD39862E4}"/>
                </c:ext>
              </c:extLst>
            </c:dLbl>
            <c:spPr>
              <a:noFill/>
              <a:ln>
                <a:noFill/>
              </a:ln>
              <a:effectLst/>
            </c:spPr>
            <c:txPr>
              <a:bodyPr rot="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('Bubble Chart'!$D$8:$D$10,'Bubble Chart'!$D$13:$D$23,'Bubble Chart'!$D$26:$D$30)</c:f>
              <c:numCache>
                <c:formatCode>_(* #,##0_);_(* \(#,##0\);_(* "-"??_);_(@_)</c:formatCode>
                <c:ptCount val="19"/>
                <c:pt idx="0">
                  <c:v>392481.1618367398</c:v>
                </c:pt>
                <c:pt idx="1">
                  <c:v>140179.32445976551</c:v>
                </c:pt>
                <c:pt idx="2">
                  <c:v>342192.12614673341</c:v>
                </c:pt>
                <c:pt idx="3">
                  <c:v>22917.513861920255</c:v>
                </c:pt>
                <c:pt idx="4">
                  <c:v>98538.04059659646</c:v>
                </c:pt>
                <c:pt idx="5">
                  <c:v>129151.15277801518</c:v>
                </c:pt>
                <c:pt idx="6">
                  <c:v>59893.213034846325</c:v>
                </c:pt>
                <c:pt idx="7">
                  <c:v>110164.16252300172</c:v>
                </c:pt>
                <c:pt idx="8">
                  <c:v>3066.0866437593495</c:v>
                </c:pt>
                <c:pt idx="9">
                  <c:v>12575.418429559058</c:v>
                </c:pt>
                <c:pt idx="10">
                  <c:v>32411.933195907557</c:v>
                </c:pt>
                <c:pt idx="11">
                  <c:v>63041.064184942654</c:v>
                </c:pt>
                <c:pt idx="12">
                  <c:v>24786.472823353713</c:v>
                </c:pt>
                <c:pt idx="13">
                  <c:v>181486.54897325049</c:v>
                </c:pt>
                <c:pt idx="14">
                  <c:v>115549.17667292533</c:v>
                </c:pt>
                <c:pt idx="15">
                  <c:v>127963.95711320374</c:v>
                </c:pt>
                <c:pt idx="16">
                  <c:v>38559.775050904398</c:v>
                </c:pt>
                <c:pt idx="17">
                  <c:v>27045.909116413488</c:v>
                </c:pt>
                <c:pt idx="18">
                  <c:v>11064.601797737681</c:v>
                </c:pt>
              </c:numCache>
            </c:numRef>
          </c:xVal>
          <c:yVal>
            <c:numRef>
              <c:f>('Bubble Chart'!$F$8:$F$10,'Bubble Chart'!$F$13:$F$23,'Bubble Chart'!$F$26:$F$30)</c:f>
              <c:numCache>
                <c:formatCode>0.0%</c:formatCode>
                <c:ptCount val="19"/>
                <c:pt idx="0">
                  <c:v>-0.11646388918230433</c:v>
                </c:pt>
                <c:pt idx="1">
                  <c:v>5.1234578215233473E-2</c:v>
                </c:pt>
                <c:pt idx="2">
                  <c:v>-3.9344555294186567E-2</c:v>
                </c:pt>
                <c:pt idx="3">
                  <c:v>9.633853898431366E-2</c:v>
                </c:pt>
                <c:pt idx="4">
                  <c:v>1.4026996819484827E-2</c:v>
                </c:pt>
                <c:pt idx="5">
                  <c:v>-1.5590283182531639E-2</c:v>
                </c:pt>
                <c:pt idx="6">
                  <c:v>7.4768774540481475E-2</c:v>
                </c:pt>
                <c:pt idx="7">
                  <c:v>7.2607675972067076E-2</c:v>
                </c:pt>
                <c:pt idx="8">
                  <c:v>2.6635041392042424E-2</c:v>
                </c:pt>
                <c:pt idx="9">
                  <c:v>9.2941702789469449E-2</c:v>
                </c:pt>
                <c:pt idx="10">
                  <c:v>5.8853301693083671E-2</c:v>
                </c:pt>
                <c:pt idx="11">
                  <c:v>9.6982086816018498E-2</c:v>
                </c:pt>
                <c:pt idx="12">
                  <c:v>2.9037272107339085E-2</c:v>
                </c:pt>
                <c:pt idx="13">
                  <c:v>0.34972406744884665</c:v>
                </c:pt>
                <c:pt idx="14">
                  <c:v>5.7049667023856054E-2</c:v>
                </c:pt>
                <c:pt idx="15">
                  <c:v>0.10352914027130122</c:v>
                </c:pt>
                <c:pt idx="16">
                  <c:v>0.13478545605304992</c:v>
                </c:pt>
                <c:pt idx="17">
                  <c:v>0.11215525342550836</c:v>
                </c:pt>
                <c:pt idx="18">
                  <c:v>0.13509622425503331</c:v>
                </c:pt>
              </c:numCache>
            </c:numRef>
          </c:yVal>
          <c:bubbleSize>
            <c:numRef>
              <c:f>('Bubble Chart'!$E$8:$E$10,'Bubble Chart'!$E$13:$E$23,'Bubble Chart'!$E$26:$E$30)</c:f>
              <c:numCache>
                <c:formatCode>0%</c:formatCode>
                <c:ptCount val="19"/>
                <c:pt idx="0">
                  <c:v>0.20303540024659084</c:v>
                </c:pt>
                <c:pt idx="1">
                  <c:v>7.2516512932216282E-2</c:v>
                </c:pt>
                <c:pt idx="2">
                  <c:v>0.17702025485323619</c:v>
                </c:pt>
                <c:pt idx="3">
                  <c:v>1.1855515759880742E-2</c:v>
                </c:pt>
                <c:pt idx="4">
                  <c:v>5.0974957418126889E-2</c:v>
                </c:pt>
                <c:pt idx="5">
                  <c:v>6.6811502172174506E-2</c:v>
                </c:pt>
                <c:pt idx="6">
                  <c:v>3.0983506122117341E-2</c:v>
                </c:pt>
                <c:pt idx="7">
                  <c:v>5.6989295297673985E-2</c:v>
                </c:pt>
                <c:pt idx="8">
                  <c:v>1.5861248626382659E-3</c:v>
                </c:pt>
                <c:pt idx="9">
                  <c:v>6.5054208007464939E-3</c:v>
                </c:pt>
                <c:pt idx="10">
                  <c:v>1.6767097300670584E-2</c:v>
                </c:pt>
                <c:pt idx="11">
                  <c:v>3.2611928783693026E-2</c:v>
                </c:pt>
                <c:pt idx="12">
                  <c:v>1.2822351541254984E-2</c:v>
                </c:pt>
                <c:pt idx="13">
                  <c:v>9.3885255378152774E-2</c:v>
                </c:pt>
                <c:pt idx="14">
                  <c:v>5.9775030282116608E-2</c:v>
                </c:pt>
                <c:pt idx="15">
                  <c:v>6.6197351047447978E-2</c:v>
                </c:pt>
                <c:pt idx="16">
                  <c:v>1.9947452571330054E-2</c:v>
                </c:pt>
                <c:pt idx="17">
                  <c:v>1.3991186116515156E-2</c:v>
                </c:pt>
                <c:pt idx="18">
                  <c:v>5.723856513417315E-3</c:v>
                </c:pt>
              </c:numCache>
            </c:numRef>
          </c:bubbleSize>
          <c:bubble3D val="0"/>
          <c:extLst>
            <c:ext xmlns:c15="http://schemas.microsoft.com/office/drawing/2012/chart" uri="{02D57815-91ED-43cb-92C2-25804820EDAC}">
              <c15:datalabelsRange>
                <c15:f>('Bubble Chart'!$C$8:$C$10,'Bubble Chart'!$C$13:$C$23,'Bubble Chart'!$C$26:$C$30)</c15:f>
                <c15:dlblRangeCache>
                  <c:ptCount val="19"/>
                  <c:pt idx="0">
                    <c:v>Single-Family</c:v>
                  </c:pt>
                  <c:pt idx="1">
                    <c:v>Multi-Family</c:v>
                  </c:pt>
                  <c:pt idx="2">
                    <c:v>Improvements*</c:v>
                  </c:pt>
                  <c:pt idx="3">
                    <c:v>Lodging </c:v>
                  </c:pt>
                  <c:pt idx="4">
                    <c:v>Office</c:v>
                  </c:pt>
                  <c:pt idx="5">
                    <c:v>Commercial</c:v>
                  </c:pt>
                  <c:pt idx="6">
                    <c:v>Health Care</c:v>
                  </c:pt>
                  <c:pt idx="7">
                    <c:v>Educational</c:v>
                  </c:pt>
                  <c:pt idx="8">
                    <c:v>Religious</c:v>
                  </c:pt>
                  <c:pt idx="9">
                    <c:v>Public Safety</c:v>
                  </c:pt>
                  <c:pt idx="10">
                    <c:v>Amusement and Recreation</c:v>
                  </c:pt>
                  <c:pt idx="11">
                    <c:v>Transportation</c:v>
                  </c:pt>
                  <c:pt idx="12">
                    <c:v>Communication</c:v>
                  </c:pt>
                  <c:pt idx="13">
                    <c:v>Manufacturing</c:v>
                  </c:pt>
                  <c:pt idx="14">
                    <c:v>Power</c:v>
                  </c:pt>
                  <c:pt idx="15">
                    <c:v>Highway and Street</c:v>
                  </c:pt>
                  <c:pt idx="16">
                    <c:v>Sewage and Waste Disposal</c:v>
                  </c:pt>
                  <c:pt idx="17">
                    <c:v>Water Supply</c:v>
                  </c:pt>
                  <c:pt idx="18">
                    <c:v>Conservation and Development</c:v>
                  </c:pt>
                </c15:dlblRangeCache>
              </c15:datalabelsRange>
            </c:ext>
            <c:ext xmlns:c16="http://schemas.microsoft.com/office/drawing/2014/chart" uri="{C3380CC4-5D6E-409C-BE32-E72D297353CC}">
              <c16:uniqueId val="{00000024-5431-4144-B94F-9DFCD39862E4}"/>
            </c:ext>
          </c:extLst>
        </c:ser>
        <c:dLbls>
          <c:dLblPos val="ctr"/>
          <c:showLegendKey val="0"/>
          <c:showVal val="1"/>
          <c:showCatName val="0"/>
          <c:showSerName val="0"/>
          <c:showPercent val="0"/>
          <c:showBubbleSize val="0"/>
        </c:dLbls>
        <c:bubbleScale val="100"/>
        <c:showNegBubbles val="0"/>
        <c:axId val="43931616"/>
        <c:axId val="43931136"/>
      </c:bubbleChart>
      <c:valAx>
        <c:axId val="43931616"/>
        <c:scaling>
          <c:orientation val="minMax"/>
          <c:max val="450000"/>
          <c:min val="0"/>
        </c:scaling>
        <c:delete val="0"/>
        <c:axPos val="b"/>
        <c:numFmt formatCode="_(* &quot;$&quot;#,##0,_);_(* \(&quot;$&quot;#,##0,\);_(* &quot;-&quot;??_);_(@_)" sourceLinked="0"/>
        <c:majorTickMark val="none"/>
        <c:minorTickMark val="none"/>
        <c:tickLblPos val="low"/>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931136"/>
        <c:crosses val="autoZero"/>
        <c:crossBetween val="midCat"/>
      </c:valAx>
      <c:valAx>
        <c:axId val="43931136"/>
        <c:scaling>
          <c:orientation val="minMax"/>
          <c:max val="0.45"/>
          <c:min val="-0.45"/>
        </c:scaling>
        <c:delete val="0"/>
        <c:axPos val="l"/>
        <c:numFmt formatCode="0%"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931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'CPI &amp; Core PCE'!$C$12</c:f>
              <c:strCache>
                <c:ptCount val="1"/>
                <c:pt idx="0">
                  <c:v>CPI</c:v>
                </c:pt>
              </c:strCache>
            </c:strRef>
          </c:tx>
          <c:spPr>
            <a:ln w="28575" cap="rnd">
              <a:solidFill>
                <a:srgbClr val="5E976D"/>
              </a:solidFill>
              <a:round/>
            </a:ln>
            <a:effectLst/>
          </c:spPr>
          <c:marker>
            <c:symbol val="none"/>
          </c:marker>
          <c:cat>
            <c:numRef>
              <c:f>'CPI &amp; Core PCE'!$A$13:$A$46</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numCache>
            </c:numRef>
          </c:cat>
          <c:val>
            <c:numRef>
              <c:f>'CPI &amp; Core PCE'!$C$13:$C$46</c:f>
              <c:numCache>
                <c:formatCode>0.0%</c:formatCode>
                <c:ptCount val="34"/>
                <c:pt idx="0">
                  <c:v>1.39478E-2</c:v>
                </c:pt>
                <c:pt idx="1">
                  <c:v>1.69336E-2</c:v>
                </c:pt>
                <c:pt idx="2">
                  <c:v>2.6305200000000001E-2</c:v>
                </c:pt>
                <c:pt idx="3">
                  <c:v>4.1305500000000002E-2</c:v>
                </c:pt>
                <c:pt idx="4">
                  <c:v>4.9150300000000001E-2</c:v>
                </c:pt>
                <c:pt idx="5">
                  <c:v>5.2816099999999998E-2</c:v>
                </c:pt>
                <c:pt idx="6">
                  <c:v>5.22151E-2</c:v>
                </c:pt>
                <c:pt idx="7">
                  <c:v>5.1882900000000003E-2</c:v>
                </c:pt>
                <c:pt idx="8">
                  <c:v>5.3836300000000004E-2</c:v>
                </c:pt>
                <c:pt idx="9">
                  <c:v>6.2377500000000002E-2</c:v>
                </c:pt>
                <c:pt idx="10">
                  <c:v>6.8623900000000002E-2</c:v>
                </c:pt>
                <c:pt idx="11">
                  <c:v>7.1944599999999997E-2</c:v>
                </c:pt>
                <c:pt idx="12">
                  <c:v>7.5952800000000001E-2</c:v>
                </c:pt>
                <c:pt idx="13">
                  <c:v>7.9548500000000008E-2</c:v>
                </c:pt>
                <c:pt idx="14">
                  <c:v>8.5152199999999997E-2</c:v>
                </c:pt>
                <c:pt idx="15">
                  <c:v>8.2277699999999995E-2</c:v>
                </c:pt>
                <c:pt idx="16">
                  <c:v>8.502330000000001E-2</c:v>
                </c:pt>
                <c:pt idx="17">
                  <c:v>8.9329900000000004E-2</c:v>
                </c:pt>
                <c:pt idx="18">
                  <c:v>8.4131800000000007E-2</c:v>
                </c:pt>
                <c:pt idx="19">
                  <c:v>8.2273599999999988E-2</c:v>
                </c:pt>
                <c:pt idx="20">
                  <c:v>8.2148499999999999E-2</c:v>
                </c:pt>
                <c:pt idx="21">
                  <c:v>7.7624899999999997E-2</c:v>
                </c:pt>
                <c:pt idx="22">
                  <c:v>7.13535E-2</c:v>
                </c:pt>
                <c:pt idx="23">
                  <c:v>6.4449400000000004E-2</c:v>
                </c:pt>
                <c:pt idx="24">
                  <c:v>6.3471600000000003E-2</c:v>
                </c:pt>
                <c:pt idx="25">
                  <c:v>5.9864399999999998E-2</c:v>
                </c:pt>
                <c:pt idx="26">
                  <c:v>4.9869199999999995E-2</c:v>
                </c:pt>
                <c:pt idx="27">
                  <c:v>4.9571899999999995E-2</c:v>
                </c:pt>
                <c:pt idx="28">
                  <c:v>4.1288400000000003E-2</c:v>
                </c:pt>
                <c:pt idx="29">
                  <c:v>3.092E-2</c:v>
                </c:pt>
                <c:pt idx="30">
                  <c:v>3.2990800000000001E-2</c:v>
                </c:pt>
                <c:pt idx="31">
                  <c:v>3.7074999999999997E-2</c:v>
                </c:pt>
                <c:pt idx="32">
                  <c:v>3.6899000000000001E-2</c:v>
                </c:pt>
                <c:pt idx="33">
                  <c:v>3.2323600000000001E-2</c:v>
                </c:pt>
              </c:numCache>
            </c:numRef>
          </c:val>
          <c:smooth val="0"/>
          <c:extLst>
            <c:ext xmlns:c16="http://schemas.microsoft.com/office/drawing/2014/chart" uri="{C3380CC4-5D6E-409C-BE32-E72D297353CC}">
              <c16:uniqueId val="{00000000-6749-4037-8DEE-9002C2AEAB5B}"/>
            </c:ext>
          </c:extLst>
        </c:ser>
        <c:ser>
          <c:idx val="1"/>
          <c:order val="1"/>
          <c:tx>
            <c:strRef>
              <c:f>'CPI &amp; Core PCE'!$B$12</c:f>
              <c:strCache>
                <c:ptCount val="1"/>
                <c:pt idx="0">
                  <c:v>Core PCE</c:v>
                </c:pt>
              </c:strCache>
            </c:strRef>
          </c:tx>
          <c:spPr>
            <a:ln w="28575" cap="rnd">
              <a:solidFill>
                <a:srgbClr val="81A3C4"/>
              </a:solidFill>
              <a:round/>
            </a:ln>
            <a:effectLst/>
          </c:spPr>
          <c:marker>
            <c:symbol val="none"/>
          </c:marker>
          <c:cat>
            <c:numRef>
              <c:f>'CPI &amp; Core PCE'!$A$13:$A$46</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numCache>
            </c:numRef>
          </c:cat>
          <c:val>
            <c:numRef>
              <c:f>'CPI &amp; Core PCE'!$B$13:$B$46</c:f>
              <c:numCache>
                <c:formatCode>0.0%</c:formatCode>
                <c:ptCount val="34"/>
                <c:pt idx="0">
                  <c:v>1.7152400000000002E-2</c:v>
                </c:pt>
                <c:pt idx="1">
                  <c:v>1.7532300000000001E-2</c:v>
                </c:pt>
                <c:pt idx="2">
                  <c:v>2.2555599999999999E-2</c:v>
                </c:pt>
                <c:pt idx="3">
                  <c:v>3.2205499999999998E-2</c:v>
                </c:pt>
                <c:pt idx="4">
                  <c:v>3.6439800000000001E-2</c:v>
                </c:pt>
                <c:pt idx="5">
                  <c:v>3.9492199999999998E-2</c:v>
                </c:pt>
                <c:pt idx="6">
                  <c:v>4.0099900000000001E-2</c:v>
                </c:pt>
                <c:pt idx="7">
                  <c:v>4.0188499999999995E-2</c:v>
                </c:pt>
                <c:pt idx="8">
                  <c:v>4.07439E-2</c:v>
                </c:pt>
                <c:pt idx="9">
                  <c:v>4.5008100000000002E-2</c:v>
                </c:pt>
                <c:pt idx="10">
                  <c:v>4.9511100000000002E-2</c:v>
                </c:pt>
                <c:pt idx="11">
                  <c:v>5.2380099999999999E-2</c:v>
                </c:pt>
                <c:pt idx="12">
                  <c:v>5.3694899999999997E-2</c:v>
                </c:pt>
                <c:pt idx="13">
                  <c:v>5.5746999999999998E-2</c:v>
                </c:pt>
                <c:pt idx="14">
                  <c:v>5.5495799999999998E-2</c:v>
                </c:pt>
                <c:pt idx="15">
                  <c:v>5.2549400000000003E-2</c:v>
                </c:pt>
                <c:pt idx="16">
                  <c:v>5.0745600000000002E-2</c:v>
                </c:pt>
                <c:pt idx="17">
                  <c:v>5.1925800000000001E-2</c:v>
                </c:pt>
                <c:pt idx="18">
                  <c:v>4.9615099999999995E-2</c:v>
                </c:pt>
                <c:pt idx="19">
                  <c:v>5.2074800000000004E-2</c:v>
                </c:pt>
                <c:pt idx="20">
                  <c:v>5.47208E-2</c:v>
                </c:pt>
                <c:pt idx="21">
                  <c:v>5.3258599999999996E-2</c:v>
                </c:pt>
                <c:pt idx="22">
                  <c:v>5.0903600000000007E-2</c:v>
                </c:pt>
                <c:pt idx="23">
                  <c:v>4.8651400000000004E-2</c:v>
                </c:pt>
                <c:pt idx="24">
                  <c:v>4.9011800000000001E-2</c:v>
                </c:pt>
                <c:pt idx="25">
                  <c:v>4.8445299999999997E-2</c:v>
                </c:pt>
                <c:pt idx="26">
                  <c:v>4.78296E-2</c:v>
                </c:pt>
                <c:pt idx="27">
                  <c:v>4.7629999999999999E-2</c:v>
                </c:pt>
                <c:pt idx="28">
                  <c:v>4.6878299999999998E-2</c:v>
                </c:pt>
                <c:pt idx="29">
                  <c:v>4.28008E-2</c:v>
                </c:pt>
                <c:pt idx="30">
                  <c:v>4.2860599999999999E-2</c:v>
                </c:pt>
                <c:pt idx="31">
                  <c:v>3.8425500000000001E-2</c:v>
                </c:pt>
                <c:pt idx="32">
                  <c:v>3.6771999999999999E-2</c:v>
                </c:pt>
                <c:pt idx="33">
                  <c:v>3.4629199999999999E-2</c:v>
                </c:pt>
              </c:numCache>
            </c:numRef>
          </c:val>
          <c:smooth val="0"/>
          <c:extLst>
            <c:ext xmlns:c16="http://schemas.microsoft.com/office/drawing/2014/chart" uri="{C3380CC4-5D6E-409C-BE32-E72D297353CC}">
              <c16:uniqueId val="{00000001-6749-4037-8DEE-9002C2AEAB5B}"/>
            </c:ext>
          </c:extLst>
        </c:ser>
        <c:ser>
          <c:idx val="3"/>
          <c:order val="2"/>
          <c:tx>
            <c:strRef>
              <c:f>'CPI &amp; Core PCE'!$D$12</c:f>
              <c:strCache>
                <c:ptCount val="1"/>
                <c:pt idx="0">
                  <c:v>Fed Target</c:v>
                </c:pt>
              </c:strCache>
            </c:strRef>
          </c:tx>
          <c:spPr>
            <a:ln w="28575" cap="rnd">
              <a:solidFill>
                <a:srgbClr val="F99B1C"/>
              </a:solidFill>
              <a:prstDash val="dash"/>
              <a:round/>
            </a:ln>
            <a:effectLst/>
          </c:spPr>
          <c:marker>
            <c:symbol val="none"/>
          </c:marker>
          <c:cat>
            <c:numRef>
              <c:f>'CPI &amp; Core PCE'!$A$13:$A$46</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numCache>
            </c:numRef>
          </c:cat>
          <c:val>
            <c:numRef>
              <c:f>'CPI &amp; Core PCE'!$D$13:$D$46</c:f>
              <c:numCache>
                <c:formatCode>0%</c:formatCode>
                <c:ptCount val="34"/>
                <c:pt idx="0">
                  <c:v>0.02</c:v>
                </c:pt>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0.02</c:v>
                </c:pt>
                <c:pt idx="15">
                  <c:v>0.02</c:v>
                </c:pt>
                <c:pt idx="16">
                  <c:v>0.02</c:v>
                </c:pt>
                <c:pt idx="17">
                  <c:v>0.02</c:v>
                </c:pt>
                <c:pt idx="18">
                  <c:v>0.02</c:v>
                </c:pt>
                <c:pt idx="19">
                  <c:v>0.02</c:v>
                </c:pt>
                <c:pt idx="20">
                  <c:v>0.02</c:v>
                </c:pt>
                <c:pt idx="21">
                  <c:v>0.02</c:v>
                </c:pt>
                <c:pt idx="22">
                  <c:v>0.02</c:v>
                </c:pt>
                <c:pt idx="23">
                  <c:v>0.02</c:v>
                </c:pt>
                <c:pt idx="24">
                  <c:v>0.02</c:v>
                </c:pt>
                <c:pt idx="25">
                  <c:v>0.02</c:v>
                </c:pt>
                <c:pt idx="26">
                  <c:v>0.02</c:v>
                </c:pt>
                <c:pt idx="27">
                  <c:v>0.02</c:v>
                </c:pt>
                <c:pt idx="28">
                  <c:v>0.02</c:v>
                </c:pt>
                <c:pt idx="29">
                  <c:v>0.02</c:v>
                </c:pt>
                <c:pt idx="30">
                  <c:v>0.02</c:v>
                </c:pt>
                <c:pt idx="31">
                  <c:v>0.02</c:v>
                </c:pt>
                <c:pt idx="32">
                  <c:v>0.02</c:v>
                </c:pt>
                <c:pt idx="33">
                  <c:v>0.02</c:v>
                </c:pt>
              </c:numCache>
            </c:numRef>
          </c:val>
          <c:smooth val="0"/>
          <c:extLst>
            <c:ext xmlns:c16="http://schemas.microsoft.com/office/drawing/2014/chart" uri="{C3380CC4-5D6E-409C-BE32-E72D297353CC}">
              <c16:uniqueId val="{00000002-6749-4037-8DEE-9002C2AEAB5B}"/>
            </c:ext>
          </c:extLst>
        </c:ser>
        <c:dLbls>
          <c:showLegendKey val="0"/>
          <c:showVal val="0"/>
          <c:showCatName val="0"/>
          <c:showSerName val="0"/>
          <c:showPercent val="0"/>
          <c:showBubbleSize val="0"/>
        </c:dLbls>
        <c:smooth val="0"/>
        <c:axId val="747270704"/>
        <c:axId val="2055887904"/>
      </c:lineChart>
      <c:dateAx>
        <c:axId val="747270704"/>
        <c:scaling>
          <c:orientation val="minMax"/>
          <c:max val="45200"/>
        </c:scaling>
        <c:delete val="0"/>
        <c:axPos val="b"/>
        <c:numFmt formatCode="mmm\-yy" sourceLinked="0"/>
        <c:majorTickMark val="out"/>
        <c:minorTickMark val="none"/>
        <c:tickLblPos val="nextTo"/>
        <c:spPr>
          <a:noFill/>
          <a:ln w="9525" cap="flat" cmpd="sng" algn="ctr">
            <a:solidFill>
              <a:srgbClr val="474747"/>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055887904"/>
        <c:crosses val="autoZero"/>
        <c:auto val="1"/>
        <c:lblOffset val="100"/>
        <c:baseTimeUnit val="months"/>
        <c:majorUnit val="3"/>
        <c:majorTimeUnit val="months"/>
      </c:dateAx>
      <c:valAx>
        <c:axId val="2055887904"/>
        <c:scaling>
          <c:orientation val="minMax"/>
          <c:max val="0.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47270704"/>
        <c:crosses val="autoZero"/>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56081912376871E-2"/>
          <c:y val="0.13900481189851269"/>
          <c:w val="0.96204391808762313"/>
          <c:h val="0.65566517287452319"/>
        </c:manualLayout>
      </c:layout>
      <c:barChart>
        <c:barDir val="col"/>
        <c:grouping val="clustered"/>
        <c:varyColors val="0"/>
        <c:ser>
          <c:idx val="0"/>
          <c:order val="0"/>
          <c:tx>
            <c:strRef>
              <c:f>Earnings!$G$6</c:f>
              <c:strCache>
                <c:ptCount val="1"/>
                <c:pt idx="0">
                  <c:v>EBITDA Q3 2022</c:v>
                </c:pt>
              </c:strCache>
            </c:strRef>
          </c:tx>
          <c:spPr>
            <a:solidFill>
              <a:srgbClr val="6E7A84"/>
            </a:solidFill>
            <a:ln>
              <a:no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Earnings!$G$7:$G$19</c:f>
              <c:numCache>
                <c:formatCode>"$"#,##0.0_);\("$"#,##0.0\)</c:formatCode>
                <c:ptCount val="13"/>
                <c:pt idx="0">
                  <c:v>117.4</c:v>
                </c:pt>
                <c:pt idx="1">
                  <c:v>39.353000000000002</c:v>
                </c:pt>
                <c:pt idx="2">
                  <c:v>90.8</c:v>
                </c:pt>
                <c:pt idx="3">
                  <c:v>227.018</c:v>
                </c:pt>
                <c:pt idx="4">
                  <c:v>95.665855000000008</c:v>
                </c:pt>
                <c:pt idx="5">
                  <c:v>134.976</c:v>
                </c:pt>
                <c:pt idx="6">
                  <c:v>184.88800000000001</c:v>
                </c:pt>
                <c:pt idx="7">
                  <c:v>173.1</c:v>
                </c:pt>
                <c:pt idx="8">
                  <c:v>91.337000000000003</c:v>
                </c:pt>
                <c:pt idx="9">
                  <c:v>533.1</c:v>
                </c:pt>
                <c:pt idx="10">
                  <c:v>507</c:v>
                </c:pt>
                <c:pt idx="11">
                  <c:v>649</c:v>
                </c:pt>
                <c:pt idx="12">
                  <c:v>1201.3617369999999</c:v>
                </c:pt>
              </c:numCache>
            </c:numRef>
          </c:val>
          <c:extLst>
            <c:ext xmlns:c16="http://schemas.microsoft.com/office/drawing/2014/chart" uri="{C3380CC4-5D6E-409C-BE32-E72D297353CC}">
              <c16:uniqueId val="{00000000-0CB6-479E-BE24-FAFDCC01E6E8}"/>
            </c:ext>
          </c:extLst>
        </c:ser>
        <c:ser>
          <c:idx val="1"/>
          <c:order val="1"/>
          <c:tx>
            <c:strRef>
              <c:f>Earnings!$H$6</c:f>
              <c:strCache>
                <c:ptCount val="1"/>
                <c:pt idx="0">
                  <c:v>EBITDA Q3 2023</c:v>
                </c:pt>
              </c:strCache>
            </c:strRef>
          </c:tx>
          <c:spPr>
            <a:solidFill>
              <a:srgbClr val="5E976D"/>
            </a:solidFill>
            <a:ln>
              <a:solidFill>
                <a:srgbClr val="5E976D"/>
              </a:solid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Earnings!$H$7:$H$19</c:f>
              <c:numCache>
                <c:formatCode>"$"#,##0.0_);\("$"#,##0.0\)</c:formatCode>
                <c:ptCount val="13"/>
                <c:pt idx="0">
                  <c:v>158.5</c:v>
                </c:pt>
                <c:pt idx="1">
                  <c:v>69.266000000000005</c:v>
                </c:pt>
                <c:pt idx="2">
                  <c:v>89.4</c:v>
                </c:pt>
                <c:pt idx="3">
                  <c:v>247.239</c:v>
                </c:pt>
                <c:pt idx="4">
                  <c:v>169.21385600000002</c:v>
                </c:pt>
                <c:pt idx="5">
                  <c:v>183.274</c:v>
                </c:pt>
                <c:pt idx="6">
                  <c:v>208.51900000000001</c:v>
                </c:pt>
                <c:pt idx="7">
                  <c:v>247.5</c:v>
                </c:pt>
                <c:pt idx="8">
                  <c:v>124.38500000000001</c:v>
                </c:pt>
                <c:pt idx="9">
                  <c:v>705.2</c:v>
                </c:pt>
                <c:pt idx="10">
                  <c:v>602</c:v>
                </c:pt>
                <c:pt idx="11">
                  <c:v>910</c:v>
                </c:pt>
                <c:pt idx="12">
                  <c:v>1515.8514560000001</c:v>
                </c:pt>
              </c:numCache>
            </c:numRef>
          </c:val>
          <c:extLst>
            <c:ext xmlns:c16="http://schemas.microsoft.com/office/drawing/2014/chart" uri="{C3380CC4-5D6E-409C-BE32-E72D297353CC}">
              <c16:uniqueId val="{00000001-0CB6-479E-BE24-FAFDCC01E6E8}"/>
            </c:ext>
          </c:extLst>
        </c:ser>
        <c:dLbls>
          <c:showLegendKey val="0"/>
          <c:showVal val="0"/>
          <c:showCatName val="0"/>
          <c:showSerName val="0"/>
          <c:showPercent val="0"/>
          <c:showBubbleSize val="0"/>
        </c:dLbls>
        <c:gapWidth val="15"/>
        <c:overlap val="-10"/>
        <c:axId val="1881437871"/>
        <c:axId val="1881440367"/>
      </c:barChart>
      <c:catAx>
        <c:axId val="1881437871"/>
        <c:scaling>
          <c:orientation val="minMax"/>
        </c:scaling>
        <c:delete val="0"/>
        <c:axPos val="b"/>
        <c:numFmt formatCode="General" sourceLinked="1"/>
        <c:majorTickMark val="none"/>
        <c:minorTickMark val="none"/>
        <c:tickLblPos val="none"/>
        <c:spPr>
          <a:noFill/>
          <a:ln w="9525" cap="flat" cmpd="sng" algn="ctr">
            <a:solidFill>
              <a:srgbClr val="474747"/>
            </a:solidFill>
            <a:round/>
          </a:ln>
          <a:effectLst/>
        </c:spPr>
        <c:txPr>
          <a:bodyPr rot="-60000000" vert="horz"/>
          <a:lstStyle/>
          <a:p>
            <a:pPr>
              <a:defRPr/>
            </a:pPr>
            <a:endParaRPr lang="en-US"/>
          </a:p>
        </c:txPr>
        <c:crossAx val="1881440367"/>
        <c:crosses val="autoZero"/>
        <c:auto val="1"/>
        <c:lblAlgn val="ctr"/>
        <c:lblOffset val="100"/>
        <c:noMultiLvlLbl val="0"/>
      </c:catAx>
      <c:valAx>
        <c:axId val="1881440367"/>
        <c:scaling>
          <c:orientation val="minMax"/>
          <c:max val="1600"/>
          <c:min val="0"/>
        </c:scaling>
        <c:delete val="0"/>
        <c:axPos val="l"/>
        <c:numFmt formatCode="&quot;$&quot;#,##0.0_);\(&quot;$&quot;#,##0.0\)" sourceLinked="0"/>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881437871"/>
        <c:crosses val="autoZero"/>
        <c:crossBetween val="between"/>
        <c:majorUnit val="300"/>
        <c:dispUnits>
          <c:builtInUnit val="thousands"/>
          <c:dispUnitsLbl/>
        </c:dispUnits>
      </c:valAx>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59346207014146E-2"/>
          <c:y val="0.10669394964026149"/>
          <c:w val="0.92539184342096448"/>
          <c:h val="0.80630471379205038"/>
        </c:manualLayout>
      </c:layout>
      <c:barChart>
        <c:barDir val="col"/>
        <c:grouping val="clustered"/>
        <c:varyColors val="0"/>
        <c:ser>
          <c:idx val="3"/>
          <c:order val="3"/>
          <c:tx>
            <c:strRef>
              <c:f>'CPI &amp; PPI'!$G$9</c:f>
              <c:strCache>
                <c:ptCount val="1"/>
              </c:strCache>
            </c:strRef>
          </c:tx>
          <c:spPr>
            <a:solidFill>
              <a:schemeClr val="bg1">
                <a:lumMod val="95000"/>
              </a:schemeClr>
            </a:solidFill>
            <a:ln>
              <a:solidFill>
                <a:schemeClr val="bg1">
                  <a:lumMod val="95000"/>
                </a:schemeClr>
              </a:solidFill>
            </a:ln>
            <a:effectLst/>
          </c:spPr>
          <c:invertIfNegative val="0"/>
          <c:val>
            <c:numRef>
              <c:f>'CPI &amp; PPI'!$G$10:$G$37</c:f>
              <c:numCache>
                <c:formatCode>General</c:formatCode>
                <c:ptCount val="28"/>
              </c:numCache>
            </c:numRef>
          </c:val>
          <c:extLst>
            <c:ext xmlns:c16="http://schemas.microsoft.com/office/drawing/2014/chart" uri="{C3380CC4-5D6E-409C-BE32-E72D297353CC}">
              <c16:uniqueId val="{00000000-FB53-4596-A696-969F4340A174}"/>
            </c:ext>
          </c:extLst>
        </c:ser>
        <c:dLbls>
          <c:showLegendKey val="0"/>
          <c:showVal val="0"/>
          <c:showCatName val="0"/>
          <c:showSerName val="0"/>
          <c:showPercent val="0"/>
          <c:showBubbleSize val="0"/>
        </c:dLbls>
        <c:gapWidth val="0"/>
        <c:axId val="1000249776"/>
        <c:axId val="1000248944"/>
      </c:barChart>
      <c:lineChart>
        <c:grouping val="standard"/>
        <c:varyColors val="0"/>
        <c:ser>
          <c:idx val="0"/>
          <c:order val="0"/>
          <c:spPr>
            <a:ln w="28575" cap="rnd">
              <a:solidFill>
                <a:srgbClr val="5E976D"/>
              </a:solidFill>
              <a:prstDash val="solid"/>
              <a:round/>
            </a:ln>
            <a:effectLst/>
          </c:spPr>
          <c:marker>
            <c:symbol val="none"/>
          </c:marker>
          <c:cat>
            <c:numRef>
              <c:f>'CPI &amp; PPI'!$C$7:$C$40</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numCache>
            </c:numRef>
          </c:cat>
          <c:val>
            <c:numRef>
              <c:f>'CPI &amp; PPI'!$D$7:$D$40</c:f>
              <c:numCache>
                <c:formatCode>0.0%</c:formatCode>
                <c:ptCount val="34"/>
                <c:pt idx="0">
                  <c:v>1.39478E-2</c:v>
                </c:pt>
                <c:pt idx="1">
                  <c:v>1.69336E-2</c:v>
                </c:pt>
                <c:pt idx="2">
                  <c:v>2.6305200000000001E-2</c:v>
                </c:pt>
                <c:pt idx="3">
                  <c:v>4.1305500000000002E-2</c:v>
                </c:pt>
                <c:pt idx="4">
                  <c:v>4.9150300000000001E-2</c:v>
                </c:pt>
                <c:pt idx="5">
                  <c:v>5.2816099999999998E-2</c:v>
                </c:pt>
                <c:pt idx="6">
                  <c:v>5.22151E-2</c:v>
                </c:pt>
                <c:pt idx="7">
                  <c:v>5.1882900000000003E-2</c:v>
                </c:pt>
                <c:pt idx="8">
                  <c:v>5.3836300000000004E-2</c:v>
                </c:pt>
                <c:pt idx="9">
                  <c:v>6.2377500000000002E-2</c:v>
                </c:pt>
                <c:pt idx="10">
                  <c:v>6.8623900000000002E-2</c:v>
                </c:pt>
                <c:pt idx="11">
                  <c:v>7.1944599999999997E-2</c:v>
                </c:pt>
                <c:pt idx="12">
                  <c:v>7.5952800000000001E-2</c:v>
                </c:pt>
                <c:pt idx="13">
                  <c:v>7.9548500000000008E-2</c:v>
                </c:pt>
                <c:pt idx="14">
                  <c:v>8.5152199999999997E-2</c:v>
                </c:pt>
                <c:pt idx="15">
                  <c:v>8.2277699999999995E-2</c:v>
                </c:pt>
                <c:pt idx="16">
                  <c:v>8.502330000000001E-2</c:v>
                </c:pt>
                <c:pt idx="17">
                  <c:v>8.9329900000000004E-2</c:v>
                </c:pt>
                <c:pt idx="18">
                  <c:v>8.4131800000000007E-2</c:v>
                </c:pt>
                <c:pt idx="19">
                  <c:v>8.2273599999999988E-2</c:v>
                </c:pt>
                <c:pt idx="20">
                  <c:v>8.2148499999999999E-2</c:v>
                </c:pt>
                <c:pt idx="21">
                  <c:v>7.7624899999999997E-2</c:v>
                </c:pt>
                <c:pt idx="22">
                  <c:v>7.13535E-2</c:v>
                </c:pt>
                <c:pt idx="23">
                  <c:v>6.4449400000000004E-2</c:v>
                </c:pt>
                <c:pt idx="24">
                  <c:v>6.3471600000000003E-2</c:v>
                </c:pt>
                <c:pt idx="25">
                  <c:v>5.9864399999999998E-2</c:v>
                </c:pt>
                <c:pt idx="26">
                  <c:v>4.9869199999999995E-2</c:v>
                </c:pt>
                <c:pt idx="27">
                  <c:v>4.9571899999999995E-2</c:v>
                </c:pt>
                <c:pt idx="28">
                  <c:v>4.1288400000000003E-2</c:v>
                </c:pt>
                <c:pt idx="29">
                  <c:v>3.092E-2</c:v>
                </c:pt>
                <c:pt idx="30">
                  <c:v>3.2990800000000001E-2</c:v>
                </c:pt>
                <c:pt idx="31">
                  <c:v>3.7074999999999997E-2</c:v>
                </c:pt>
                <c:pt idx="32">
                  <c:v>3.6899000000000001E-2</c:v>
                </c:pt>
                <c:pt idx="33">
                  <c:v>3.2323600000000001E-2</c:v>
                </c:pt>
              </c:numCache>
            </c:numRef>
          </c:val>
          <c:smooth val="0"/>
          <c:extLst>
            <c:ext xmlns:c16="http://schemas.microsoft.com/office/drawing/2014/chart" uri="{C3380CC4-5D6E-409C-BE32-E72D297353CC}">
              <c16:uniqueId val="{00000001-FB53-4596-A696-969F4340A174}"/>
            </c:ext>
          </c:extLst>
        </c:ser>
        <c:ser>
          <c:idx val="1"/>
          <c:order val="1"/>
          <c:spPr>
            <a:ln w="28575" cap="rnd">
              <a:solidFill>
                <a:srgbClr val="81A3C2"/>
              </a:solidFill>
              <a:round/>
            </a:ln>
            <a:effectLst/>
          </c:spPr>
          <c:marker>
            <c:symbol val="none"/>
          </c:marker>
          <c:cat>
            <c:numRef>
              <c:f>'CPI &amp; PPI'!$C$7:$C$40</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numCache>
            </c:numRef>
          </c:cat>
          <c:val>
            <c:numRef>
              <c:f>'CPI &amp; PPI'!$E$7:$E$40</c:f>
              <c:numCache>
                <c:formatCode>0.0%</c:formatCode>
                <c:ptCount val="34"/>
                <c:pt idx="0">
                  <c:v>8.4877000000000008E-3</c:v>
                </c:pt>
                <c:pt idx="1">
                  <c:v>9.2520999999999992E-3</c:v>
                </c:pt>
                <c:pt idx="2">
                  <c:v>1.3888899999999999E-2</c:v>
                </c:pt>
                <c:pt idx="3">
                  <c:v>2.1488900000000002E-2</c:v>
                </c:pt>
                <c:pt idx="4">
                  <c:v>2.84178E-2</c:v>
                </c:pt>
                <c:pt idx="5">
                  <c:v>3.1514199999999999E-2</c:v>
                </c:pt>
                <c:pt idx="6">
                  <c:v>4.3784400000000001E-2</c:v>
                </c:pt>
                <c:pt idx="7">
                  <c:v>4.9908000000000001E-2</c:v>
                </c:pt>
                <c:pt idx="8">
                  <c:v>5.3297499999999998E-2</c:v>
                </c:pt>
                <c:pt idx="9">
                  <c:v>0.11759600000000001</c:v>
                </c:pt>
                <c:pt idx="10">
                  <c:v>0.11976229999999999</c:v>
                </c:pt>
                <c:pt idx="11">
                  <c:v>0.1217101</c:v>
                </c:pt>
                <c:pt idx="12">
                  <c:v>0.15683239999999998</c:v>
                </c:pt>
                <c:pt idx="13">
                  <c:v>0.1617265</c:v>
                </c:pt>
                <c:pt idx="14">
                  <c:v>0.1644825</c:v>
                </c:pt>
                <c:pt idx="15">
                  <c:v>0.19123970000000001</c:v>
                </c:pt>
                <c:pt idx="16">
                  <c:v>0.18893950000000001</c:v>
                </c:pt>
                <c:pt idx="17">
                  <c:v>0.19283899999999998</c:v>
                </c:pt>
                <c:pt idx="18">
                  <c:v>0.23093599999999997</c:v>
                </c:pt>
                <c:pt idx="19">
                  <c:v>0.22841629999999999</c:v>
                </c:pt>
                <c:pt idx="20">
                  <c:v>0.2282563</c:v>
                </c:pt>
                <c:pt idx="21">
                  <c:v>0.18971759999999999</c:v>
                </c:pt>
                <c:pt idx="22">
                  <c:v>0.18634129999999999</c:v>
                </c:pt>
                <c:pt idx="23">
                  <c:v>0.1847393</c:v>
                </c:pt>
                <c:pt idx="24">
                  <c:v>0.16752210000000001</c:v>
                </c:pt>
                <c:pt idx="25">
                  <c:v>0.16116260000000002</c:v>
                </c:pt>
                <c:pt idx="26">
                  <c:v>0.15528749999999999</c:v>
                </c:pt>
                <c:pt idx="27">
                  <c:v>0.1129584</c:v>
                </c:pt>
                <c:pt idx="28">
                  <c:v>0.1098499</c:v>
                </c:pt>
                <c:pt idx="29">
                  <c:v>0.1040174</c:v>
                </c:pt>
                <c:pt idx="30">
                  <c:v>3.8987000000000001E-2</c:v>
                </c:pt>
                <c:pt idx="31">
                  <c:v>3.8714499999999999E-2</c:v>
                </c:pt>
                <c:pt idx="32">
                  <c:v>3.6887699999999995E-2</c:v>
                </c:pt>
                <c:pt idx="33">
                  <c:v>6.5504999999999999E-3</c:v>
                </c:pt>
              </c:numCache>
            </c:numRef>
          </c:val>
          <c:smooth val="0"/>
          <c:extLst>
            <c:ext xmlns:c16="http://schemas.microsoft.com/office/drawing/2014/chart" uri="{C3380CC4-5D6E-409C-BE32-E72D297353CC}">
              <c16:uniqueId val="{00000002-FB53-4596-A696-969F4340A174}"/>
            </c:ext>
          </c:extLst>
        </c:ser>
        <c:ser>
          <c:idx val="2"/>
          <c:order val="2"/>
          <c:spPr>
            <a:ln w="28575" cap="rnd">
              <a:solidFill>
                <a:srgbClr val="F59F1C"/>
              </a:solidFill>
              <a:round/>
            </a:ln>
            <a:effectLst/>
          </c:spPr>
          <c:marker>
            <c:symbol val="none"/>
          </c:marker>
          <c:cat>
            <c:numRef>
              <c:f>'CPI &amp; PPI'!$C$7:$C$40</c:f>
              <c:numCache>
                <c:formatCode>yyyy\-mm\-dd</c:formatCode>
                <c:ptCount val="34"/>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numCache>
            </c:numRef>
          </c:cat>
          <c:val>
            <c:numRef>
              <c:f>'CPI &amp; PPI'!$F$7:$F$40</c:f>
              <c:numCache>
                <c:formatCode>0.0%</c:formatCode>
                <c:ptCount val="34"/>
                <c:pt idx="0">
                  <c:v>1.6764500000000002E-2</c:v>
                </c:pt>
                <c:pt idx="1">
                  <c:v>2.86678E-2</c:v>
                </c:pt>
                <c:pt idx="2">
                  <c:v>4.0677999999999999E-2</c:v>
                </c:pt>
                <c:pt idx="3">
                  <c:v>6.4322500000000005E-2</c:v>
                </c:pt>
                <c:pt idx="4">
                  <c:v>6.8259399999999998E-2</c:v>
                </c:pt>
                <c:pt idx="5">
                  <c:v>7.40426E-2</c:v>
                </c:pt>
                <c:pt idx="6">
                  <c:v>7.8282600000000008E-2</c:v>
                </c:pt>
                <c:pt idx="7">
                  <c:v>8.6233100000000007E-2</c:v>
                </c:pt>
                <c:pt idx="8">
                  <c:v>8.854250000000001E-2</c:v>
                </c:pt>
                <c:pt idx="9">
                  <c:v>8.9003399999999996E-2</c:v>
                </c:pt>
                <c:pt idx="10">
                  <c:v>0.10001670000000001</c:v>
                </c:pt>
                <c:pt idx="11">
                  <c:v>0.10203329999999999</c:v>
                </c:pt>
                <c:pt idx="12">
                  <c:v>0.10179719999999999</c:v>
                </c:pt>
                <c:pt idx="13">
                  <c:v>0.1055984</c:v>
                </c:pt>
                <c:pt idx="14">
                  <c:v>0.1159202</c:v>
                </c:pt>
                <c:pt idx="15">
                  <c:v>0.1108219</c:v>
                </c:pt>
                <c:pt idx="16">
                  <c:v>0.109385</c:v>
                </c:pt>
                <c:pt idx="17">
                  <c:v>0.1105864</c:v>
                </c:pt>
                <c:pt idx="18">
                  <c:v>9.6568900000000013E-2</c:v>
                </c:pt>
                <c:pt idx="19">
                  <c:v>8.6921700000000005E-2</c:v>
                </c:pt>
                <c:pt idx="20">
                  <c:v>8.4985700000000011E-2</c:v>
                </c:pt>
                <c:pt idx="21">
                  <c:v>8.16215E-2</c:v>
                </c:pt>
                <c:pt idx="22">
                  <c:v>7.396620000000001E-2</c:v>
                </c:pt>
                <c:pt idx="23">
                  <c:v>6.4101199999999997E-2</c:v>
                </c:pt>
                <c:pt idx="24">
                  <c:v>5.7449399999999998E-2</c:v>
                </c:pt>
                <c:pt idx="25">
                  <c:v>4.7500400000000005E-2</c:v>
                </c:pt>
                <c:pt idx="26">
                  <c:v>2.7080700000000003E-2</c:v>
                </c:pt>
                <c:pt idx="27">
                  <c:v>2.2995499999999999E-2</c:v>
                </c:pt>
                <c:pt idx="28">
                  <c:v>1.1994700000000001E-2</c:v>
                </c:pt>
                <c:pt idx="29">
                  <c:v>3.6531000000000003E-3</c:v>
                </c:pt>
                <c:pt idx="30">
                  <c:v>1.26287E-2</c:v>
                </c:pt>
                <c:pt idx="31">
                  <c:v>2.0337800000000003E-2</c:v>
                </c:pt>
                <c:pt idx="32">
                  <c:v>2.1434999999999999E-2</c:v>
                </c:pt>
                <c:pt idx="33">
                  <c:v>1.34812E-2</c:v>
                </c:pt>
              </c:numCache>
            </c:numRef>
          </c:val>
          <c:smooth val="0"/>
          <c:extLst>
            <c:ext xmlns:c16="http://schemas.microsoft.com/office/drawing/2014/chart" uri="{C3380CC4-5D6E-409C-BE32-E72D297353CC}">
              <c16:uniqueId val="{00000003-FB53-4596-A696-969F4340A174}"/>
            </c:ext>
          </c:extLst>
        </c:ser>
        <c:dLbls>
          <c:showLegendKey val="0"/>
          <c:showVal val="0"/>
          <c:showCatName val="0"/>
          <c:showSerName val="0"/>
          <c:showPercent val="0"/>
          <c:showBubbleSize val="0"/>
        </c:dLbls>
        <c:marker val="1"/>
        <c:smooth val="0"/>
        <c:axId val="994808112"/>
        <c:axId val="994814352"/>
      </c:lineChart>
      <c:dateAx>
        <c:axId val="994808112"/>
        <c:scaling>
          <c:orientation val="minMax"/>
          <c:max val="45230"/>
        </c:scaling>
        <c:delete val="0"/>
        <c:axPos val="b"/>
        <c:numFmt formatCode="mmm\-yy" sourceLinked="0"/>
        <c:majorTickMark val="out"/>
        <c:minorTickMark val="none"/>
        <c:tickLblPos val="low"/>
        <c:spPr>
          <a:noFill/>
          <a:ln w="9525" cap="flat" cmpd="sng" algn="ctr">
            <a:solidFill>
              <a:srgbClr val="474747"/>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94814352"/>
        <c:crosses val="autoZero"/>
        <c:auto val="1"/>
        <c:lblOffset val="100"/>
        <c:baseTimeUnit val="months"/>
        <c:majorUnit val="3"/>
        <c:majorTimeUnit val="months"/>
      </c:dateAx>
      <c:valAx>
        <c:axId val="994814352"/>
        <c:scaling>
          <c:orientation val="minMax"/>
          <c:max val="0.2400000000000000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94808112"/>
        <c:crosses val="autoZero"/>
        <c:crossBetween val="between"/>
        <c:majorUnit val="4.0000000000000008E-2"/>
      </c:valAx>
      <c:valAx>
        <c:axId val="1000248944"/>
        <c:scaling>
          <c:orientation val="minMax"/>
          <c:max val="1"/>
        </c:scaling>
        <c:delete val="1"/>
        <c:axPos val="r"/>
        <c:numFmt formatCode="General" sourceLinked="1"/>
        <c:majorTickMark val="out"/>
        <c:minorTickMark val="none"/>
        <c:tickLblPos val="nextTo"/>
        <c:crossAx val="1000249776"/>
        <c:crosses val="max"/>
        <c:crossBetween val="between"/>
      </c:valAx>
      <c:catAx>
        <c:axId val="1000249776"/>
        <c:scaling>
          <c:orientation val="minMax"/>
        </c:scaling>
        <c:delete val="1"/>
        <c:axPos val="b"/>
        <c:majorTickMark val="out"/>
        <c:minorTickMark val="none"/>
        <c:tickLblPos val="nextTo"/>
        <c:crossAx val="1000248944"/>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'Fed Funds Rate'!$D$6</c:f>
              <c:strCache>
                <c:ptCount val="1"/>
                <c:pt idx="0">
                  <c:v>Federal Reserve Interest Rate</c:v>
                </c:pt>
              </c:strCache>
            </c:strRef>
          </c:tx>
          <c:spPr>
            <a:solidFill>
              <a:srgbClr val="5E976D"/>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a:effectLst/>
          </c:spPr>
          <c:invertIfNegative val="0"/>
          <c:dPt>
            <c:idx val="10"/>
            <c:invertIfNegative val="0"/>
            <c:bubble3D val="0"/>
            <c:extLst>
              <c:ext xmlns:c16="http://schemas.microsoft.com/office/drawing/2014/chart" uri="{C3380CC4-5D6E-409C-BE32-E72D297353CC}">
                <c16:uniqueId val="{00000000-A72F-4E0A-BFE2-3F3E13AF6C8F}"/>
              </c:ext>
            </c:extLst>
          </c:dPt>
          <c:dPt>
            <c:idx val="12"/>
            <c:invertIfNegative val="0"/>
            <c:bubble3D val="0"/>
            <c:extLst>
              <c:ext xmlns:c16="http://schemas.microsoft.com/office/drawing/2014/chart" uri="{C3380CC4-5D6E-409C-BE32-E72D297353CC}">
                <c16:uniqueId val="{00000001-A72F-4E0A-BFE2-3F3E13AF6C8F}"/>
              </c:ext>
            </c:extLst>
          </c:dPt>
          <c:dPt>
            <c:idx val="13"/>
            <c:invertIfNegative val="0"/>
            <c:bubble3D val="0"/>
            <c:extLst>
              <c:ext xmlns:c16="http://schemas.microsoft.com/office/drawing/2014/chart" uri="{C3380CC4-5D6E-409C-BE32-E72D297353CC}">
                <c16:uniqueId val="{00000002-A72F-4E0A-BFE2-3F3E13AF6C8F}"/>
              </c:ext>
            </c:extLst>
          </c:dPt>
          <c:dPt>
            <c:idx val="14"/>
            <c:invertIfNegative val="0"/>
            <c:bubble3D val="0"/>
            <c:extLst>
              <c:ext xmlns:c16="http://schemas.microsoft.com/office/drawing/2014/chart" uri="{C3380CC4-5D6E-409C-BE32-E72D297353CC}">
                <c16:uniqueId val="{00000003-A72F-4E0A-BFE2-3F3E13AF6C8F}"/>
              </c:ext>
            </c:extLst>
          </c:dPt>
          <c:dPt>
            <c:idx val="16"/>
            <c:invertIfNegative val="0"/>
            <c:bubble3D val="0"/>
            <c:extLst>
              <c:ext xmlns:c16="http://schemas.microsoft.com/office/drawing/2014/chart" uri="{C3380CC4-5D6E-409C-BE32-E72D297353CC}">
                <c16:uniqueId val="{00000004-A72F-4E0A-BFE2-3F3E13AF6C8F}"/>
              </c:ext>
            </c:extLst>
          </c:dPt>
          <c:dPt>
            <c:idx val="18"/>
            <c:invertIfNegative val="0"/>
            <c:bubble3D val="0"/>
            <c:extLst>
              <c:ext xmlns:c16="http://schemas.microsoft.com/office/drawing/2014/chart" uri="{C3380CC4-5D6E-409C-BE32-E72D297353CC}">
                <c16:uniqueId val="{00000005-A72F-4E0A-BFE2-3F3E13AF6C8F}"/>
              </c:ext>
            </c:extLst>
          </c:dPt>
          <c:dPt>
            <c:idx val="19"/>
            <c:invertIfNegative val="0"/>
            <c:bubble3D val="0"/>
            <c:spPr>
              <a:pattFill prst="wdUpDiag">
                <a:fgClr>
                  <a:schemeClr val="bg1"/>
                </a:fgClr>
                <a:bgClr>
                  <a:srgbClr val="5E976D"/>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a:effectLst/>
            </c:spPr>
            <c:extLst>
              <c:ext xmlns:c16="http://schemas.microsoft.com/office/drawing/2014/chart" uri="{C3380CC4-5D6E-409C-BE32-E72D297353CC}">
                <c16:uniqueId val="{00000007-A72F-4E0A-BFE2-3F3E13AF6C8F}"/>
              </c:ext>
            </c:extLst>
          </c:dPt>
          <c:dLbls>
            <c:dLbl>
              <c:idx val="7"/>
              <c:layout>
                <c:manualLayout>
                  <c:x val="8.7226495357034962E-3"/>
                  <c:y val="-2.01860471851943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2F-4E0A-BFE2-3F3E13AF6C8F}"/>
                </c:ext>
              </c:extLst>
            </c:dLbl>
            <c:dLbl>
              <c:idx val="10"/>
              <c:layout>
                <c:manualLayout>
                  <c:x val="-7.1059987780960051E-17"/>
                  <c:y val="-3.2086541987532108E-2"/>
                </c:manualLayout>
              </c:layout>
              <c:spPr>
                <a:noFill/>
                <a:ln>
                  <a:noFill/>
                </a:ln>
                <a:effectLst/>
              </c:spPr>
              <c:txPr>
                <a:bodyPr wrap="square" lIns="38100" tIns="19050" rIns="38100" bIns="19050" anchor="ctr">
                  <a:spAutoFit/>
                </a:bodyPr>
                <a:lstStyle/>
                <a:p>
                  <a:pPr>
                    <a:defRPr sz="1000" b="0">
                      <a:solidFill>
                        <a:srgbClr val="474747"/>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2F-4E0A-BFE2-3F3E13AF6C8F}"/>
                </c:ext>
              </c:extLst>
            </c:dLbl>
            <c:dLbl>
              <c:idx val="12"/>
              <c:layout>
                <c:manualLayout>
                  <c:x val="-7.1059987780960051E-17"/>
                  <c:y val="-5.5005500550055007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474747"/>
                        </a:solidFill>
                        <a:latin typeface="Arial" panose="020B0604020202020204" pitchFamily="34" charset="0"/>
                        <a:ea typeface="+mn-ea"/>
                        <a:cs typeface="Arial" panose="020B0604020202020204" pitchFamily="34" charset="0"/>
                      </a:defRPr>
                    </a:pPr>
                    <a:r>
                      <a:rPr lang="en-US" sz="1000" b="0" i="0" u="none" strike="noStrike" kern="1200" baseline="0" dirty="0">
                        <a:solidFill>
                          <a:srgbClr val="474747"/>
                        </a:solidFill>
                        <a:latin typeface="Arial" panose="020B0604020202020204" pitchFamily="34" charset="0"/>
                        <a:cs typeface="Arial" panose="020B0604020202020204" pitchFamily="34" charset="0"/>
                      </a:rPr>
                      <a:t>5.25%</a:t>
                    </a:r>
                  </a:p>
                </c:rich>
              </c:tx>
              <c:numFmt formatCode="0.0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2F-4E0A-BFE2-3F3E13AF6C8F}"/>
                </c:ext>
              </c:extLst>
            </c:dLbl>
            <c:dLbl>
              <c:idx val="14"/>
              <c:layout>
                <c:manualLayout>
                  <c:x val="0"/>
                  <c:y val="-3.6670333700036681E-2"/>
                </c:manualLayout>
              </c:layout>
              <c:spPr>
                <a:noFill/>
                <a:ln>
                  <a:noFill/>
                </a:ln>
                <a:effectLst/>
              </c:spPr>
              <c:txPr>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2F-4E0A-BFE2-3F3E13AF6C8F}"/>
                </c:ext>
              </c:extLst>
            </c:dLbl>
            <c:dLbl>
              <c:idx val="19"/>
              <c:tx>
                <c:rich>
                  <a:bodyPr wrap="square" lIns="38100" tIns="19050" rIns="38100" bIns="19050" anchor="ctr">
                    <a:spAutoFit/>
                  </a:bodyPr>
                  <a:lstStyle/>
                  <a:p>
                    <a:pPr>
                      <a:defRPr sz="2000" b="1">
                        <a:solidFill>
                          <a:srgbClr val="F99B1C"/>
                        </a:solidFill>
                        <a:latin typeface="Arial" panose="020B0604020202020204" pitchFamily="34" charset="0"/>
                        <a:cs typeface="Arial" panose="020B0604020202020204" pitchFamily="34" charset="0"/>
                      </a:defRPr>
                    </a:pPr>
                    <a:r>
                      <a:rPr lang="en-US" sz="2000" b="1" dirty="0">
                        <a:solidFill>
                          <a:srgbClr val="F99B1C"/>
                        </a:solidFill>
                      </a:rPr>
                      <a:t>?</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72F-4E0A-BFE2-3F3E13AF6C8F}"/>
                </c:ext>
              </c:extLst>
            </c:dLbl>
            <c:spPr>
              <a:noFill/>
              <a:ln>
                <a:noFill/>
              </a:ln>
              <a:effectLst/>
            </c:spPr>
            <c:txPr>
              <a:bodyPr wrap="square" lIns="38100" tIns="19050" rIns="38100" bIns="19050" anchor="ctr">
                <a:spAutoFit/>
              </a:bodyPr>
              <a:lstStyle/>
              <a:p>
                <a:pPr>
                  <a:defRPr sz="1000">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'Fed Funds Rate'!$C$7:$C$26</c:f>
              <c:numCache>
                <c:formatCode>yyyy\-mm\-dd</c:formatCode>
                <c:ptCount val="20"/>
                <c:pt idx="0">
                  <c:v>44682</c:v>
                </c:pt>
                <c:pt idx="1">
                  <c:v>44713</c:v>
                </c:pt>
                <c:pt idx="2">
                  <c:v>44743</c:v>
                </c:pt>
                <c:pt idx="3">
                  <c:v>44774</c:v>
                </c:pt>
                <c:pt idx="4">
                  <c:v>44805</c:v>
                </c:pt>
                <c:pt idx="5">
                  <c:v>44835</c:v>
                </c:pt>
                <c:pt idx="6">
                  <c:v>44866</c:v>
                </c:pt>
                <c:pt idx="7">
                  <c:v>44896</c:v>
                </c:pt>
                <c:pt idx="8">
                  <c:v>44927</c:v>
                </c:pt>
                <c:pt idx="9">
                  <c:v>44958</c:v>
                </c:pt>
                <c:pt idx="10">
                  <c:v>44986</c:v>
                </c:pt>
                <c:pt idx="11">
                  <c:v>45017</c:v>
                </c:pt>
                <c:pt idx="12">
                  <c:v>45047</c:v>
                </c:pt>
                <c:pt idx="13">
                  <c:v>45078</c:v>
                </c:pt>
                <c:pt idx="14">
                  <c:v>45108</c:v>
                </c:pt>
                <c:pt idx="15">
                  <c:v>45139</c:v>
                </c:pt>
                <c:pt idx="16">
                  <c:v>45170</c:v>
                </c:pt>
                <c:pt idx="17">
                  <c:v>45230</c:v>
                </c:pt>
                <c:pt idx="18">
                  <c:v>45260</c:v>
                </c:pt>
                <c:pt idx="19">
                  <c:v>45291</c:v>
                </c:pt>
              </c:numCache>
            </c:numRef>
          </c:cat>
          <c:val>
            <c:numRef>
              <c:f>'Fed Funds Rate'!$D$7:$D$26</c:f>
              <c:numCache>
                <c:formatCode>0.00%</c:formatCode>
                <c:ptCount val="20"/>
                <c:pt idx="0">
                  <c:v>0.01</c:v>
                </c:pt>
                <c:pt idx="1">
                  <c:v>1.7500000000000002E-2</c:v>
                </c:pt>
                <c:pt idx="2">
                  <c:v>2.5000000000000001E-2</c:v>
                </c:pt>
                <c:pt idx="4">
                  <c:v>3.2500000000000001E-2</c:v>
                </c:pt>
                <c:pt idx="6">
                  <c:v>0.04</c:v>
                </c:pt>
                <c:pt idx="7">
                  <c:v>4.4999999999999998E-2</c:v>
                </c:pt>
                <c:pt idx="9">
                  <c:v>4.7500000000000001E-2</c:v>
                </c:pt>
                <c:pt idx="10">
                  <c:v>0.05</c:v>
                </c:pt>
                <c:pt idx="12">
                  <c:v>5.2499999999999998E-2</c:v>
                </c:pt>
                <c:pt idx="13">
                  <c:v>5.2499999999999998E-2</c:v>
                </c:pt>
                <c:pt idx="14">
                  <c:v>5.5E-2</c:v>
                </c:pt>
                <c:pt idx="16">
                  <c:v>5.5E-2</c:v>
                </c:pt>
                <c:pt idx="18">
                  <c:v>5.5E-2</c:v>
                </c:pt>
                <c:pt idx="19">
                  <c:v>5.5E-2</c:v>
                </c:pt>
              </c:numCache>
            </c:numRef>
          </c:val>
          <c:extLst>
            <c:ext xmlns:c16="http://schemas.microsoft.com/office/drawing/2014/chart" uri="{C3380CC4-5D6E-409C-BE32-E72D297353CC}">
              <c16:uniqueId val="{00000009-A72F-4E0A-BFE2-3F3E13AF6C8F}"/>
            </c:ext>
          </c:extLst>
        </c:ser>
        <c:dLbls>
          <c:showLegendKey val="0"/>
          <c:showVal val="0"/>
          <c:showCatName val="0"/>
          <c:showSerName val="0"/>
          <c:showPercent val="0"/>
          <c:showBubbleSize val="0"/>
        </c:dLbls>
        <c:gapWidth val="40"/>
        <c:axId val="10387904"/>
        <c:axId val="10380000"/>
      </c:barChart>
      <c:dateAx>
        <c:axId val="10387904"/>
        <c:scaling>
          <c:orientation val="minMax"/>
        </c:scaling>
        <c:delete val="0"/>
        <c:axPos val="b"/>
        <c:numFmt formatCode="mmm\-yy" sourceLinked="0"/>
        <c:majorTickMark val="out"/>
        <c:minorTickMark val="none"/>
        <c:tickLblPos val="nextTo"/>
        <c:spPr>
          <a:noFill/>
          <a:ln w="9525" cap="flat" cmpd="sng" algn="ctr">
            <a:solidFill>
              <a:srgbClr val="474747"/>
            </a:solidFill>
            <a:round/>
          </a:ln>
          <a:effectLst/>
        </c:spPr>
        <c:txPr>
          <a:bodyPr rot="-27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0380000"/>
        <c:crosses val="autoZero"/>
        <c:auto val="1"/>
        <c:lblOffset val="100"/>
        <c:baseTimeUnit val="months"/>
      </c:dateAx>
      <c:valAx>
        <c:axId val="10380000"/>
        <c:scaling>
          <c:orientation val="minMax"/>
          <c:max val="6.0000000000000012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038790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spPr>
            <a:solidFill>
              <a:srgbClr val="D7D7D7"/>
            </a:solidFill>
            <a:ln>
              <a:noFill/>
            </a:ln>
            <a:effectLst/>
          </c:spPr>
          <c:invertIfNegative val="0"/>
          <c:cat>
            <c:numRef>
              <c:f>'Yield Curve Inversion'!$B$6166:$B$12383</c:f>
              <c:numCache>
                <c:formatCode>yyyy\-mm\-dd</c:formatCode>
                <c:ptCount val="6218"/>
                <c:pt idx="0">
                  <c:v>36528</c:v>
                </c:pt>
                <c:pt idx="1">
                  <c:v>36529</c:v>
                </c:pt>
                <c:pt idx="2">
                  <c:v>36530</c:v>
                </c:pt>
                <c:pt idx="3">
                  <c:v>36531</c:v>
                </c:pt>
                <c:pt idx="4">
                  <c:v>36532</c:v>
                </c:pt>
                <c:pt idx="5">
                  <c:v>36535</c:v>
                </c:pt>
                <c:pt idx="6">
                  <c:v>36536</c:v>
                </c:pt>
                <c:pt idx="7">
                  <c:v>36537</c:v>
                </c:pt>
                <c:pt idx="8">
                  <c:v>36538</c:v>
                </c:pt>
                <c:pt idx="9">
                  <c:v>36539</c:v>
                </c:pt>
                <c:pt idx="11">
                  <c:v>36543</c:v>
                </c:pt>
                <c:pt idx="12">
                  <c:v>36544</c:v>
                </c:pt>
                <c:pt idx="13">
                  <c:v>36545</c:v>
                </c:pt>
                <c:pt idx="14">
                  <c:v>36546</c:v>
                </c:pt>
                <c:pt idx="15">
                  <c:v>36549</c:v>
                </c:pt>
                <c:pt idx="16">
                  <c:v>36550</c:v>
                </c:pt>
                <c:pt idx="17">
                  <c:v>36551</c:v>
                </c:pt>
                <c:pt idx="18">
                  <c:v>36552</c:v>
                </c:pt>
                <c:pt idx="19">
                  <c:v>36553</c:v>
                </c:pt>
                <c:pt idx="20">
                  <c:v>36556</c:v>
                </c:pt>
                <c:pt idx="21">
                  <c:v>36557</c:v>
                </c:pt>
                <c:pt idx="22">
                  <c:v>36558</c:v>
                </c:pt>
                <c:pt idx="23">
                  <c:v>36559</c:v>
                </c:pt>
                <c:pt idx="24">
                  <c:v>36560</c:v>
                </c:pt>
                <c:pt idx="25">
                  <c:v>36563</c:v>
                </c:pt>
                <c:pt idx="26">
                  <c:v>36564</c:v>
                </c:pt>
                <c:pt idx="27">
                  <c:v>36565</c:v>
                </c:pt>
                <c:pt idx="28">
                  <c:v>36566</c:v>
                </c:pt>
                <c:pt idx="29">
                  <c:v>36567</c:v>
                </c:pt>
                <c:pt idx="30">
                  <c:v>36570</c:v>
                </c:pt>
                <c:pt idx="31">
                  <c:v>36571</c:v>
                </c:pt>
                <c:pt idx="32">
                  <c:v>36572</c:v>
                </c:pt>
                <c:pt idx="33">
                  <c:v>36573</c:v>
                </c:pt>
                <c:pt idx="34">
                  <c:v>36574</c:v>
                </c:pt>
                <c:pt idx="36">
                  <c:v>36578</c:v>
                </c:pt>
                <c:pt idx="37">
                  <c:v>36579</c:v>
                </c:pt>
                <c:pt idx="38">
                  <c:v>36580</c:v>
                </c:pt>
                <c:pt idx="39">
                  <c:v>36581</c:v>
                </c:pt>
                <c:pt idx="40">
                  <c:v>36584</c:v>
                </c:pt>
                <c:pt idx="41">
                  <c:v>36585</c:v>
                </c:pt>
                <c:pt idx="42">
                  <c:v>36586</c:v>
                </c:pt>
                <c:pt idx="43">
                  <c:v>36587</c:v>
                </c:pt>
                <c:pt idx="44">
                  <c:v>36588</c:v>
                </c:pt>
                <c:pt idx="45">
                  <c:v>36591</c:v>
                </c:pt>
                <c:pt idx="46">
                  <c:v>36592</c:v>
                </c:pt>
                <c:pt idx="47">
                  <c:v>36593</c:v>
                </c:pt>
                <c:pt idx="48">
                  <c:v>36594</c:v>
                </c:pt>
                <c:pt idx="49">
                  <c:v>36595</c:v>
                </c:pt>
                <c:pt idx="50">
                  <c:v>36598</c:v>
                </c:pt>
                <c:pt idx="51">
                  <c:v>36599</c:v>
                </c:pt>
                <c:pt idx="52">
                  <c:v>36600</c:v>
                </c:pt>
                <c:pt idx="53">
                  <c:v>36601</c:v>
                </c:pt>
                <c:pt idx="54">
                  <c:v>36602</c:v>
                </c:pt>
                <c:pt idx="55">
                  <c:v>36605</c:v>
                </c:pt>
                <c:pt idx="56">
                  <c:v>36606</c:v>
                </c:pt>
                <c:pt idx="57">
                  <c:v>36607</c:v>
                </c:pt>
                <c:pt idx="58">
                  <c:v>36608</c:v>
                </c:pt>
                <c:pt idx="59">
                  <c:v>36609</c:v>
                </c:pt>
                <c:pt idx="60">
                  <c:v>36612</c:v>
                </c:pt>
                <c:pt idx="61">
                  <c:v>36613</c:v>
                </c:pt>
                <c:pt idx="62">
                  <c:v>36614</c:v>
                </c:pt>
                <c:pt idx="63">
                  <c:v>36615</c:v>
                </c:pt>
                <c:pt idx="64">
                  <c:v>36616</c:v>
                </c:pt>
                <c:pt idx="65">
                  <c:v>36619</c:v>
                </c:pt>
                <c:pt idx="66">
                  <c:v>36620</c:v>
                </c:pt>
                <c:pt idx="67">
                  <c:v>36621</c:v>
                </c:pt>
                <c:pt idx="68">
                  <c:v>36622</c:v>
                </c:pt>
                <c:pt idx="69">
                  <c:v>36623</c:v>
                </c:pt>
                <c:pt idx="70">
                  <c:v>36626</c:v>
                </c:pt>
                <c:pt idx="71">
                  <c:v>36627</c:v>
                </c:pt>
                <c:pt idx="72">
                  <c:v>36628</c:v>
                </c:pt>
                <c:pt idx="73">
                  <c:v>36629</c:v>
                </c:pt>
                <c:pt idx="74">
                  <c:v>36630</c:v>
                </c:pt>
                <c:pt idx="75">
                  <c:v>36633</c:v>
                </c:pt>
                <c:pt idx="76">
                  <c:v>36634</c:v>
                </c:pt>
                <c:pt idx="77">
                  <c:v>36635</c:v>
                </c:pt>
                <c:pt idx="78">
                  <c:v>36636</c:v>
                </c:pt>
                <c:pt idx="80">
                  <c:v>36640</c:v>
                </c:pt>
                <c:pt idx="81">
                  <c:v>36641</c:v>
                </c:pt>
                <c:pt idx="82">
                  <c:v>36642</c:v>
                </c:pt>
                <c:pt idx="83">
                  <c:v>36643</c:v>
                </c:pt>
                <c:pt idx="84">
                  <c:v>36644</c:v>
                </c:pt>
                <c:pt idx="85">
                  <c:v>36647</c:v>
                </c:pt>
                <c:pt idx="86">
                  <c:v>36648</c:v>
                </c:pt>
                <c:pt idx="87">
                  <c:v>36649</c:v>
                </c:pt>
                <c:pt idx="88">
                  <c:v>36650</c:v>
                </c:pt>
                <c:pt idx="89">
                  <c:v>36651</c:v>
                </c:pt>
                <c:pt idx="90">
                  <c:v>36654</c:v>
                </c:pt>
                <c:pt idx="91">
                  <c:v>36655</c:v>
                </c:pt>
                <c:pt idx="92">
                  <c:v>36656</c:v>
                </c:pt>
                <c:pt idx="93">
                  <c:v>36657</c:v>
                </c:pt>
                <c:pt idx="94">
                  <c:v>36658</c:v>
                </c:pt>
                <c:pt idx="95">
                  <c:v>36661</c:v>
                </c:pt>
                <c:pt idx="96">
                  <c:v>36662</c:v>
                </c:pt>
                <c:pt idx="97">
                  <c:v>36663</c:v>
                </c:pt>
                <c:pt idx="98">
                  <c:v>36664</c:v>
                </c:pt>
                <c:pt idx="99">
                  <c:v>36665</c:v>
                </c:pt>
                <c:pt idx="100">
                  <c:v>36668</c:v>
                </c:pt>
                <c:pt idx="101">
                  <c:v>36669</c:v>
                </c:pt>
                <c:pt idx="102">
                  <c:v>36670</c:v>
                </c:pt>
                <c:pt idx="103">
                  <c:v>36671</c:v>
                </c:pt>
                <c:pt idx="104">
                  <c:v>36672</c:v>
                </c:pt>
                <c:pt idx="106">
                  <c:v>36676</c:v>
                </c:pt>
                <c:pt idx="107">
                  <c:v>36677</c:v>
                </c:pt>
                <c:pt idx="108">
                  <c:v>36678</c:v>
                </c:pt>
                <c:pt idx="109">
                  <c:v>36679</c:v>
                </c:pt>
                <c:pt idx="110">
                  <c:v>36682</c:v>
                </c:pt>
                <c:pt idx="111">
                  <c:v>36683</c:v>
                </c:pt>
                <c:pt idx="112">
                  <c:v>36684</c:v>
                </c:pt>
                <c:pt idx="113">
                  <c:v>36685</c:v>
                </c:pt>
                <c:pt idx="114">
                  <c:v>36686</c:v>
                </c:pt>
                <c:pt idx="115">
                  <c:v>36689</c:v>
                </c:pt>
                <c:pt idx="116">
                  <c:v>36690</c:v>
                </c:pt>
                <c:pt idx="117">
                  <c:v>36691</c:v>
                </c:pt>
                <c:pt idx="118">
                  <c:v>36692</c:v>
                </c:pt>
                <c:pt idx="119">
                  <c:v>36693</c:v>
                </c:pt>
                <c:pt idx="120">
                  <c:v>36696</c:v>
                </c:pt>
                <c:pt idx="121">
                  <c:v>36697</c:v>
                </c:pt>
                <c:pt idx="122">
                  <c:v>36698</c:v>
                </c:pt>
                <c:pt idx="123">
                  <c:v>36699</c:v>
                </c:pt>
                <c:pt idx="124">
                  <c:v>36700</c:v>
                </c:pt>
                <c:pt idx="125">
                  <c:v>36703</c:v>
                </c:pt>
                <c:pt idx="126">
                  <c:v>36704</c:v>
                </c:pt>
                <c:pt idx="127">
                  <c:v>36705</c:v>
                </c:pt>
                <c:pt idx="128">
                  <c:v>36706</c:v>
                </c:pt>
                <c:pt idx="129">
                  <c:v>36707</c:v>
                </c:pt>
                <c:pt idx="130">
                  <c:v>36710</c:v>
                </c:pt>
                <c:pt idx="132">
                  <c:v>36712</c:v>
                </c:pt>
                <c:pt idx="133">
                  <c:v>36713</c:v>
                </c:pt>
                <c:pt idx="134">
                  <c:v>36714</c:v>
                </c:pt>
                <c:pt idx="135">
                  <c:v>36717</c:v>
                </c:pt>
                <c:pt idx="136">
                  <c:v>36718</c:v>
                </c:pt>
                <c:pt idx="137">
                  <c:v>36719</c:v>
                </c:pt>
                <c:pt idx="138">
                  <c:v>36720</c:v>
                </c:pt>
                <c:pt idx="139">
                  <c:v>36721</c:v>
                </c:pt>
                <c:pt idx="140">
                  <c:v>36724</c:v>
                </c:pt>
                <c:pt idx="141">
                  <c:v>36725</c:v>
                </c:pt>
                <c:pt idx="142">
                  <c:v>36726</c:v>
                </c:pt>
                <c:pt idx="143">
                  <c:v>36727</c:v>
                </c:pt>
                <c:pt idx="144">
                  <c:v>36728</c:v>
                </c:pt>
                <c:pt idx="145">
                  <c:v>36731</c:v>
                </c:pt>
                <c:pt idx="146">
                  <c:v>36732</c:v>
                </c:pt>
                <c:pt idx="147">
                  <c:v>36733</c:v>
                </c:pt>
                <c:pt idx="148">
                  <c:v>36734</c:v>
                </c:pt>
                <c:pt idx="149">
                  <c:v>36735</c:v>
                </c:pt>
                <c:pt idx="150">
                  <c:v>36738</c:v>
                </c:pt>
                <c:pt idx="151">
                  <c:v>36739</c:v>
                </c:pt>
                <c:pt idx="152">
                  <c:v>36740</c:v>
                </c:pt>
                <c:pt idx="153">
                  <c:v>36741</c:v>
                </c:pt>
                <c:pt idx="154">
                  <c:v>36742</c:v>
                </c:pt>
                <c:pt idx="155">
                  <c:v>36745</c:v>
                </c:pt>
                <c:pt idx="156">
                  <c:v>36746</c:v>
                </c:pt>
                <c:pt idx="157">
                  <c:v>36747</c:v>
                </c:pt>
                <c:pt idx="158">
                  <c:v>36748</c:v>
                </c:pt>
                <c:pt idx="159">
                  <c:v>36749</c:v>
                </c:pt>
                <c:pt idx="160">
                  <c:v>36752</c:v>
                </c:pt>
                <c:pt idx="161">
                  <c:v>36753</c:v>
                </c:pt>
                <c:pt idx="162">
                  <c:v>36754</c:v>
                </c:pt>
                <c:pt idx="163">
                  <c:v>36755</c:v>
                </c:pt>
                <c:pt idx="164">
                  <c:v>36756</c:v>
                </c:pt>
                <c:pt idx="165">
                  <c:v>36759</c:v>
                </c:pt>
                <c:pt idx="166">
                  <c:v>36760</c:v>
                </c:pt>
                <c:pt idx="167">
                  <c:v>36761</c:v>
                </c:pt>
                <c:pt idx="168">
                  <c:v>36762</c:v>
                </c:pt>
                <c:pt idx="169">
                  <c:v>36763</c:v>
                </c:pt>
                <c:pt idx="170">
                  <c:v>36766</c:v>
                </c:pt>
                <c:pt idx="171">
                  <c:v>36767</c:v>
                </c:pt>
                <c:pt idx="172">
                  <c:v>36768</c:v>
                </c:pt>
                <c:pt idx="173">
                  <c:v>36769</c:v>
                </c:pt>
                <c:pt idx="174">
                  <c:v>36770</c:v>
                </c:pt>
                <c:pt idx="175">
                  <c:v>36773</c:v>
                </c:pt>
                <c:pt idx="176">
                  <c:v>36774</c:v>
                </c:pt>
                <c:pt idx="177">
                  <c:v>36775</c:v>
                </c:pt>
                <c:pt idx="178">
                  <c:v>36776</c:v>
                </c:pt>
                <c:pt idx="179">
                  <c:v>36777</c:v>
                </c:pt>
                <c:pt idx="180">
                  <c:v>36780</c:v>
                </c:pt>
                <c:pt idx="181">
                  <c:v>36781</c:v>
                </c:pt>
                <c:pt idx="182">
                  <c:v>36782</c:v>
                </c:pt>
                <c:pt idx="183">
                  <c:v>36783</c:v>
                </c:pt>
                <c:pt idx="184">
                  <c:v>36784</c:v>
                </c:pt>
                <c:pt idx="185">
                  <c:v>36787</c:v>
                </c:pt>
                <c:pt idx="186">
                  <c:v>36788</c:v>
                </c:pt>
                <c:pt idx="187">
                  <c:v>36789</c:v>
                </c:pt>
                <c:pt idx="188">
                  <c:v>36790</c:v>
                </c:pt>
                <c:pt idx="189">
                  <c:v>36791</c:v>
                </c:pt>
                <c:pt idx="190">
                  <c:v>36794</c:v>
                </c:pt>
                <c:pt idx="191">
                  <c:v>36795</c:v>
                </c:pt>
                <c:pt idx="192">
                  <c:v>36796</c:v>
                </c:pt>
                <c:pt idx="193">
                  <c:v>36797</c:v>
                </c:pt>
                <c:pt idx="194">
                  <c:v>36798</c:v>
                </c:pt>
                <c:pt idx="195">
                  <c:v>36801</c:v>
                </c:pt>
                <c:pt idx="196">
                  <c:v>36802</c:v>
                </c:pt>
                <c:pt idx="197">
                  <c:v>36803</c:v>
                </c:pt>
                <c:pt idx="198">
                  <c:v>36804</c:v>
                </c:pt>
                <c:pt idx="199">
                  <c:v>36805</c:v>
                </c:pt>
                <c:pt idx="201">
                  <c:v>36809</c:v>
                </c:pt>
                <c:pt idx="202">
                  <c:v>36810</c:v>
                </c:pt>
                <c:pt idx="203">
                  <c:v>36811</c:v>
                </c:pt>
                <c:pt idx="204">
                  <c:v>36812</c:v>
                </c:pt>
                <c:pt idx="205">
                  <c:v>36815</c:v>
                </c:pt>
                <c:pt idx="206">
                  <c:v>36816</c:v>
                </c:pt>
                <c:pt idx="207">
                  <c:v>36817</c:v>
                </c:pt>
                <c:pt idx="208">
                  <c:v>36818</c:v>
                </c:pt>
                <c:pt idx="209">
                  <c:v>36819</c:v>
                </c:pt>
                <c:pt idx="210">
                  <c:v>36822</c:v>
                </c:pt>
                <c:pt idx="211">
                  <c:v>36823</c:v>
                </c:pt>
                <c:pt idx="212">
                  <c:v>36824</c:v>
                </c:pt>
                <c:pt idx="213">
                  <c:v>36825</c:v>
                </c:pt>
                <c:pt idx="214">
                  <c:v>36826</c:v>
                </c:pt>
                <c:pt idx="215">
                  <c:v>36829</c:v>
                </c:pt>
                <c:pt idx="216">
                  <c:v>36830</c:v>
                </c:pt>
                <c:pt idx="217">
                  <c:v>36831</c:v>
                </c:pt>
                <c:pt idx="218">
                  <c:v>36832</c:v>
                </c:pt>
                <c:pt idx="219">
                  <c:v>36833</c:v>
                </c:pt>
                <c:pt idx="220">
                  <c:v>36836</c:v>
                </c:pt>
                <c:pt idx="221">
                  <c:v>36837</c:v>
                </c:pt>
                <c:pt idx="222">
                  <c:v>36838</c:v>
                </c:pt>
                <c:pt idx="223">
                  <c:v>36839</c:v>
                </c:pt>
                <c:pt idx="224">
                  <c:v>36840</c:v>
                </c:pt>
                <c:pt idx="225">
                  <c:v>36843</c:v>
                </c:pt>
                <c:pt idx="226">
                  <c:v>36844</c:v>
                </c:pt>
                <c:pt idx="227">
                  <c:v>36845</c:v>
                </c:pt>
                <c:pt idx="228">
                  <c:v>36846</c:v>
                </c:pt>
                <c:pt idx="229">
                  <c:v>36847</c:v>
                </c:pt>
                <c:pt idx="230">
                  <c:v>36850</c:v>
                </c:pt>
                <c:pt idx="231">
                  <c:v>36851</c:v>
                </c:pt>
                <c:pt idx="232">
                  <c:v>36852</c:v>
                </c:pt>
                <c:pt idx="234">
                  <c:v>36854</c:v>
                </c:pt>
                <c:pt idx="235">
                  <c:v>36857</c:v>
                </c:pt>
                <c:pt idx="236">
                  <c:v>36858</c:v>
                </c:pt>
                <c:pt idx="237">
                  <c:v>36859</c:v>
                </c:pt>
                <c:pt idx="238">
                  <c:v>36860</c:v>
                </c:pt>
                <c:pt idx="239">
                  <c:v>36861</c:v>
                </c:pt>
                <c:pt idx="240">
                  <c:v>36864</c:v>
                </c:pt>
                <c:pt idx="241">
                  <c:v>36865</c:v>
                </c:pt>
                <c:pt idx="242">
                  <c:v>36866</c:v>
                </c:pt>
                <c:pt idx="243">
                  <c:v>36867</c:v>
                </c:pt>
                <c:pt idx="244">
                  <c:v>36868</c:v>
                </c:pt>
                <c:pt idx="245">
                  <c:v>36871</c:v>
                </c:pt>
                <c:pt idx="246">
                  <c:v>36872</c:v>
                </c:pt>
                <c:pt idx="247">
                  <c:v>36873</c:v>
                </c:pt>
                <c:pt idx="248">
                  <c:v>36874</c:v>
                </c:pt>
                <c:pt idx="249">
                  <c:v>36875</c:v>
                </c:pt>
                <c:pt idx="250">
                  <c:v>36878</c:v>
                </c:pt>
                <c:pt idx="251">
                  <c:v>36879</c:v>
                </c:pt>
                <c:pt idx="252">
                  <c:v>36880</c:v>
                </c:pt>
                <c:pt idx="253">
                  <c:v>36881</c:v>
                </c:pt>
                <c:pt idx="254">
                  <c:v>36882</c:v>
                </c:pt>
                <c:pt idx="256">
                  <c:v>36886</c:v>
                </c:pt>
                <c:pt idx="257">
                  <c:v>36887</c:v>
                </c:pt>
                <c:pt idx="258">
                  <c:v>36888</c:v>
                </c:pt>
                <c:pt idx="259">
                  <c:v>36889</c:v>
                </c:pt>
                <c:pt idx="261">
                  <c:v>36893</c:v>
                </c:pt>
                <c:pt idx="262">
                  <c:v>36894</c:v>
                </c:pt>
                <c:pt idx="263">
                  <c:v>36895</c:v>
                </c:pt>
                <c:pt idx="264">
                  <c:v>36896</c:v>
                </c:pt>
                <c:pt idx="265">
                  <c:v>36899</c:v>
                </c:pt>
                <c:pt idx="266">
                  <c:v>36900</c:v>
                </c:pt>
                <c:pt idx="267">
                  <c:v>36901</c:v>
                </c:pt>
                <c:pt idx="268">
                  <c:v>36902</c:v>
                </c:pt>
                <c:pt idx="269">
                  <c:v>36903</c:v>
                </c:pt>
                <c:pt idx="271">
                  <c:v>36907</c:v>
                </c:pt>
                <c:pt idx="272">
                  <c:v>36908</c:v>
                </c:pt>
                <c:pt idx="273">
                  <c:v>36909</c:v>
                </c:pt>
                <c:pt idx="274">
                  <c:v>36910</c:v>
                </c:pt>
                <c:pt idx="275">
                  <c:v>36913</c:v>
                </c:pt>
                <c:pt idx="276">
                  <c:v>36914</c:v>
                </c:pt>
                <c:pt idx="277">
                  <c:v>36915</c:v>
                </c:pt>
                <c:pt idx="278">
                  <c:v>36916</c:v>
                </c:pt>
                <c:pt idx="279">
                  <c:v>36917</c:v>
                </c:pt>
                <c:pt idx="280">
                  <c:v>36920</c:v>
                </c:pt>
                <c:pt idx="281">
                  <c:v>36921</c:v>
                </c:pt>
                <c:pt idx="282">
                  <c:v>36922</c:v>
                </c:pt>
                <c:pt idx="283">
                  <c:v>36923</c:v>
                </c:pt>
                <c:pt idx="284">
                  <c:v>36924</c:v>
                </c:pt>
                <c:pt idx="285">
                  <c:v>36927</c:v>
                </c:pt>
                <c:pt idx="286">
                  <c:v>36928</c:v>
                </c:pt>
                <c:pt idx="287">
                  <c:v>36929</c:v>
                </c:pt>
                <c:pt idx="288">
                  <c:v>36930</c:v>
                </c:pt>
                <c:pt idx="289">
                  <c:v>36931</c:v>
                </c:pt>
                <c:pt idx="290">
                  <c:v>36934</c:v>
                </c:pt>
                <c:pt idx="291">
                  <c:v>36935</c:v>
                </c:pt>
                <c:pt idx="292">
                  <c:v>36936</c:v>
                </c:pt>
                <c:pt idx="293">
                  <c:v>36937</c:v>
                </c:pt>
                <c:pt idx="294">
                  <c:v>36938</c:v>
                </c:pt>
                <c:pt idx="296">
                  <c:v>36942</c:v>
                </c:pt>
                <c:pt idx="297">
                  <c:v>36943</c:v>
                </c:pt>
                <c:pt idx="298">
                  <c:v>36944</c:v>
                </c:pt>
                <c:pt idx="299">
                  <c:v>36945</c:v>
                </c:pt>
                <c:pt idx="300">
                  <c:v>36948</c:v>
                </c:pt>
                <c:pt idx="301">
                  <c:v>36949</c:v>
                </c:pt>
                <c:pt idx="302">
                  <c:v>36950</c:v>
                </c:pt>
                <c:pt idx="303">
                  <c:v>36951</c:v>
                </c:pt>
                <c:pt idx="304">
                  <c:v>36952</c:v>
                </c:pt>
                <c:pt idx="305">
                  <c:v>36955</c:v>
                </c:pt>
                <c:pt idx="306">
                  <c:v>36956</c:v>
                </c:pt>
                <c:pt idx="307">
                  <c:v>36957</c:v>
                </c:pt>
                <c:pt idx="308">
                  <c:v>36958</c:v>
                </c:pt>
                <c:pt idx="309">
                  <c:v>36959</c:v>
                </c:pt>
                <c:pt idx="310">
                  <c:v>36962</c:v>
                </c:pt>
                <c:pt idx="311">
                  <c:v>36963</c:v>
                </c:pt>
                <c:pt idx="312">
                  <c:v>36964</c:v>
                </c:pt>
                <c:pt idx="313">
                  <c:v>36965</c:v>
                </c:pt>
                <c:pt idx="314">
                  <c:v>36966</c:v>
                </c:pt>
                <c:pt idx="315">
                  <c:v>36969</c:v>
                </c:pt>
                <c:pt idx="316">
                  <c:v>36970</c:v>
                </c:pt>
                <c:pt idx="317">
                  <c:v>36971</c:v>
                </c:pt>
                <c:pt idx="318">
                  <c:v>36972</c:v>
                </c:pt>
                <c:pt idx="319">
                  <c:v>36973</c:v>
                </c:pt>
                <c:pt idx="320">
                  <c:v>36976</c:v>
                </c:pt>
                <c:pt idx="321">
                  <c:v>36977</c:v>
                </c:pt>
                <c:pt idx="322">
                  <c:v>36978</c:v>
                </c:pt>
                <c:pt idx="323">
                  <c:v>36979</c:v>
                </c:pt>
                <c:pt idx="324">
                  <c:v>36980</c:v>
                </c:pt>
                <c:pt idx="325">
                  <c:v>36983</c:v>
                </c:pt>
                <c:pt idx="326">
                  <c:v>36984</c:v>
                </c:pt>
                <c:pt idx="327">
                  <c:v>36985</c:v>
                </c:pt>
                <c:pt idx="328">
                  <c:v>36986</c:v>
                </c:pt>
                <c:pt idx="329">
                  <c:v>36987</c:v>
                </c:pt>
                <c:pt idx="330">
                  <c:v>36990</c:v>
                </c:pt>
                <c:pt idx="331">
                  <c:v>36991</c:v>
                </c:pt>
                <c:pt idx="332">
                  <c:v>36992</c:v>
                </c:pt>
                <c:pt idx="333">
                  <c:v>36993</c:v>
                </c:pt>
                <c:pt idx="335">
                  <c:v>36997</c:v>
                </c:pt>
                <c:pt idx="336">
                  <c:v>36998</c:v>
                </c:pt>
                <c:pt idx="337">
                  <c:v>36999</c:v>
                </c:pt>
                <c:pt idx="338">
                  <c:v>37000</c:v>
                </c:pt>
                <c:pt idx="339">
                  <c:v>37001</c:v>
                </c:pt>
                <c:pt idx="340">
                  <c:v>37004</c:v>
                </c:pt>
                <c:pt idx="341">
                  <c:v>37005</c:v>
                </c:pt>
                <c:pt idx="342">
                  <c:v>37006</c:v>
                </c:pt>
                <c:pt idx="343">
                  <c:v>37007</c:v>
                </c:pt>
                <c:pt idx="344">
                  <c:v>37008</c:v>
                </c:pt>
                <c:pt idx="345">
                  <c:v>37011</c:v>
                </c:pt>
                <c:pt idx="346">
                  <c:v>37012</c:v>
                </c:pt>
                <c:pt idx="347">
                  <c:v>37013</c:v>
                </c:pt>
                <c:pt idx="348">
                  <c:v>37014</c:v>
                </c:pt>
                <c:pt idx="349">
                  <c:v>37015</c:v>
                </c:pt>
                <c:pt idx="350">
                  <c:v>37018</c:v>
                </c:pt>
                <c:pt idx="351">
                  <c:v>37019</c:v>
                </c:pt>
                <c:pt idx="352">
                  <c:v>37020</c:v>
                </c:pt>
                <c:pt idx="353">
                  <c:v>37021</c:v>
                </c:pt>
                <c:pt idx="354">
                  <c:v>37022</c:v>
                </c:pt>
                <c:pt idx="355">
                  <c:v>37025</c:v>
                </c:pt>
                <c:pt idx="356">
                  <c:v>37026</c:v>
                </c:pt>
                <c:pt idx="357">
                  <c:v>37027</c:v>
                </c:pt>
                <c:pt idx="358">
                  <c:v>37028</c:v>
                </c:pt>
                <c:pt idx="359">
                  <c:v>37029</c:v>
                </c:pt>
                <c:pt idx="360">
                  <c:v>37032</c:v>
                </c:pt>
                <c:pt idx="361">
                  <c:v>37033</c:v>
                </c:pt>
                <c:pt idx="362">
                  <c:v>37034</c:v>
                </c:pt>
                <c:pt idx="363">
                  <c:v>37035</c:v>
                </c:pt>
                <c:pt idx="364">
                  <c:v>37036</c:v>
                </c:pt>
                <c:pt idx="366">
                  <c:v>37040</c:v>
                </c:pt>
                <c:pt idx="367">
                  <c:v>37041</c:v>
                </c:pt>
                <c:pt idx="368">
                  <c:v>37042</c:v>
                </c:pt>
                <c:pt idx="369">
                  <c:v>37043</c:v>
                </c:pt>
                <c:pt idx="370">
                  <c:v>37046</c:v>
                </c:pt>
                <c:pt idx="371">
                  <c:v>37047</c:v>
                </c:pt>
                <c:pt idx="372">
                  <c:v>37048</c:v>
                </c:pt>
                <c:pt idx="373">
                  <c:v>37049</c:v>
                </c:pt>
                <c:pt idx="374">
                  <c:v>37050</c:v>
                </c:pt>
                <c:pt idx="375">
                  <c:v>37053</c:v>
                </c:pt>
                <c:pt idx="376">
                  <c:v>37054</c:v>
                </c:pt>
                <c:pt idx="377">
                  <c:v>37055</c:v>
                </c:pt>
                <c:pt idx="378">
                  <c:v>37056</c:v>
                </c:pt>
                <c:pt idx="379">
                  <c:v>37057</c:v>
                </c:pt>
                <c:pt idx="380">
                  <c:v>37060</c:v>
                </c:pt>
                <c:pt idx="381">
                  <c:v>37061</c:v>
                </c:pt>
                <c:pt idx="382">
                  <c:v>37062</c:v>
                </c:pt>
                <c:pt idx="383">
                  <c:v>37063</c:v>
                </c:pt>
                <c:pt idx="384">
                  <c:v>37064</c:v>
                </c:pt>
                <c:pt idx="385">
                  <c:v>37067</c:v>
                </c:pt>
                <c:pt idx="386">
                  <c:v>37068</c:v>
                </c:pt>
                <c:pt idx="387">
                  <c:v>37069</c:v>
                </c:pt>
                <c:pt idx="388">
                  <c:v>37070</c:v>
                </c:pt>
                <c:pt idx="389">
                  <c:v>37071</c:v>
                </c:pt>
                <c:pt idx="390">
                  <c:v>37074</c:v>
                </c:pt>
                <c:pt idx="391">
                  <c:v>37075</c:v>
                </c:pt>
                <c:pt idx="393">
                  <c:v>37077</c:v>
                </c:pt>
                <c:pt idx="394">
                  <c:v>37078</c:v>
                </c:pt>
                <c:pt idx="395">
                  <c:v>37081</c:v>
                </c:pt>
                <c:pt idx="396">
                  <c:v>37082</c:v>
                </c:pt>
                <c:pt idx="397">
                  <c:v>37083</c:v>
                </c:pt>
                <c:pt idx="398">
                  <c:v>37084</c:v>
                </c:pt>
                <c:pt idx="399">
                  <c:v>37085</c:v>
                </c:pt>
                <c:pt idx="400">
                  <c:v>37088</c:v>
                </c:pt>
                <c:pt idx="401">
                  <c:v>37089</c:v>
                </c:pt>
                <c:pt idx="402">
                  <c:v>37090</c:v>
                </c:pt>
                <c:pt idx="403">
                  <c:v>37091</c:v>
                </c:pt>
                <c:pt idx="404">
                  <c:v>37092</c:v>
                </c:pt>
                <c:pt idx="405">
                  <c:v>37095</c:v>
                </c:pt>
                <c:pt idx="406">
                  <c:v>37096</c:v>
                </c:pt>
                <c:pt idx="407">
                  <c:v>37097</c:v>
                </c:pt>
                <c:pt idx="408">
                  <c:v>37098</c:v>
                </c:pt>
                <c:pt idx="409">
                  <c:v>37099</c:v>
                </c:pt>
                <c:pt idx="410">
                  <c:v>37102</c:v>
                </c:pt>
                <c:pt idx="411">
                  <c:v>37103</c:v>
                </c:pt>
                <c:pt idx="412">
                  <c:v>37104</c:v>
                </c:pt>
                <c:pt idx="413">
                  <c:v>37105</c:v>
                </c:pt>
                <c:pt idx="414">
                  <c:v>37106</c:v>
                </c:pt>
                <c:pt idx="415">
                  <c:v>37109</c:v>
                </c:pt>
                <c:pt idx="416">
                  <c:v>37110</c:v>
                </c:pt>
                <c:pt idx="417">
                  <c:v>37111</c:v>
                </c:pt>
                <c:pt idx="418">
                  <c:v>37112</c:v>
                </c:pt>
                <c:pt idx="419">
                  <c:v>37113</c:v>
                </c:pt>
                <c:pt idx="420">
                  <c:v>37116</c:v>
                </c:pt>
                <c:pt idx="421">
                  <c:v>37117</c:v>
                </c:pt>
                <c:pt idx="422">
                  <c:v>37118</c:v>
                </c:pt>
                <c:pt idx="423">
                  <c:v>37119</c:v>
                </c:pt>
                <c:pt idx="424">
                  <c:v>37120</c:v>
                </c:pt>
                <c:pt idx="425">
                  <c:v>37123</c:v>
                </c:pt>
                <c:pt idx="426">
                  <c:v>37124</c:v>
                </c:pt>
                <c:pt idx="427">
                  <c:v>37125</c:v>
                </c:pt>
                <c:pt idx="428">
                  <c:v>37126</c:v>
                </c:pt>
                <c:pt idx="429">
                  <c:v>37127</c:v>
                </c:pt>
                <c:pt idx="430">
                  <c:v>37130</c:v>
                </c:pt>
                <c:pt idx="431">
                  <c:v>37131</c:v>
                </c:pt>
                <c:pt idx="432">
                  <c:v>37132</c:v>
                </c:pt>
                <c:pt idx="433">
                  <c:v>37133</c:v>
                </c:pt>
                <c:pt idx="434">
                  <c:v>37134</c:v>
                </c:pt>
                <c:pt idx="436">
                  <c:v>37138</c:v>
                </c:pt>
                <c:pt idx="437">
                  <c:v>37139</c:v>
                </c:pt>
                <c:pt idx="438">
                  <c:v>37140</c:v>
                </c:pt>
                <c:pt idx="439">
                  <c:v>37141</c:v>
                </c:pt>
                <c:pt idx="440">
                  <c:v>37144</c:v>
                </c:pt>
                <c:pt idx="443">
                  <c:v>37147</c:v>
                </c:pt>
                <c:pt idx="444">
                  <c:v>37148</c:v>
                </c:pt>
                <c:pt idx="445">
                  <c:v>37151</c:v>
                </c:pt>
                <c:pt idx="446">
                  <c:v>37152</c:v>
                </c:pt>
                <c:pt idx="447">
                  <c:v>37153</c:v>
                </c:pt>
                <c:pt idx="448">
                  <c:v>37154</c:v>
                </c:pt>
                <c:pt idx="449">
                  <c:v>37155</c:v>
                </c:pt>
                <c:pt idx="450">
                  <c:v>37158</c:v>
                </c:pt>
                <c:pt idx="451">
                  <c:v>37159</c:v>
                </c:pt>
                <c:pt idx="452">
                  <c:v>37160</c:v>
                </c:pt>
                <c:pt idx="453">
                  <c:v>37161</c:v>
                </c:pt>
                <c:pt idx="454">
                  <c:v>37162</c:v>
                </c:pt>
                <c:pt idx="455">
                  <c:v>37165</c:v>
                </c:pt>
                <c:pt idx="456">
                  <c:v>37166</c:v>
                </c:pt>
                <c:pt idx="457">
                  <c:v>37167</c:v>
                </c:pt>
                <c:pt idx="458">
                  <c:v>37168</c:v>
                </c:pt>
                <c:pt idx="459">
                  <c:v>37169</c:v>
                </c:pt>
                <c:pt idx="461">
                  <c:v>37173</c:v>
                </c:pt>
                <c:pt idx="462">
                  <c:v>37174</c:v>
                </c:pt>
                <c:pt idx="463">
                  <c:v>37175</c:v>
                </c:pt>
                <c:pt idx="464">
                  <c:v>37176</c:v>
                </c:pt>
                <c:pt idx="465">
                  <c:v>37179</c:v>
                </c:pt>
                <c:pt idx="466">
                  <c:v>37180</c:v>
                </c:pt>
                <c:pt idx="467">
                  <c:v>37181</c:v>
                </c:pt>
                <c:pt idx="468">
                  <c:v>37182</c:v>
                </c:pt>
                <c:pt idx="469">
                  <c:v>37183</c:v>
                </c:pt>
                <c:pt idx="470">
                  <c:v>37186</c:v>
                </c:pt>
                <c:pt idx="471">
                  <c:v>37187</c:v>
                </c:pt>
                <c:pt idx="472">
                  <c:v>37188</c:v>
                </c:pt>
                <c:pt idx="473">
                  <c:v>37189</c:v>
                </c:pt>
                <c:pt idx="474">
                  <c:v>37190</c:v>
                </c:pt>
                <c:pt idx="475">
                  <c:v>37193</c:v>
                </c:pt>
                <c:pt idx="476">
                  <c:v>37194</c:v>
                </c:pt>
                <c:pt idx="477">
                  <c:v>37195</c:v>
                </c:pt>
                <c:pt idx="478">
                  <c:v>37196</c:v>
                </c:pt>
                <c:pt idx="479">
                  <c:v>37197</c:v>
                </c:pt>
                <c:pt idx="480">
                  <c:v>37200</c:v>
                </c:pt>
                <c:pt idx="481">
                  <c:v>37201</c:v>
                </c:pt>
                <c:pt idx="482">
                  <c:v>37202</c:v>
                </c:pt>
                <c:pt idx="483">
                  <c:v>37203</c:v>
                </c:pt>
                <c:pt idx="484">
                  <c:v>37204</c:v>
                </c:pt>
                <c:pt idx="486">
                  <c:v>37208</c:v>
                </c:pt>
                <c:pt idx="487">
                  <c:v>37209</c:v>
                </c:pt>
                <c:pt idx="488">
                  <c:v>37210</c:v>
                </c:pt>
                <c:pt idx="489">
                  <c:v>37211</c:v>
                </c:pt>
                <c:pt idx="490">
                  <c:v>37214</c:v>
                </c:pt>
                <c:pt idx="491">
                  <c:v>37215</c:v>
                </c:pt>
                <c:pt idx="492">
                  <c:v>37216</c:v>
                </c:pt>
                <c:pt idx="494">
                  <c:v>37218</c:v>
                </c:pt>
                <c:pt idx="495">
                  <c:v>37221</c:v>
                </c:pt>
                <c:pt idx="496">
                  <c:v>37222</c:v>
                </c:pt>
                <c:pt idx="497">
                  <c:v>37223</c:v>
                </c:pt>
                <c:pt idx="498">
                  <c:v>37224</c:v>
                </c:pt>
                <c:pt idx="499">
                  <c:v>37225</c:v>
                </c:pt>
                <c:pt idx="500">
                  <c:v>37228</c:v>
                </c:pt>
                <c:pt idx="501">
                  <c:v>37229</c:v>
                </c:pt>
                <c:pt idx="502">
                  <c:v>37230</c:v>
                </c:pt>
                <c:pt idx="503">
                  <c:v>37231</c:v>
                </c:pt>
                <c:pt idx="504">
                  <c:v>37232</c:v>
                </c:pt>
                <c:pt idx="505">
                  <c:v>37235</c:v>
                </c:pt>
                <c:pt idx="506">
                  <c:v>37236</c:v>
                </c:pt>
                <c:pt idx="507">
                  <c:v>37237</c:v>
                </c:pt>
                <c:pt idx="508">
                  <c:v>37238</c:v>
                </c:pt>
                <c:pt idx="509">
                  <c:v>37239</c:v>
                </c:pt>
                <c:pt idx="510">
                  <c:v>37242</c:v>
                </c:pt>
                <c:pt idx="511">
                  <c:v>37243</c:v>
                </c:pt>
                <c:pt idx="512">
                  <c:v>37244</c:v>
                </c:pt>
                <c:pt idx="513">
                  <c:v>37245</c:v>
                </c:pt>
                <c:pt idx="514">
                  <c:v>37246</c:v>
                </c:pt>
                <c:pt idx="515">
                  <c:v>37249</c:v>
                </c:pt>
                <c:pt idx="517">
                  <c:v>37251</c:v>
                </c:pt>
                <c:pt idx="518">
                  <c:v>37252</c:v>
                </c:pt>
                <c:pt idx="519">
                  <c:v>37253</c:v>
                </c:pt>
                <c:pt idx="520">
                  <c:v>37256</c:v>
                </c:pt>
                <c:pt idx="522">
                  <c:v>37258</c:v>
                </c:pt>
                <c:pt idx="523">
                  <c:v>37259</c:v>
                </c:pt>
                <c:pt idx="524">
                  <c:v>37260</c:v>
                </c:pt>
                <c:pt idx="525">
                  <c:v>37263</c:v>
                </c:pt>
                <c:pt idx="526">
                  <c:v>37264</c:v>
                </c:pt>
                <c:pt idx="527">
                  <c:v>37265</c:v>
                </c:pt>
                <c:pt idx="528">
                  <c:v>37266</c:v>
                </c:pt>
                <c:pt idx="529">
                  <c:v>37267</c:v>
                </c:pt>
                <c:pt idx="530">
                  <c:v>37270</c:v>
                </c:pt>
                <c:pt idx="531">
                  <c:v>37271</c:v>
                </c:pt>
                <c:pt idx="532">
                  <c:v>37272</c:v>
                </c:pt>
                <c:pt idx="533">
                  <c:v>37273</c:v>
                </c:pt>
                <c:pt idx="534">
                  <c:v>37274</c:v>
                </c:pt>
                <c:pt idx="536">
                  <c:v>37278</c:v>
                </c:pt>
                <c:pt idx="537">
                  <c:v>37279</c:v>
                </c:pt>
                <c:pt idx="538">
                  <c:v>37280</c:v>
                </c:pt>
                <c:pt idx="539">
                  <c:v>37281</c:v>
                </c:pt>
                <c:pt idx="540">
                  <c:v>37284</c:v>
                </c:pt>
                <c:pt idx="541">
                  <c:v>37285</c:v>
                </c:pt>
                <c:pt idx="542">
                  <c:v>37286</c:v>
                </c:pt>
                <c:pt idx="543">
                  <c:v>37287</c:v>
                </c:pt>
                <c:pt idx="544">
                  <c:v>37288</c:v>
                </c:pt>
                <c:pt idx="545">
                  <c:v>37291</c:v>
                </c:pt>
                <c:pt idx="546">
                  <c:v>37292</c:v>
                </c:pt>
                <c:pt idx="547">
                  <c:v>37293</c:v>
                </c:pt>
                <c:pt idx="548">
                  <c:v>37294</c:v>
                </c:pt>
                <c:pt idx="549">
                  <c:v>37295</c:v>
                </c:pt>
                <c:pt idx="550">
                  <c:v>37298</c:v>
                </c:pt>
                <c:pt idx="551">
                  <c:v>37299</c:v>
                </c:pt>
                <c:pt idx="552">
                  <c:v>37300</c:v>
                </c:pt>
                <c:pt idx="553">
                  <c:v>37301</c:v>
                </c:pt>
                <c:pt idx="554">
                  <c:v>37302</c:v>
                </c:pt>
                <c:pt idx="556">
                  <c:v>37306</c:v>
                </c:pt>
                <c:pt idx="557">
                  <c:v>37307</c:v>
                </c:pt>
                <c:pt idx="558">
                  <c:v>37308</c:v>
                </c:pt>
                <c:pt idx="559">
                  <c:v>37309</c:v>
                </c:pt>
                <c:pt idx="560">
                  <c:v>37312</c:v>
                </c:pt>
                <c:pt idx="561">
                  <c:v>37313</c:v>
                </c:pt>
                <c:pt idx="562">
                  <c:v>37314</c:v>
                </c:pt>
                <c:pt idx="563">
                  <c:v>37315</c:v>
                </c:pt>
                <c:pt idx="564">
                  <c:v>37316</c:v>
                </c:pt>
                <c:pt idx="565">
                  <c:v>37319</c:v>
                </c:pt>
                <c:pt idx="566">
                  <c:v>37320</c:v>
                </c:pt>
                <c:pt idx="567">
                  <c:v>37321</c:v>
                </c:pt>
                <c:pt idx="568">
                  <c:v>37322</c:v>
                </c:pt>
                <c:pt idx="569">
                  <c:v>37323</c:v>
                </c:pt>
                <c:pt idx="570">
                  <c:v>37326</c:v>
                </c:pt>
                <c:pt idx="571">
                  <c:v>37327</c:v>
                </c:pt>
                <c:pt idx="572">
                  <c:v>37328</c:v>
                </c:pt>
                <c:pt idx="573">
                  <c:v>37329</c:v>
                </c:pt>
                <c:pt idx="574">
                  <c:v>37330</c:v>
                </c:pt>
                <c:pt idx="575">
                  <c:v>37333</c:v>
                </c:pt>
                <c:pt idx="576">
                  <c:v>37334</c:v>
                </c:pt>
                <c:pt idx="577">
                  <c:v>37335</c:v>
                </c:pt>
                <c:pt idx="578">
                  <c:v>37336</c:v>
                </c:pt>
                <c:pt idx="579">
                  <c:v>37337</c:v>
                </c:pt>
                <c:pt idx="580">
                  <c:v>37340</c:v>
                </c:pt>
                <c:pt idx="581">
                  <c:v>37341</c:v>
                </c:pt>
                <c:pt idx="582">
                  <c:v>37342</c:v>
                </c:pt>
                <c:pt idx="583">
                  <c:v>37343</c:v>
                </c:pt>
                <c:pt idx="585">
                  <c:v>37347</c:v>
                </c:pt>
                <c:pt idx="586">
                  <c:v>37348</c:v>
                </c:pt>
                <c:pt idx="587">
                  <c:v>37349</c:v>
                </c:pt>
                <c:pt idx="588">
                  <c:v>37350</c:v>
                </c:pt>
                <c:pt idx="589">
                  <c:v>37351</c:v>
                </c:pt>
                <c:pt idx="590">
                  <c:v>37354</c:v>
                </c:pt>
                <c:pt idx="591">
                  <c:v>37355</c:v>
                </c:pt>
                <c:pt idx="592">
                  <c:v>37356</c:v>
                </c:pt>
                <c:pt idx="593">
                  <c:v>37357</c:v>
                </c:pt>
                <c:pt idx="594">
                  <c:v>37358</c:v>
                </c:pt>
                <c:pt idx="595">
                  <c:v>37361</c:v>
                </c:pt>
                <c:pt idx="596">
                  <c:v>37362</c:v>
                </c:pt>
                <c:pt idx="597">
                  <c:v>37363</c:v>
                </c:pt>
                <c:pt idx="598">
                  <c:v>37364</c:v>
                </c:pt>
                <c:pt idx="599">
                  <c:v>37365</c:v>
                </c:pt>
                <c:pt idx="600">
                  <c:v>37368</c:v>
                </c:pt>
                <c:pt idx="601">
                  <c:v>37369</c:v>
                </c:pt>
                <c:pt idx="602">
                  <c:v>37370</c:v>
                </c:pt>
                <c:pt idx="603">
                  <c:v>37371</c:v>
                </c:pt>
                <c:pt idx="604">
                  <c:v>37372</c:v>
                </c:pt>
                <c:pt idx="605">
                  <c:v>37375</c:v>
                </c:pt>
                <c:pt idx="606">
                  <c:v>37376</c:v>
                </c:pt>
                <c:pt idx="607">
                  <c:v>37377</c:v>
                </c:pt>
                <c:pt idx="608">
                  <c:v>37378</c:v>
                </c:pt>
                <c:pt idx="609">
                  <c:v>37379</c:v>
                </c:pt>
                <c:pt idx="610">
                  <c:v>37382</c:v>
                </c:pt>
                <c:pt idx="611">
                  <c:v>37383</c:v>
                </c:pt>
                <c:pt idx="612">
                  <c:v>37384</c:v>
                </c:pt>
                <c:pt idx="613">
                  <c:v>37385</c:v>
                </c:pt>
                <c:pt idx="614">
                  <c:v>37386</c:v>
                </c:pt>
                <c:pt idx="615">
                  <c:v>37389</c:v>
                </c:pt>
                <c:pt idx="616">
                  <c:v>37390</c:v>
                </c:pt>
                <c:pt idx="617">
                  <c:v>37391</c:v>
                </c:pt>
                <c:pt idx="618">
                  <c:v>37392</c:v>
                </c:pt>
                <c:pt idx="619">
                  <c:v>37393</c:v>
                </c:pt>
                <c:pt idx="620">
                  <c:v>37396</c:v>
                </c:pt>
                <c:pt idx="621">
                  <c:v>37397</c:v>
                </c:pt>
                <c:pt idx="622">
                  <c:v>37398</c:v>
                </c:pt>
                <c:pt idx="623">
                  <c:v>37399</c:v>
                </c:pt>
                <c:pt idx="624">
                  <c:v>37400</c:v>
                </c:pt>
                <c:pt idx="626">
                  <c:v>37404</c:v>
                </c:pt>
                <c:pt idx="627">
                  <c:v>37405</c:v>
                </c:pt>
                <c:pt idx="628">
                  <c:v>37406</c:v>
                </c:pt>
                <c:pt idx="629">
                  <c:v>37407</c:v>
                </c:pt>
                <c:pt idx="630">
                  <c:v>37410</c:v>
                </c:pt>
                <c:pt idx="631">
                  <c:v>37411</c:v>
                </c:pt>
                <c:pt idx="632">
                  <c:v>37412</c:v>
                </c:pt>
                <c:pt idx="633">
                  <c:v>37413</c:v>
                </c:pt>
                <c:pt idx="634">
                  <c:v>37414</c:v>
                </c:pt>
                <c:pt idx="635">
                  <c:v>37417</c:v>
                </c:pt>
                <c:pt idx="636">
                  <c:v>37418</c:v>
                </c:pt>
                <c:pt idx="637">
                  <c:v>37419</c:v>
                </c:pt>
                <c:pt idx="638">
                  <c:v>37420</c:v>
                </c:pt>
                <c:pt idx="639">
                  <c:v>37421</c:v>
                </c:pt>
                <c:pt idx="640">
                  <c:v>37424</c:v>
                </c:pt>
                <c:pt idx="641">
                  <c:v>37425</c:v>
                </c:pt>
                <c:pt idx="642">
                  <c:v>37426</c:v>
                </c:pt>
                <c:pt idx="643">
                  <c:v>37427</c:v>
                </c:pt>
                <c:pt idx="644">
                  <c:v>37428</c:v>
                </c:pt>
                <c:pt idx="645">
                  <c:v>37431</c:v>
                </c:pt>
                <c:pt idx="646">
                  <c:v>37432</c:v>
                </c:pt>
                <c:pt idx="647">
                  <c:v>37433</c:v>
                </c:pt>
                <c:pt idx="648">
                  <c:v>37434</c:v>
                </c:pt>
                <c:pt idx="649">
                  <c:v>37435</c:v>
                </c:pt>
                <c:pt idx="650">
                  <c:v>37438</c:v>
                </c:pt>
                <c:pt idx="651">
                  <c:v>37439</c:v>
                </c:pt>
                <c:pt idx="652">
                  <c:v>37440</c:v>
                </c:pt>
                <c:pt idx="654">
                  <c:v>37442</c:v>
                </c:pt>
                <c:pt idx="655">
                  <c:v>37445</c:v>
                </c:pt>
                <c:pt idx="656">
                  <c:v>37446</c:v>
                </c:pt>
                <c:pt idx="657">
                  <c:v>37447</c:v>
                </c:pt>
                <c:pt idx="658">
                  <c:v>37448</c:v>
                </c:pt>
                <c:pt idx="659">
                  <c:v>37449</c:v>
                </c:pt>
                <c:pt idx="660">
                  <c:v>37452</c:v>
                </c:pt>
                <c:pt idx="661">
                  <c:v>37453</c:v>
                </c:pt>
                <c:pt idx="662">
                  <c:v>37454</c:v>
                </c:pt>
                <c:pt idx="663">
                  <c:v>37455</c:v>
                </c:pt>
                <c:pt idx="664">
                  <c:v>37456</c:v>
                </c:pt>
                <c:pt idx="665">
                  <c:v>37459</c:v>
                </c:pt>
                <c:pt idx="666">
                  <c:v>37460</c:v>
                </c:pt>
                <c:pt idx="667">
                  <c:v>37461</c:v>
                </c:pt>
                <c:pt idx="668">
                  <c:v>37462</c:v>
                </c:pt>
                <c:pt idx="669">
                  <c:v>37463</c:v>
                </c:pt>
                <c:pt idx="670">
                  <c:v>37466</c:v>
                </c:pt>
                <c:pt idx="671">
                  <c:v>37467</c:v>
                </c:pt>
                <c:pt idx="672">
                  <c:v>37468</c:v>
                </c:pt>
                <c:pt idx="673">
                  <c:v>37469</c:v>
                </c:pt>
                <c:pt idx="674">
                  <c:v>37470</c:v>
                </c:pt>
                <c:pt idx="675">
                  <c:v>37473</c:v>
                </c:pt>
                <c:pt idx="676">
                  <c:v>37474</c:v>
                </c:pt>
                <c:pt idx="677">
                  <c:v>37475</c:v>
                </c:pt>
                <c:pt idx="678">
                  <c:v>37476</c:v>
                </c:pt>
                <c:pt idx="679">
                  <c:v>37477</c:v>
                </c:pt>
                <c:pt idx="680">
                  <c:v>37480</c:v>
                </c:pt>
                <c:pt idx="681">
                  <c:v>37481</c:v>
                </c:pt>
                <c:pt idx="682">
                  <c:v>37482</c:v>
                </c:pt>
                <c:pt idx="683">
                  <c:v>37483</c:v>
                </c:pt>
                <c:pt idx="684">
                  <c:v>37484</c:v>
                </c:pt>
                <c:pt idx="685">
                  <c:v>37487</c:v>
                </c:pt>
                <c:pt idx="686">
                  <c:v>37488</c:v>
                </c:pt>
                <c:pt idx="687">
                  <c:v>37489</c:v>
                </c:pt>
                <c:pt idx="688">
                  <c:v>37490</c:v>
                </c:pt>
                <c:pt idx="689">
                  <c:v>37491</c:v>
                </c:pt>
                <c:pt idx="690">
                  <c:v>37494</c:v>
                </c:pt>
                <c:pt idx="691">
                  <c:v>37495</c:v>
                </c:pt>
                <c:pt idx="692">
                  <c:v>37496</c:v>
                </c:pt>
                <c:pt idx="693">
                  <c:v>37497</c:v>
                </c:pt>
                <c:pt idx="694">
                  <c:v>37498</c:v>
                </c:pt>
                <c:pt idx="696">
                  <c:v>37502</c:v>
                </c:pt>
                <c:pt idx="697">
                  <c:v>37503</c:v>
                </c:pt>
                <c:pt idx="698">
                  <c:v>37504</c:v>
                </c:pt>
                <c:pt idx="699">
                  <c:v>37505</c:v>
                </c:pt>
                <c:pt idx="700">
                  <c:v>37508</c:v>
                </c:pt>
                <c:pt idx="701">
                  <c:v>37509</c:v>
                </c:pt>
                <c:pt idx="702">
                  <c:v>37510</c:v>
                </c:pt>
                <c:pt idx="703">
                  <c:v>37511</c:v>
                </c:pt>
                <c:pt idx="704">
                  <c:v>37512</c:v>
                </c:pt>
                <c:pt idx="705">
                  <c:v>37515</c:v>
                </c:pt>
                <c:pt idx="706">
                  <c:v>37516</c:v>
                </c:pt>
                <c:pt idx="707">
                  <c:v>37517</c:v>
                </c:pt>
                <c:pt idx="708">
                  <c:v>37518</c:v>
                </c:pt>
                <c:pt idx="709">
                  <c:v>37519</c:v>
                </c:pt>
                <c:pt idx="710">
                  <c:v>37522</c:v>
                </c:pt>
                <c:pt idx="711">
                  <c:v>37523</c:v>
                </c:pt>
                <c:pt idx="712">
                  <c:v>37524</c:v>
                </c:pt>
                <c:pt idx="713">
                  <c:v>37525</c:v>
                </c:pt>
                <c:pt idx="714">
                  <c:v>37526</c:v>
                </c:pt>
                <c:pt idx="715">
                  <c:v>37529</c:v>
                </c:pt>
                <c:pt idx="716">
                  <c:v>37530</c:v>
                </c:pt>
                <c:pt idx="717">
                  <c:v>37531</c:v>
                </c:pt>
                <c:pt idx="718">
                  <c:v>37532</c:v>
                </c:pt>
                <c:pt idx="719">
                  <c:v>37533</c:v>
                </c:pt>
                <c:pt idx="720">
                  <c:v>37536</c:v>
                </c:pt>
                <c:pt idx="721">
                  <c:v>37537</c:v>
                </c:pt>
                <c:pt idx="722">
                  <c:v>37538</c:v>
                </c:pt>
                <c:pt idx="723">
                  <c:v>37539</c:v>
                </c:pt>
                <c:pt idx="724">
                  <c:v>37540</c:v>
                </c:pt>
                <c:pt idx="726">
                  <c:v>37544</c:v>
                </c:pt>
                <c:pt idx="727">
                  <c:v>37545</c:v>
                </c:pt>
                <c:pt idx="728">
                  <c:v>37546</c:v>
                </c:pt>
                <c:pt idx="729">
                  <c:v>37547</c:v>
                </c:pt>
                <c:pt idx="730">
                  <c:v>37550</c:v>
                </c:pt>
                <c:pt idx="731">
                  <c:v>37551</c:v>
                </c:pt>
                <c:pt idx="732">
                  <c:v>37552</c:v>
                </c:pt>
                <c:pt idx="733">
                  <c:v>37553</c:v>
                </c:pt>
                <c:pt idx="734">
                  <c:v>37554</c:v>
                </c:pt>
                <c:pt idx="735">
                  <c:v>37557</c:v>
                </c:pt>
                <c:pt idx="736">
                  <c:v>37558</c:v>
                </c:pt>
                <c:pt idx="737">
                  <c:v>37559</c:v>
                </c:pt>
                <c:pt idx="738">
                  <c:v>37560</c:v>
                </c:pt>
                <c:pt idx="739">
                  <c:v>37561</c:v>
                </c:pt>
                <c:pt idx="740">
                  <c:v>37564</c:v>
                </c:pt>
                <c:pt idx="741">
                  <c:v>37565</c:v>
                </c:pt>
                <c:pt idx="742">
                  <c:v>37566</c:v>
                </c:pt>
                <c:pt idx="743">
                  <c:v>37567</c:v>
                </c:pt>
                <c:pt idx="744">
                  <c:v>37568</c:v>
                </c:pt>
                <c:pt idx="746">
                  <c:v>37572</c:v>
                </c:pt>
                <c:pt idx="747">
                  <c:v>37573</c:v>
                </c:pt>
                <c:pt idx="748">
                  <c:v>37574</c:v>
                </c:pt>
                <c:pt idx="749">
                  <c:v>37575</c:v>
                </c:pt>
                <c:pt idx="750">
                  <c:v>37578</c:v>
                </c:pt>
                <c:pt idx="751">
                  <c:v>37579</c:v>
                </c:pt>
                <c:pt idx="752">
                  <c:v>37580</c:v>
                </c:pt>
                <c:pt idx="753">
                  <c:v>37581</c:v>
                </c:pt>
                <c:pt idx="754">
                  <c:v>37582</c:v>
                </c:pt>
                <c:pt idx="755">
                  <c:v>37585</c:v>
                </c:pt>
                <c:pt idx="756">
                  <c:v>37586</c:v>
                </c:pt>
                <c:pt idx="757">
                  <c:v>37587</c:v>
                </c:pt>
                <c:pt idx="759">
                  <c:v>37589</c:v>
                </c:pt>
                <c:pt idx="760">
                  <c:v>37592</c:v>
                </c:pt>
                <c:pt idx="761">
                  <c:v>37593</c:v>
                </c:pt>
                <c:pt idx="762">
                  <c:v>37594</c:v>
                </c:pt>
                <c:pt idx="763">
                  <c:v>37595</c:v>
                </c:pt>
                <c:pt idx="764">
                  <c:v>37596</c:v>
                </c:pt>
                <c:pt idx="765">
                  <c:v>37599</c:v>
                </c:pt>
                <c:pt idx="766">
                  <c:v>37600</c:v>
                </c:pt>
                <c:pt idx="767">
                  <c:v>37601</c:v>
                </c:pt>
                <c:pt idx="768">
                  <c:v>37602</c:v>
                </c:pt>
                <c:pt idx="769">
                  <c:v>37603</c:v>
                </c:pt>
                <c:pt idx="770">
                  <c:v>37606</c:v>
                </c:pt>
                <c:pt idx="771">
                  <c:v>37607</c:v>
                </c:pt>
                <c:pt idx="772">
                  <c:v>37608</c:v>
                </c:pt>
                <c:pt idx="773">
                  <c:v>37609</c:v>
                </c:pt>
                <c:pt idx="774">
                  <c:v>37610</c:v>
                </c:pt>
                <c:pt idx="775">
                  <c:v>37613</c:v>
                </c:pt>
                <c:pt idx="776">
                  <c:v>37614</c:v>
                </c:pt>
                <c:pt idx="778">
                  <c:v>37616</c:v>
                </c:pt>
                <c:pt idx="779">
                  <c:v>37617</c:v>
                </c:pt>
                <c:pt idx="780">
                  <c:v>37620</c:v>
                </c:pt>
                <c:pt idx="781">
                  <c:v>37621</c:v>
                </c:pt>
                <c:pt idx="783">
                  <c:v>37623</c:v>
                </c:pt>
                <c:pt idx="784">
                  <c:v>37624</c:v>
                </c:pt>
                <c:pt idx="785">
                  <c:v>37627</c:v>
                </c:pt>
                <c:pt idx="786">
                  <c:v>37628</c:v>
                </c:pt>
                <c:pt idx="787">
                  <c:v>37629</c:v>
                </c:pt>
                <c:pt idx="788">
                  <c:v>37630</c:v>
                </c:pt>
                <c:pt idx="789">
                  <c:v>37631</c:v>
                </c:pt>
                <c:pt idx="790">
                  <c:v>37634</c:v>
                </c:pt>
                <c:pt idx="791">
                  <c:v>37635</c:v>
                </c:pt>
                <c:pt idx="792">
                  <c:v>37636</c:v>
                </c:pt>
                <c:pt idx="793">
                  <c:v>37637</c:v>
                </c:pt>
                <c:pt idx="794">
                  <c:v>37638</c:v>
                </c:pt>
                <c:pt idx="796">
                  <c:v>37642</c:v>
                </c:pt>
                <c:pt idx="797">
                  <c:v>37643</c:v>
                </c:pt>
                <c:pt idx="798">
                  <c:v>37644</c:v>
                </c:pt>
                <c:pt idx="799">
                  <c:v>37645</c:v>
                </c:pt>
                <c:pt idx="800">
                  <c:v>37648</c:v>
                </c:pt>
                <c:pt idx="801">
                  <c:v>37649</c:v>
                </c:pt>
                <c:pt idx="802">
                  <c:v>37650</c:v>
                </c:pt>
                <c:pt idx="803">
                  <c:v>37651</c:v>
                </c:pt>
                <c:pt idx="804">
                  <c:v>37652</c:v>
                </c:pt>
                <c:pt idx="805">
                  <c:v>37655</c:v>
                </c:pt>
                <c:pt idx="806">
                  <c:v>37656</c:v>
                </c:pt>
                <c:pt idx="807">
                  <c:v>37657</c:v>
                </c:pt>
                <c:pt idx="808">
                  <c:v>37658</c:v>
                </c:pt>
                <c:pt idx="809">
                  <c:v>37659</c:v>
                </c:pt>
                <c:pt idx="810">
                  <c:v>37662</c:v>
                </c:pt>
                <c:pt idx="811">
                  <c:v>37663</c:v>
                </c:pt>
                <c:pt idx="812">
                  <c:v>37664</c:v>
                </c:pt>
                <c:pt idx="813">
                  <c:v>37665</c:v>
                </c:pt>
                <c:pt idx="814">
                  <c:v>37666</c:v>
                </c:pt>
                <c:pt idx="816">
                  <c:v>37670</c:v>
                </c:pt>
                <c:pt idx="817">
                  <c:v>37671</c:v>
                </c:pt>
                <c:pt idx="818">
                  <c:v>37672</c:v>
                </c:pt>
                <c:pt idx="819">
                  <c:v>37673</c:v>
                </c:pt>
                <c:pt idx="820">
                  <c:v>37676</c:v>
                </c:pt>
                <c:pt idx="821">
                  <c:v>37677</c:v>
                </c:pt>
                <c:pt idx="822">
                  <c:v>37678</c:v>
                </c:pt>
                <c:pt idx="823">
                  <c:v>37679</c:v>
                </c:pt>
                <c:pt idx="824">
                  <c:v>37680</c:v>
                </c:pt>
                <c:pt idx="825">
                  <c:v>37683</c:v>
                </c:pt>
                <c:pt idx="826">
                  <c:v>37684</c:v>
                </c:pt>
                <c:pt idx="827">
                  <c:v>37685</c:v>
                </c:pt>
                <c:pt idx="828">
                  <c:v>37686</c:v>
                </c:pt>
                <c:pt idx="829">
                  <c:v>37687</c:v>
                </c:pt>
                <c:pt idx="830">
                  <c:v>37690</c:v>
                </c:pt>
                <c:pt idx="831">
                  <c:v>37691</c:v>
                </c:pt>
                <c:pt idx="832">
                  <c:v>37692</c:v>
                </c:pt>
                <c:pt idx="833">
                  <c:v>37693</c:v>
                </c:pt>
                <c:pt idx="834">
                  <c:v>37694</c:v>
                </c:pt>
                <c:pt idx="835">
                  <c:v>37697</c:v>
                </c:pt>
                <c:pt idx="836">
                  <c:v>37698</c:v>
                </c:pt>
                <c:pt idx="837">
                  <c:v>37699</c:v>
                </c:pt>
                <c:pt idx="838">
                  <c:v>37700</c:v>
                </c:pt>
                <c:pt idx="839">
                  <c:v>37701</c:v>
                </c:pt>
                <c:pt idx="840">
                  <c:v>37704</c:v>
                </c:pt>
                <c:pt idx="841">
                  <c:v>37705</c:v>
                </c:pt>
                <c:pt idx="842">
                  <c:v>37706</c:v>
                </c:pt>
                <c:pt idx="843">
                  <c:v>37707</c:v>
                </c:pt>
                <c:pt idx="844">
                  <c:v>37708</c:v>
                </c:pt>
                <c:pt idx="845">
                  <c:v>37711</c:v>
                </c:pt>
                <c:pt idx="846">
                  <c:v>37712</c:v>
                </c:pt>
                <c:pt idx="847">
                  <c:v>37713</c:v>
                </c:pt>
                <c:pt idx="848">
                  <c:v>37714</c:v>
                </c:pt>
                <c:pt idx="849">
                  <c:v>37715</c:v>
                </c:pt>
                <c:pt idx="850">
                  <c:v>37718</c:v>
                </c:pt>
                <c:pt idx="851">
                  <c:v>37719</c:v>
                </c:pt>
                <c:pt idx="852">
                  <c:v>37720</c:v>
                </c:pt>
                <c:pt idx="853">
                  <c:v>37721</c:v>
                </c:pt>
                <c:pt idx="854">
                  <c:v>37722</c:v>
                </c:pt>
                <c:pt idx="855">
                  <c:v>37725</c:v>
                </c:pt>
                <c:pt idx="856">
                  <c:v>37726</c:v>
                </c:pt>
                <c:pt idx="857">
                  <c:v>37727</c:v>
                </c:pt>
                <c:pt idx="858">
                  <c:v>37728</c:v>
                </c:pt>
                <c:pt idx="860">
                  <c:v>37732</c:v>
                </c:pt>
                <c:pt idx="861">
                  <c:v>37733</c:v>
                </c:pt>
                <c:pt idx="862">
                  <c:v>37734</c:v>
                </c:pt>
                <c:pt idx="863">
                  <c:v>37735</c:v>
                </c:pt>
                <c:pt idx="864">
                  <c:v>37736</c:v>
                </c:pt>
                <c:pt idx="865">
                  <c:v>37739</c:v>
                </c:pt>
                <c:pt idx="866">
                  <c:v>37740</c:v>
                </c:pt>
                <c:pt idx="867">
                  <c:v>37741</c:v>
                </c:pt>
                <c:pt idx="868">
                  <c:v>37742</c:v>
                </c:pt>
                <c:pt idx="869">
                  <c:v>37743</c:v>
                </c:pt>
                <c:pt idx="870">
                  <c:v>37746</c:v>
                </c:pt>
                <c:pt idx="871">
                  <c:v>37747</c:v>
                </c:pt>
                <c:pt idx="872">
                  <c:v>37748</c:v>
                </c:pt>
                <c:pt idx="873">
                  <c:v>37749</c:v>
                </c:pt>
                <c:pt idx="874">
                  <c:v>37750</c:v>
                </c:pt>
                <c:pt idx="875">
                  <c:v>37753</c:v>
                </c:pt>
                <c:pt idx="876">
                  <c:v>37754</c:v>
                </c:pt>
                <c:pt idx="877">
                  <c:v>37755</c:v>
                </c:pt>
                <c:pt idx="878">
                  <c:v>37756</c:v>
                </c:pt>
                <c:pt idx="879">
                  <c:v>37757</c:v>
                </c:pt>
                <c:pt idx="880">
                  <c:v>37760</c:v>
                </c:pt>
                <c:pt idx="881">
                  <c:v>37761</c:v>
                </c:pt>
                <c:pt idx="882">
                  <c:v>37762</c:v>
                </c:pt>
                <c:pt idx="883">
                  <c:v>37763</c:v>
                </c:pt>
                <c:pt idx="884">
                  <c:v>37764</c:v>
                </c:pt>
                <c:pt idx="886">
                  <c:v>37768</c:v>
                </c:pt>
                <c:pt idx="887">
                  <c:v>37769</c:v>
                </c:pt>
                <c:pt idx="888">
                  <c:v>37770</c:v>
                </c:pt>
                <c:pt idx="889">
                  <c:v>37771</c:v>
                </c:pt>
                <c:pt idx="890">
                  <c:v>37774</c:v>
                </c:pt>
                <c:pt idx="891">
                  <c:v>37775</c:v>
                </c:pt>
                <c:pt idx="892">
                  <c:v>37776</c:v>
                </c:pt>
                <c:pt idx="893">
                  <c:v>37777</c:v>
                </c:pt>
                <c:pt idx="894">
                  <c:v>37778</c:v>
                </c:pt>
                <c:pt idx="895">
                  <c:v>37781</c:v>
                </c:pt>
                <c:pt idx="896">
                  <c:v>37782</c:v>
                </c:pt>
                <c:pt idx="897">
                  <c:v>37783</c:v>
                </c:pt>
                <c:pt idx="898">
                  <c:v>37784</c:v>
                </c:pt>
                <c:pt idx="899">
                  <c:v>37785</c:v>
                </c:pt>
                <c:pt idx="900">
                  <c:v>37788</c:v>
                </c:pt>
                <c:pt idx="901">
                  <c:v>37789</c:v>
                </c:pt>
                <c:pt idx="902">
                  <c:v>37790</c:v>
                </c:pt>
                <c:pt idx="903">
                  <c:v>37791</c:v>
                </c:pt>
                <c:pt idx="904">
                  <c:v>37792</c:v>
                </c:pt>
                <c:pt idx="905">
                  <c:v>37795</c:v>
                </c:pt>
                <c:pt idx="906">
                  <c:v>37796</c:v>
                </c:pt>
                <c:pt idx="907">
                  <c:v>37797</c:v>
                </c:pt>
                <c:pt idx="908">
                  <c:v>37798</c:v>
                </c:pt>
                <c:pt idx="909">
                  <c:v>37799</c:v>
                </c:pt>
                <c:pt idx="910">
                  <c:v>37802</c:v>
                </c:pt>
                <c:pt idx="911">
                  <c:v>37803</c:v>
                </c:pt>
                <c:pt idx="912">
                  <c:v>37804</c:v>
                </c:pt>
                <c:pt idx="913">
                  <c:v>37805</c:v>
                </c:pt>
                <c:pt idx="915">
                  <c:v>37809</c:v>
                </c:pt>
                <c:pt idx="916">
                  <c:v>37810</c:v>
                </c:pt>
                <c:pt idx="917">
                  <c:v>37811</c:v>
                </c:pt>
                <c:pt idx="918">
                  <c:v>37812</c:v>
                </c:pt>
                <c:pt idx="919">
                  <c:v>37813</c:v>
                </c:pt>
                <c:pt idx="920">
                  <c:v>37816</c:v>
                </c:pt>
                <c:pt idx="921">
                  <c:v>37817</c:v>
                </c:pt>
                <c:pt idx="922">
                  <c:v>37818</c:v>
                </c:pt>
                <c:pt idx="923">
                  <c:v>37819</c:v>
                </c:pt>
                <c:pt idx="924">
                  <c:v>37820</c:v>
                </c:pt>
                <c:pt idx="925">
                  <c:v>37823</c:v>
                </c:pt>
                <c:pt idx="926">
                  <c:v>37824</c:v>
                </c:pt>
                <c:pt idx="927">
                  <c:v>37825</c:v>
                </c:pt>
                <c:pt idx="928">
                  <c:v>37826</c:v>
                </c:pt>
                <c:pt idx="929">
                  <c:v>37827</c:v>
                </c:pt>
                <c:pt idx="930">
                  <c:v>37830</c:v>
                </c:pt>
                <c:pt idx="931">
                  <c:v>37831</c:v>
                </c:pt>
                <c:pt idx="932">
                  <c:v>37832</c:v>
                </c:pt>
                <c:pt idx="933">
                  <c:v>37833</c:v>
                </c:pt>
                <c:pt idx="934">
                  <c:v>37834</c:v>
                </c:pt>
                <c:pt idx="935">
                  <c:v>37837</c:v>
                </c:pt>
                <c:pt idx="936">
                  <c:v>37838</c:v>
                </c:pt>
                <c:pt idx="937">
                  <c:v>37839</c:v>
                </c:pt>
                <c:pt idx="938">
                  <c:v>37840</c:v>
                </c:pt>
                <c:pt idx="939">
                  <c:v>37841</c:v>
                </c:pt>
                <c:pt idx="940">
                  <c:v>37844</c:v>
                </c:pt>
                <c:pt idx="941">
                  <c:v>37845</c:v>
                </c:pt>
                <c:pt idx="942">
                  <c:v>37846</c:v>
                </c:pt>
                <c:pt idx="943">
                  <c:v>37847</c:v>
                </c:pt>
                <c:pt idx="944">
                  <c:v>37848</c:v>
                </c:pt>
                <c:pt idx="945">
                  <c:v>37851</c:v>
                </c:pt>
                <c:pt idx="946">
                  <c:v>37852</c:v>
                </c:pt>
                <c:pt idx="947">
                  <c:v>37853</c:v>
                </c:pt>
                <c:pt idx="948">
                  <c:v>37854</c:v>
                </c:pt>
                <c:pt idx="949">
                  <c:v>37855</c:v>
                </c:pt>
                <c:pt idx="950">
                  <c:v>37858</c:v>
                </c:pt>
                <c:pt idx="951">
                  <c:v>37859</c:v>
                </c:pt>
                <c:pt idx="952">
                  <c:v>37860</c:v>
                </c:pt>
                <c:pt idx="953">
                  <c:v>37861</c:v>
                </c:pt>
                <c:pt idx="954">
                  <c:v>37862</c:v>
                </c:pt>
                <c:pt idx="956">
                  <c:v>37866</c:v>
                </c:pt>
                <c:pt idx="957">
                  <c:v>37867</c:v>
                </c:pt>
                <c:pt idx="958">
                  <c:v>37868</c:v>
                </c:pt>
                <c:pt idx="959">
                  <c:v>37869</c:v>
                </c:pt>
                <c:pt idx="960">
                  <c:v>37872</c:v>
                </c:pt>
                <c:pt idx="961">
                  <c:v>37873</c:v>
                </c:pt>
                <c:pt idx="962">
                  <c:v>37874</c:v>
                </c:pt>
                <c:pt idx="963">
                  <c:v>37875</c:v>
                </c:pt>
                <c:pt idx="964">
                  <c:v>37876</c:v>
                </c:pt>
                <c:pt idx="965">
                  <c:v>37879</c:v>
                </c:pt>
                <c:pt idx="966">
                  <c:v>37880</c:v>
                </c:pt>
                <c:pt idx="967">
                  <c:v>37881</c:v>
                </c:pt>
                <c:pt idx="968">
                  <c:v>37882</c:v>
                </c:pt>
                <c:pt idx="969">
                  <c:v>37883</c:v>
                </c:pt>
                <c:pt idx="970">
                  <c:v>37886</c:v>
                </c:pt>
                <c:pt idx="971">
                  <c:v>37887</c:v>
                </c:pt>
                <c:pt idx="972">
                  <c:v>37888</c:v>
                </c:pt>
                <c:pt idx="973">
                  <c:v>37889</c:v>
                </c:pt>
                <c:pt idx="974">
                  <c:v>37890</c:v>
                </c:pt>
                <c:pt idx="975">
                  <c:v>37893</c:v>
                </c:pt>
                <c:pt idx="976">
                  <c:v>37894</c:v>
                </c:pt>
                <c:pt idx="977">
                  <c:v>37895</c:v>
                </c:pt>
                <c:pt idx="978">
                  <c:v>37896</c:v>
                </c:pt>
                <c:pt idx="979">
                  <c:v>37897</c:v>
                </c:pt>
                <c:pt idx="980">
                  <c:v>37900</c:v>
                </c:pt>
                <c:pt idx="981">
                  <c:v>37901</c:v>
                </c:pt>
                <c:pt idx="982">
                  <c:v>37902</c:v>
                </c:pt>
                <c:pt idx="983">
                  <c:v>37903</c:v>
                </c:pt>
                <c:pt idx="984">
                  <c:v>37904</c:v>
                </c:pt>
                <c:pt idx="986">
                  <c:v>37908</c:v>
                </c:pt>
                <c:pt idx="987">
                  <c:v>37909</c:v>
                </c:pt>
                <c:pt idx="988">
                  <c:v>37910</c:v>
                </c:pt>
                <c:pt idx="989">
                  <c:v>37911</c:v>
                </c:pt>
                <c:pt idx="990">
                  <c:v>37914</c:v>
                </c:pt>
                <c:pt idx="991">
                  <c:v>37915</c:v>
                </c:pt>
                <c:pt idx="992">
                  <c:v>37916</c:v>
                </c:pt>
                <c:pt idx="993">
                  <c:v>37917</c:v>
                </c:pt>
                <c:pt idx="994">
                  <c:v>37918</c:v>
                </c:pt>
                <c:pt idx="995">
                  <c:v>37921</c:v>
                </c:pt>
                <c:pt idx="996">
                  <c:v>37922</c:v>
                </c:pt>
                <c:pt idx="997">
                  <c:v>37923</c:v>
                </c:pt>
                <c:pt idx="998">
                  <c:v>37924</c:v>
                </c:pt>
                <c:pt idx="999">
                  <c:v>37925</c:v>
                </c:pt>
                <c:pt idx="1000">
                  <c:v>37928</c:v>
                </c:pt>
                <c:pt idx="1001">
                  <c:v>37929</c:v>
                </c:pt>
                <c:pt idx="1002">
                  <c:v>37930</c:v>
                </c:pt>
                <c:pt idx="1003">
                  <c:v>37931</c:v>
                </c:pt>
                <c:pt idx="1004">
                  <c:v>37932</c:v>
                </c:pt>
                <c:pt idx="1005">
                  <c:v>37935</c:v>
                </c:pt>
                <c:pt idx="1007">
                  <c:v>37937</c:v>
                </c:pt>
                <c:pt idx="1008">
                  <c:v>37938</c:v>
                </c:pt>
                <c:pt idx="1009">
                  <c:v>37939</c:v>
                </c:pt>
                <c:pt idx="1010">
                  <c:v>37942</c:v>
                </c:pt>
                <c:pt idx="1011">
                  <c:v>37943</c:v>
                </c:pt>
                <c:pt idx="1012">
                  <c:v>37944</c:v>
                </c:pt>
                <c:pt idx="1013">
                  <c:v>37945</c:v>
                </c:pt>
                <c:pt idx="1014">
                  <c:v>37946</c:v>
                </c:pt>
                <c:pt idx="1015">
                  <c:v>37949</c:v>
                </c:pt>
                <c:pt idx="1016">
                  <c:v>37950</c:v>
                </c:pt>
                <c:pt idx="1017">
                  <c:v>37951</c:v>
                </c:pt>
                <c:pt idx="1019">
                  <c:v>37953</c:v>
                </c:pt>
                <c:pt idx="1020">
                  <c:v>37956</c:v>
                </c:pt>
                <c:pt idx="1021">
                  <c:v>37957</c:v>
                </c:pt>
                <c:pt idx="1022">
                  <c:v>37958</c:v>
                </c:pt>
                <c:pt idx="1023">
                  <c:v>37959</c:v>
                </c:pt>
                <c:pt idx="1024">
                  <c:v>37960</c:v>
                </c:pt>
                <c:pt idx="1025">
                  <c:v>37963</c:v>
                </c:pt>
                <c:pt idx="1026">
                  <c:v>37964</c:v>
                </c:pt>
                <c:pt idx="1027">
                  <c:v>37965</c:v>
                </c:pt>
                <c:pt idx="1028">
                  <c:v>37966</c:v>
                </c:pt>
                <c:pt idx="1029">
                  <c:v>37967</c:v>
                </c:pt>
                <c:pt idx="1030">
                  <c:v>37970</c:v>
                </c:pt>
                <c:pt idx="1031">
                  <c:v>37971</c:v>
                </c:pt>
                <c:pt idx="1032">
                  <c:v>37972</c:v>
                </c:pt>
                <c:pt idx="1033">
                  <c:v>37973</c:v>
                </c:pt>
                <c:pt idx="1034">
                  <c:v>37974</c:v>
                </c:pt>
                <c:pt idx="1035">
                  <c:v>37977</c:v>
                </c:pt>
                <c:pt idx="1036">
                  <c:v>37978</c:v>
                </c:pt>
                <c:pt idx="1037">
                  <c:v>37979</c:v>
                </c:pt>
                <c:pt idx="1039">
                  <c:v>37981</c:v>
                </c:pt>
                <c:pt idx="1040">
                  <c:v>37984</c:v>
                </c:pt>
                <c:pt idx="1041">
                  <c:v>37985</c:v>
                </c:pt>
                <c:pt idx="1042">
                  <c:v>37986</c:v>
                </c:pt>
                <c:pt idx="1044">
                  <c:v>37988</c:v>
                </c:pt>
                <c:pt idx="1045">
                  <c:v>37991</c:v>
                </c:pt>
                <c:pt idx="1046">
                  <c:v>37992</c:v>
                </c:pt>
                <c:pt idx="1047">
                  <c:v>37993</c:v>
                </c:pt>
                <c:pt idx="1048">
                  <c:v>37994</c:v>
                </c:pt>
                <c:pt idx="1049">
                  <c:v>37995</c:v>
                </c:pt>
                <c:pt idx="1050">
                  <c:v>37998</c:v>
                </c:pt>
                <c:pt idx="1051">
                  <c:v>37999</c:v>
                </c:pt>
                <c:pt idx="1052">
                  <c:v>38000</c:v>
                </c:pt>
                <c:pt idx="1053">
                  <c:v>38001</c:v>
                </c:pt>
                <c:pt idx="1054">
                  <c:v>38002</c:v>
                </c:pt>
                <c:pt idx="1056">
                  <c:v>38006</c:v>
                </c:pt>
                <c:pt idx="1057">
                  <c:v>38007</c:v>
                </c:pt>
                <c:pt idx="1058">
                  <c:v>38008</c:v>
                </c:pt>
                <c:pt idx="1059">
                  <c:v>38009</c:v>
                </c:pt>
                <c:pt idx="1060">
                  <c:v>38012</c:v>
                </c:pt>
                <c:pt idx="1061">
                  <c:v>38013</c:v>
                </c:pt>
                <c:pt idx="1062">
                  <c:v>38014</c:v>
                </c:pt>
                <c:pt idx="1063">
                  <c:v>38015</c:v>
                </c:pt>
                <c:pt idx="1064">
                  <c:v>38016</c:v>
                </c:pt>
                <c:pt idx="1065">
                  <c:v>38019</c:v>
                </c:pt>
                <c:pt idx="1066">
                  <c:v>38020</c:v>
                </c:pt>
                <c:pt idx="1067">
                  <c:v>38021</c:v>
                </c:pt>
                <c:pt idx="1068">
                  <c:v>38022</c:v>
                </c:pt>
                <c:pt idx="1069">
                  <c:v>38023</c:v>
                </c:pt>
                <c:pt idx="1070">
                  <c:v>38026</c:v>
                </c:pt>
                <c:pt idx="1071">
                  <c:v>38027</c:v>
                </c:pt>
                <c:pt idx="1072">
                  <c:v>38028</c:v>
                </c:pt>
                <c:pt idx="1073">
                  <c:v>38029</c:v>
                </c:pt>
                <c:pt idx="1074">
                  <c:v>38030</c:v>
                </c:pt>
                <c:pt idx="1076">
                  <c:v>38034</c:v>
                </c:pt>
                <c:pt idx="1077">
                  <c:v>38035</c:v>
                </c:pt>
                <c:pt idx="1078">
                  <c:v>38036</c:v>
                </c:pt>
                <c:pt idx="1079">
                  <c:v>38037</c:v>
                </c:pt>
                <c:pt idx="1080">
                  <c:v>38040</c:v>
                </c:pt>
                <c:pt idx="1081">
                  <c:v>38041</c:v>
                </c:pt>
                <c:pt idx="1082">
                  <c:v>38042</c:v>
                </c:pt>
                <c:pt idx="1083">
                  <c:v>38043</c:v>
                </c:pt>
                <c:pt idx="1084">
                  <c:v>38044</c:v>
                </c:pt>
                <c:pt idx="1085">
                  <c:v>38047</c:v>
                </c:pt>
                <c:pt idx="1086">
                  <c:v>38048</c:v>
                </c:pt>
                <c:pt idx="1087">
                  <c:v>38049</c:v>
                </c:pt>
                <c:pt idx="1088">
                  <c:v>38050</c:v>
                </c:pt>
                <c:pt idx="1089">
                  <c:v>38051</c:v>
                </c:pt>
                <c:pt idx="1090">
                  <c:v>38054</c:v>
                </c:pt>
                <c:pt idx="1091">
                  <c:v>38055</c:v>
                </c:pt>
                <c:pt idx="1092">
                  <c:v>38056</c:v>
                </c:pt>
                <c:pt idx="1093">
                  <c:v>38057</c:v>
                </c:pt>
                <c:pt idx="1094">
                  <c:v>38058</c:v>
                </c:pt>
                <c:pt idx="1095">
                  <c:v>38061</c:v>
                </c:pt>
                <c:pt idx="1096">
                  <c:v>38062</c:v>
                </c:pt>
                <c:pt idx="1097">
                  <c:v>38063</c:v>
                </c:pt>
                <c:pt idx="1098">
                  <c:v>38064</c:v>
                </c:pt>
                <c:pt idx="1099">
                  <c:v>38065</c:v>
                </c:pt>
                <c:pt idx="1100">
                  <c:v>38068</c:v>
                </c:pt>
                <c:pt idx="1101">
                  <c:v>38069</c:v>
                </c:pt>
                <c:pt idx="1102">
                  <c:v>38070</c:v>
                </c:pt>
                <c:pt idx="1103">
                  <c:v>38071</c:v>
                </c:pt>
                <c:pt idx="1104">
                  <c:v>38072</c:v>
                </c:pt>
                <c:pt idx="1105">
                  <c:v>38075</c:v>
                </c:pt>
                <c:pt idx="1106">
                  <c:v>38076</c:v>
                </c:pt>
                <c:pt idx="1107">
                  <c:v>38077</c:v>
                </c:pt>
                <c:pt idx="1108">
                  <c:v>38078</c:v>
                </c:pt>
                <c:pt idx="1109">
                  <c:v>38079</c:v>
                </c:pt>
                <c:pt idx="1110">
                  <c:v>38082</c:v>
                </c:pt>
                <c:pt idx="1111">
                  <c:v>38083</c:v>
                </c:pt>
                <c:pt idx="1112">
                  <c:v>38084</c:v>
                </c:pt>
                <c:pt idx="1113">
                  <c:v>38085</c:v>
                </c:pt>
                <c:pt idx="1115">
                  <c:v>38089</c:v>
                </c:pt>
                <c:pt idx="1116">
                  <c:v>38090</c:v>
                </c:pt>
                <c:pt idx="1117">
                  <c:v>38091</c:v>
                </c:pt>
                <c:pt idx="1118">
                  <c:v>38092</c:v>
                </c:pt>
                <c:pt idx="1119">
                  <c:v>38093</c:v>
                </c:pt>
                <c:pt idx="1120">
                  <c:v>38096</c:v>
                </c:pt>
                <c:pt idx="1121">
                  <c:v>38097</c:v>
                </c:pt>
                <c:pt idx="1122">
                  <c:v>38098</c:v>
                </c:pt>
                <c:pt idx="1123">
                  <c:v>38099</c:v>
                </c:pt>
                <c:pt idx="1124">
                  <c:v>38100</c:v>
                </c:pt>
                <c:pt idx="1125">
                  <c:v>38103</c:v>
                </c:pt>
                <c:pt idx="1126">
                  <c:v>38104</c:v>
                </c:pt>
                <c:pt idx="1127">
                  <c:v>38105</c:v>
                </c:pt>
                <c:pt idx="1128">
                  <c:v>38106</c:v>
                </c:pt>
                <c:pt idx="1129">
                  <c:v>38107</c:v>
                </c:pt>
                <c:pt idx="1130">
                  <c:v>38110</c:v>
                </c:pt>
                <c:pt idx="1131">
                  <c:v>38111</c:v>
                </c:pt>
                <c:pt idx="1132">
                  <c:v>38112</c:v>
                </c:pt>
                <c:pt idx="1133">
                  <c:v>38113</c:v>
                </c:pt>
                <c:pt idx="1134">
                  <c:v>38114</c:v>
                </c:pt>
                <c:pt idx="1135">
                  <c:v>38117</c:v>
                </c:pt>
                <c:pt idx="1136">
                  <c:v>38118</c:v>
                </c:pt>
                <c:pt idx="1137">
                  <c:v>38119</c:v>
                </c:pt>
                <c:pt idx="1138">
                  <c:v>38120</c:v>
                </c:pt>
                <c:pt idx="1139">
                  <c:v>38121</c:v>
                </c:pt>
                <c:pt idx="1140">
                  <c:v>38124</c:v>
                </c:pt>
                <c:pt idx="1141">
                  <c:v>38125</c:v>
                </c:pt>
                <c:pt idx="1142">
                  <c:v>38126</c:v>
                </c:pt>
                <c:pt idx="1143">
                  <c:v>38127</c:v>
                </c:pt>
                <c:pt idx="1144">
                  <c:v>38128</c:v>
                </c:pt>
                <c:pt idx="1145">
                  <c:v>38131</c:v>
                </c:pt>
                <c:pt idx="1146">
                  <c:v>38132</c:v>
                </c:pt>
                <c:pt idx="1147">
                  <c:v>38133</c:v>
                </c:pt>
                <c:pt idx="1148">
                  <c:v>38134</c:v>
                </c:pt>
                <c:pt idx="1149">
                  <c:v>38135</c:v>
                </c:pt>
                <c:pt idx="1151">
                  <c:v>38139</c:v>
                </c:pt>
                <c:pt idx="1152">
                  <c:v>38140</c:v>
                </c:pt>
                <c:pt idx="1153">
                  <c:v>38141</c:v>
                </c:pt>
                <c:pt idx="1154">
                  <c:v>38142</c:v>
                </c:pt>
                <c:pt idx="1155">
                  <c:v>38145</c:v>
                </c:pt>
                <c:pt idx="1156">
                  <c:v>38146</c:v>
                </c:pt>
                <c:pt idx="1157">
                  <c:v>38147</c:v>
                </c:pt>
                <c:pt idx="1158">
                  <c:v>38148</c:v>
                </c:pt>
                <c:pt idx="1160">
                  <c:v>38152</c:v>
                </c:pt>
                <c:pt idx="1161">
                  <c:v>38153</c:v>
                </c:pt>
                <c:pt idx="1162">
                  <c:v>38154</c:v>
                </c:pt>
                <c:pt idx="1163">
                  <c:v>38155</c:v>
                </c:pt>
                <c:pt idx="1164">
                  <c:v>38156</c:v>
                </c:pt>
                <c:pt idx="1165">
                  <c:v>38159</c:v>
                </c:pt>
                <c:pt idx="1166">
                  <c:v>38160</c:v>
                </c:pt>
                <c:pt idx="1167">
                  <c:v>38161</c:v>
                </c:pt>
                <c:pt idx="1168">
                  <c:v>38162</c:v>
                </c:pt>
                <c:pt idx="1169">
                  <c:v>38163</c:v>
                </c:pt>
                <c:pt idx="1170">
                  <c:v>38166</c:v>
                </c:pt>
                <c:pt idx="1171">
                  <c:v>38167</c:v>
                </c:pt>
                <c:pt idx="1172">
                  <c:v>38168</c:v>
                </c:pt>
                <c:pt idx="1173">
                  <c:v>38169</c:v>
                </c:pt>
                <c:pt idx="1174">
                  <c:v>38170</c:v>
                </c:pt>
                <c:pt idx="1176">
                  <c:v>38174</c:v>
                </c:pt>
                <c:pt idx="1177">
                  <c:v>38175</c:v>
                </c:pt>
                <c:pt idx="1178">
                  <c:v>38176</c:v>
                </c:pt>
                <c:pt idx="1179">
                  <c:v>38177</c:v>
                </c:pt>
                <c:pt idx="1180">
                  <c:v>38180</c:v>
                </c:pt>
                <c:pt idx="1181">
                  <c:v>38181</c:v>
                </c:pt>
                <c:pt idx="1182">
                  <c:v>38182</c:v>
                </c:pt>
                <c:pt idx="1183">
                  <c:v>38183</c:v>
                </c:pt>
                <c:pt idx="1184">
                  <c:v>38184</c:v>
                </c:pt>
                <c:pt idx="1185">
                  <c:v>38187</c:v>
                </c:pt>
                <c:pt idx="1186">
                  <c:v>38188</c:v>
                </c:pt>
                <c:pt idx="1187">
                  <c:v>38189</c:v>
                </c:pt>
                <c:pt idx="1188">
                  <c:v>38190</c:v>
                </c:pt>
                <c:pt idx="1189">
                  <c:v>38191</c:v>
                </c:pt>
                <c:pt idx="1190">
                  <c:v>38194</c:v>
                </c:pt>
                <c:pt idx="1191">
                  <c:v>38195</c:v>
                </c:pt>
                <c:pt idx="1192">
                  <c:v>38196</c:v>
                </c:pt>
                <c:pt idx="1193">
                  <c:v>38197</c:v>
                </c:pt>
                <c:pt idx="1194">
                  <c:v>38198</c:v>
                </c:pt>
                <c:pt idx="1195">
                  <c:v>38201</c:v>
                </c:pt>
                <c:pt idx="1196">
                  <c:v>38202</c:v>
                </c:pt>
                <c:pt idx="1197">
                  <c:v>38203</c:v>
                </c:pt>
                <c:pt idx="1198">
                  <c:v>38204</c:v>
                </c:pt>
                <c:pt idx="1199">
                  <c:v>38205</c:v>
                </c:pt>
                <c:pt idx="1200">
                  <c:v>38208</c:v>
                </c:pt>
                <c:pt idx="1201">
                  <c:v>38209</c:v>
                </c:pt>
                <c:pt idx="1202">
                  <c:v>38210</c:v>
                </c:pt>
                <c:pt idx="1203">
                  <c:v>38211</c:v>
                </c:pt>
                <c:pt idx="1204">
                  <c:v>38212</c:v>
                </c:pt>
                <c:pt idx="1205">
                  <c:v>38215</c:v>
                </c:pt>
                <c:pt idx="1206">
                  <c:v>38216</c:v>
                </c:pt>
                <c:pt idx="1207">
                  <c:v>38217</c:v>
                </c:pt>
                <c:pt idx="1208">
                  <c:v>38218</c:v>
                </c:pt>
                <c:pt idx="1209">
                  <c:v>38219</c:v>
                </c:pt>
                <c:pt idx="1210">
                  <c:v>38222</c:v>
                </c:pt>
                <c:pt idx="1211">
                  <c:v>38223</c:v>
                </c:pt>
                <c:pt idx="1212">
                  <c:v>38224</c:v>
                </c:pt>
                <c:pt idx="1213">
                  <c:v>38225</c:v>
                </c:pt>
                <c:pt idx="1214">
                  <c:v>38226</c:v>
                </c:pt>
                <c:pt idx="1215">
                  <c:v>38229</c:v>
                </c:pt>
                <c:pt idx="1216">
                  <c:v>38230</c:v>
                </c:pt>
                <c:pt idx="1217">
                  <c:v>38231</c:v>
                </c:pt>
                <c:pt idx="1218">
                  <c:v>38232</c:v>
                </c:pt>
                <c:pt idx="1219">
                  <c:v>38233</c:v>
                </c:pt>
                <c:pt idx="1221">
                  <c:v>38237</c:v>
                </c:pt>
                <c:pt idx="1222">
                  <c:v>38238</c:v>
                </c:pt>
                <c:pt idx="1223">
                  <c:v>38239</c:v>
                </c:pt>
                <c:pt idx="1224">
                  <c:v>38240</c:v>
                </c:pt>
                <c:pt idx="1225">
                  <c:v>38243</c:v>
                </c:pt>
                <c:pt idx="1226">
                  <c:v>38244</c:v>
                </c:pt>
                <c:pt idx="1227">
                  <c:v>38245</c:v>
                </c:pt>
                <c:pt idx="1228">
                  <c:v>38246</c:v>
                </c:pt>
                <c:pt idx="1229">
                  <c:v>38247</c:v>
                </c:pt>
                <c:pt idx="1230">
                  <c:v>38250</c:v>
                </c:pt>
                <c:pt idx="1231">
                  <c:v>38251</c:v>
                </c:pt>
                <c:pt idx="1232">
                  <c:v>38252</c:v>
                </c:pt>
                <c:pt idx="1233">
                  <c:v>38253</c:v>
                </c:pt>
                <c:pt idx="1234">
                  <c:v>38254</c:v>
                </c:pt>
                <c:pt idx="1235">
                  <c:v>38257</c:v>
                </c:pt>
                <c:pt idx="1236">
                  <c:v>38258</c:v>
                </c:pt>
                <c:pt idx="1237">
                  <c:v>38259</c:v>
                </c:pt>
                <c:pt idx="1238">
                  <c:v>38260</c:v>
                </c:pt>
                <c:pt idx="1239">
                  <c:v>38261</c:v>
                </c:pt>
                <c:pt idx="1240">
                  <c:v>38264</c:v>
                </c:pt>
                <c:pt idx="1241">
                  <c:v>38265</c:v>
                </c:pt>
                <c:pt idx="1242">
                  <c:v>38266</c:v>
                </c:pt>
                <c:pt idx="1243">
                  <c:v>38267</c:v>
                </c:pt>
                <c:pt idx="1244">
                  <c:v>38268</c:v>
                </c:pt>
                <c:pt idx="1246">
                  <c:v>38272</c:v>
                </c:pt>
                <c:pt idx="1247">
                  <c:v>38273</c:v>
                </c:pt>
                <c:pt idx="1248">
                  <c:v>38274</c:v>
                </c:pt>
                <c:pt idx="1249">
                  <c:v>38275</c:v>
                </c:pt>
                <c:pt idx="1250">
                  <c:v>38278</c:v>
                </c:pt>
                <c:pt idx="1251">
                  <c:v>38279</c:v>
                </c:pt>
                <c:pt idx="1252">
                  <c:v>38280</c:v>
                </c:pt>
                <c:pt idx="1253">
                  <c:v>38281</c:v>
                </c:pt>
                <c:pt idx="1254">
                  <c:v>38282</c:v>
                </c:pt>
                <c:pt idx="1255">
                  <c:v>38285</c:v>
                </c:pt>
                <c:pt idx="1256">
                  <c:v>38286</c:v>
                </c:pt>
                <c:pt idx="1257">
                  <c:v>38287</c:v>
                </c:pt>
                <c:pt idx="1258">
                  <c:v>38288</c:v>
                </c:pt>
                <c:pt idx="1259">
                  <c:v>38289</c:v>
                </c:pt>
                <c:pt idx="1260">
                  <c:v>38292</c:v>
                </c:pt>
                <c:pt idx="1261">
                  <c:v>38293</c:v>
                </c:pt>
                <c:pt idx="1262">
                  <c:v>38294</c:v>
                </c:pt>
                <c:pt idx="1263">
                  <c:v>38295</c:v>
                </c:pt>
                <c:pt idx="1264">
                  <c:v>38296</c:v>
                </c:pt>
                <c:pt idx="1265">
                  <c:v>38299</c:v>
                </c:pt>
                <c:pt idx="1266">
                  <c:v>38300</c:v>
                </c:pt>
                <c:pt idx="1267">
                  <c:v>38301</c:v>
                </c:pt>
                <c:pt idx="1269">
                  <c:v>38303</c:v>
                </c:pt>
                <c:pt idx="1270">
                  <c:v>38306</c:v>
                </c:pt>
                <c:pt idx="1271">
                  <c:v>38307</c:v>
                </c:pt>
                <c:pt idx="1272">
                  <c:v>38308</c:v>
                </c:pt>
                <c:pt idx="1273">
                  <c:v>38309</c:v>
                </c:pt>
                <c:pt idx="1274">
                  <c:v>38310</c:v>
                </c:pt>
                <c:pt idx="1275">
                  <c:v>38313</c:v>
                </c:pt>
                <c:pt idx="1276">
                  <c:v>38314</c:v>
                </c:pt>
                <c:pt idx="1277">
                  <c:v>38315</c:v>
                </c:pt>
                <c:pt idx="1279">
                  <c:v>38317</c:v>
                </c:pt>
                <c:pt idx="1280">
                  <c:v>38320</c:v>
                </c:pt>
                <c:pt idx="1281">
                  <c:v>38321</c:v>
                </c:pt>
                <c:pt idx="1282">
                  <c:v>38322</c:v>
                </c:pt>
                <c:pt idx="1283">
                  <c:v>38323</c:v>
                </c:pt>
                <c:pt idx="1284">
                  <c:v>38324</c:v>
                </c:pt>
                <c:pt idx="1285">
                  <c:v>38327</c:v>
                </c:pt>
                <c:pt idx="1286">
                  <c:v>38328</c:v>
                </c:pt>
                <c:pt idx="1287">
                  <c:v>38329</c:v>
                </c:pt>
                <c:pt idx="1288">
                  <c:v>38330</c:v>
                </c:pt>
                <c:pt idx="1289">
                  <c:v>38331</c:v>
                </c:pt>
                <c:pt idx="1290">
                  <c:v>38334</c:v>
                </c:pt>
                <c:pt idx="1291">
                  <c:v>38335</c:v>
                </c:pt>
                <c:pt idx="1292">
                  <c:v>38336</c:v>
                </c:pt>
                <c:pt idx="1293">
                  <c:v>38337</c:v>
                </c:pt>
                <c:pt idx="1294">
                  <c:v>38338</c:v>
                </c:pt>
                <c:pt idx="1295">
                  <c:v>38341</c:v>
                </c:pt>
                <c:pt idx="1296">
                  <c:v>38342</c:v>
                </c:pt>
                <c:pt idx="1297">
                  <c:v>38343</c:v>
                </c:pt>
                <c:pt idx="1298">
                  <c:v>38344</c:v>
                </c:pt>
                <c:pt idx="1300">
                  <c:v>38348</c:v>
                </c:pt>
                <c:pt idx="1301">
                  <c:v>38349</c:v>
                </c:pt>
                <c:pt idx="1302">
                  <c:v>38350</c:v>
                </c:pt>
                <c:pt idx="1303">
                  <c:v>38351</c:v>
                </c:pt>
                <c:pt idx="1304">
                  <c:v>38352</c:v>
                </c:pt>
                <c:pt idx="1305">
                  <c:v>38355</c:v>
                </c:pt>
                <c:pt idx="1306">
                  <c:v>38356</c:v>
                </c:pt>
                <c:pt idx="1307">
                  <c:v>38357</c:v>
                </c:pt>
                <c:pt idx="1308">
                  <c:v>38358</c:v>
                </c:pt>
                <c:pt idx="1309">
                  <c:v>38359</c:v>
                </c:pt>
                <c:pt idx="1310">
                  <c:v>38362</c:v>
                </c:pt>
                <c:pt idx="1311">
                  <c:v>38363</c:v>
                </c:pt>
                <c:pt idx="1312">
                  <c:v>38364</c:v>
                </c:pt>
                <c:pt idx="1313">
                  <c:v>38365</c:v>
                </c:pt>
                <c:pt idx="1314">
                  <c:v>38366</c:v>
                </c:pt>
                <c:pt idx="1316">
                  <c:v>38370</c:v>
                </c:pt>
                <c:pt idx="1317">
                  <c:v>38371</c:v>
                </c:pt>
                <c:pt idx="1318">
                  <c:v>38372</c:v>
                </c:pt>
                <c:pt idx="1319">
                  <c:v>38373</c:v>
                </c:pt>
                <c:pt idx="1320">
                  <c:v>38376</c:v>
                </c:pt>
                <c:pt idx="1321">
                  <c:v>38377</c:v>
                </c:pt>
                <c:pt idx="1322">
                  <c:v>38378</c:v>
                </c:pt>
                <c:pt idx="1323">
                  <c:v>38379</c:v>
                </c:pt>
                <c:pt idx="1324">
                  <c:v>38380</c:v>
                </c:pt>
                <c:pt idx="1325">
                  <c:v>38383</c:v>
                </c:pt>
                <c:pt idx="1326">
                  <c:v>38384</c:v>
                </c:pt>
                <c:pt idx="1327">
                  <c:v>38385</c:v>
                </c:pt>
                <c:pt idx="1328">
                  <c:v>38386</c:v>
                </c:pt>
                <c:pt idx="1329">
                  <c:v>38387</c:v>
                </c:pt>
                <c:pt idx="1330">
                  <c:v>38390</c:v>
                </c:pt>
                <c:pt idx="1331">
                  <c:v>38391</c:v>
                </c:pt>
                <c:pt idx="1332">
                  <c:v>38392</c:v>
                </c:pt>
                <c:pt idx="1333">
                  <c:v>38393</c:v>
                </c:pt>
                <c:pt idx="1334">
                  <c:v>38394</c:v>
                </c:pt>
                <c:pt idx="1335">
                  <c:v>38397</c:v>
                </c:pt>
                <c:pt idx="1336">
                  <c:v>38398</c:v>
                </c:pt>
                <c:pt idx="1337">
                  <c:v>38399</c:v>
                </c:pt>
                <c:pt idx="1338">
                  <c:v>38400</c:v>
                </c:pt>
                <c:pt idx="1339">
                  <c:v>38401</c:v>
                </c:pt>
                <c:pt idx="1341">
                  <c:v>38405</c:v>
                </c:pt>
                <c:pt idx="1342">
                  <c:v>38406</c:v>
                </c:pt>
                <c:pt idx="1343">
                  <c:v>38407</c:v>
                </c:pt>
                <c:pt idx="1344">
                  <c:v>38408</c:v>
                </c:pt>
                <c:pt idx="1345">
                  <c:v>38411</c:v>
                </c:pt>
                <c:pt idx="1346">
                  <c:v>38412</c:v>
                </c:pt>
                <c:pt idx="1347">
                  <c:v>38413</c:v>
                </c:pt>
                <c:pt idx="1348">
                  <c:v>38414</c:v>
                </c:pt>
                <c:pt idx="1349">
                  <c:v>38415</c:v>
                </c:pt>
                <c:pt idx="1350">
                  <c:v>38418</c:v>
                </c:pt>
                <c:pt idx="1351">
                  <c:v>38419</c:v>
                </c:pt>
                <c:pt idx="1352">
                  <c:v>38420</c:v>
                </c:pt>
                <c:pt idx="1353">
                  <c:v>38421</c:v>
                </c:pt>
                <c:pt idx="1354">
                  <c:v>38422</c:v>
                </c:pt>
                <c:pt idx="1355">
                  <c:v>38425</c:v>
                </c:pt>
                <c:pt idx="1356">
                  <c:v>38426</c:v>
                </c:pt>
                <c:pt idx="1357">
                  <c:v>38427</c:v>
                </c:pt>
                <c:pt idx="1358">
                  <c:v>38428</c:v>
                </c:pt>
                <c:pt idx="1359">
                  <c:v>38429</c:v>
                </c:pt>
                <c:pt idx="1360">
                  <c:v>38432</c:v>
                </c:pt>
                <c:pt idx="1361">
                  <c:v>38433</c:v>
                </c:pt>
                <c:pt idx="1362">
                  <c:v>38434</c:v>
                </c:pt>
                <c:pt idx="1363">
                  <c:v>38435</c:v>
                </c:pt>
                <c:pt idx="1365">
                  <c:v>38439</c:v>
                </c:pt>
                <c:pt idx="1366">
                  <c:v>38440</c:v>
                </c:pt>
                <c:pt idx="1367">
                  <c:v>38441</c:v>
                </c:pt>
                <c:pt idx="1368">
                  <c:v>38442</c:v>
                </c:pt>
                <c:pt idx="1369">
                  <c:v>38443</c:v>
                </c:pt>
                <c:pt idx="1370">
                  <c:v>38446</c:v>
                </c:pt>
                <c:pt idx="1371">
                  <c:v>38447</c:v>
                </c:pt>
                <c:pt idx="1372">
                  <c:v>38448</c:v>
                </c:pt>
                <c:pt idx="1373">
                  <c:v>38449</c:v>
                </c:pt>
                <c:pt idx="1374">
                  <c:v>38450</c:v>
                </c:pt>
                <c:pt idx="1375">
                  <c:v>38453</c:v>
                </c:pt>
                <c:pt idx="1376">
                  <c:v>38454</c:v>
                </c:pt>
                <c:pt idx="1377">
                  <c:v>38455</c:v>
                </c:pt>
                <c:pt idx="1378">
                  <c:v>38456</c:v>
                </c:pt>
                <c:pt idx="1379">
                  <c:v>38457</c:v>
                </c:pt>
                <c:pt idx="1380">
                  <c:v>38460</c:v>
                </c:pt>
                <c:pt idx="1381">
                  <c:v>38461</c:v>
                </c:pt>
                <c:pt idx="1382">
                  <c:v>38462</c:v>
                </c:pt>
                <c:pt idx="1383">
                  <c:v>38463</c:v>
                </c:pt>
                <c:pt idx="1384">
                  <c:v>38464</c:v>
                </c:pt>
                <c:pt idx="1385">
                  <c:v>38467</c:v>
                </c:pt>
                <c:pt idx="1386">
                  <c:v>38468</c:v>
                </c:pt>
                <c:pt idx="1387">
                  <c:v>38469</c:v>
                </c:pt>
                <c:pt idx="1388">
                  <c:v>38470</c:v>
                </c:pt>
                <c:pt idx="1389">
                  <c:v>38471</c:v>
                </c:pt>
                <c:pt idx="1390">
                  <c:v>38474</c:v>
                </c:pt>
                <c:pt idx="1391">
                  <c:v>38475</c:v>
                </c:pt>
                <c:pt idx="1392">
                  <c:v>38476</c:v>
                </c:pt>
                <c:pt idx="1393">
                  <c:v>38477</c:v>
                </c:pt>
                <c:pt idx="1394">
                  <c:v>38478</c:v>
                </c:pt>
                <c:pt idx="1395">
                  <c:v>38481</c:v>
                </c:pt>
                <c:pt idx="1396">
                  <c:v>38482</c:v>
                </c:pt>
                <c:pt idx="1397">
                  <c:v>38483</c:v>
                </c:pt>
                <c:pt idx="1398">
                  <c:v>38484</c:v>
                </c:pt>
                <c:pt idx="1399">
                  <c:v>38485</c:v>
                </c:pt>
                <c:pt idx="1400">
                  <c:v>38488</c:v>
                </c:pt>
                <c:pt idx="1401">
                  <c:v>38489</c:v>
                </c:pt>
                <c:pt idx="1402">
                  <c:v>38490</c:v>
                </c:pt>
                <c:pt idx="1403">
                  <c:v>38491</c:v>
                </c:pt>
                <c:pt idx="1404">
                  <c:v>38492</c:v>
                </c:pt>
                <c:pt idx="1405">
                  <c:v>38495</c:v>
                </c:pt>
                <c:pt idx="1406">
                  <c:v>38496</c:v>
                </c:pt>
                <c:pt idx="1407">
                  <c:v>38497</c:v>
                </c:pt>
                <c:pt idx="1408">
                  <c:v>38498</c:v>
                </c:pt>
                <c:pt idx="1409">
                  <c:v>38499</c:v>
                </c:pt>
                <c:pt idx="1411">
                  <c:v>38503</c:v>
                </c:pt>
                <c:pt idx="1412">
                  <c:v>38504</c:v>
                </c:pt>
                <c:pt idx="1413">
                  <c:v>38505</c:v>
                </c:pt>
                <c:pt idx="1414">
                  <c:v>38506</c:v>
                </c:pt>
                <c:pt idx="1415">
                  <c:v>38509</c:v>
                </c:pt>
                <c:pt idx="1416">
                  <c:v>38510</c:v>
                </c:pt>
                <c:pt idx="1417">
                  <c:v>38511</c:v>
                </c:pt>
                <c:pt idx="1418">
                  <c:v>38512</c:v>
                </c:pt>
                <c:pt idx="1419">
                  <c:v>38513</c:v>
                </c:pt>
                <c:pt idx="1420">
                  <c:v>38516</c:v>
                </c:pt>
                <c:pt idx="1421">
                  <c:v>38517</c:v>
                </c:pt>
                <c:pt idx="1422">
                  <c:v>38518</c:v>
                </c:pt>
                <c:pt idx="1423">
                  <c:v>38519</c:v>
                </c:pt>
                <c:pt idx="1424">
                  <c:v>38520</c:v>
                </c:pt>
                <c:pt idx="1425">
                  <c:v>38523</c:v>
                </c:pt>
                <c:pt idx="1426">
                  <c:v>38524</c:v>
                </c:pt>
                <c:pt idx="1427">
                  <c:v>38525</c:v>
                </c:pt>
                <c:pt idx="1428">
                  <c:v>38526</c:v>
                </c:pt>
                <c:pt idx="1429">
                  <c:v>38527</c:v>
                </c:pt>
                <c:pt idx="1430">
                  <c:v>38530</c:v>
                </c:pt>
                <c:pt idx="1431">
                  <c:v>38531</c:v>
                </c:pt>
                <c:pt idx="1432">
                  <c:v>38532</c:v>
                </c:pt>
                <c:pt idx="1433">
                  <c:v>38533</c:v>
                </c:pt>
                <c:pt idx="1434">
                  <c:v>38534</c:v>
                </c:pt>
                <c:pt idx="1436">
                  <c:v>38538</c:v>
                </c:pt>
                <c:pt idx="1437">
                  <c:v>38539</c:v>
                </c:pt>
                <c:pt idx="1438">
                  <c:v>38540</c:v>
                </c:pt>
                <c:pt idx="1439">
                  <c:v>38541</c:v>
                </c:pt>
                <c:pt idx="1440">
                  <c:v>38544</c:v>
                </c:pt>
                <c:pt idx="1441">
                  <c:v>38545</c:v>
                </c:pt>
                <c:pt idx="1442">
                  <c:v>38546</c:v>
                </c:pt>
                <c:pt idx="1443">
                  <c:v>38547</c:v>
                </c:pt>
                <c:pt idx="1444">
                  <c:v>38548</c:v>
                </c:pt>
                <c:pt idx="1445">
                  <c:v>38551</c:v>
                </c:pt>
                <c:pt idx="1446">
                  <c:v>38552</c:v>
                </c:pt>
                <c:pt idx="1447">
                  <c:v>38553</c:v>
                </c:pt>
                <c:pt idx="1448">
                  <c:v>38554</c:v>
                </c:pt>
                <c:pt idx="1449">
                  <c:v>38555</c:v>
                </c:pt>
                <c:pt idx="1450">
                  <c:v>38558</c:v>
                </c:pt>
                <c:pt idx="1451">
                  <c:v>38559</c:v>
                </c:pt>
                <c:pt idx="1452">
                  <c:v>38560</c:v>
                </c:pt>
                <c:pt idx="1453">
                  <c:v>38561</c:v>
                </c:pt>
                <c:pt idx="1454">
                  <c:v>38562</c:v>
                </c:pt>
                <c:pt idx="1455">
                  <c:v>38565</c:v>
                </c:pt>
                <c:pt idx="1456">
                  <c:v>38566</c:v>
                </c:pt>
                <c:pt idx="1457">
                  <c:v>38567</c:v>
                </c:pt>
                <c:pt idx="1458">
                  <c:v>38568</c:v>
                </c:pt>
                <c:pt idx="1459">
                  <c:v>38569</c:v>
                </c:pt>
                <c:pt idx="1460">
                  <c:v>38572</c:v>
                </c:pt>
                <c:pt idx="1461">
                  <c:v>38573</c:v>
                </c:pt>
                <c:pt idx="1462">
                  <c:v>38574</c:v>
                </c:pt>
                <c:pt idx="1463">
                  <c:v>38575</c:v>
                </c:pt>
                <c:pt idx="1464">
                  <c:v>38576</c:v>
                </c:pt>
                <c:pt idx="1465">
                  <c:v>38579</c:v>
                </c:pt>
                <c:pt idx="1466">
                  <c:v>38580</c:v>
                </c:pt>
                <c:pt idx="1467">
                  <c:v>38581</c:v>
                </c:pt>
                <c:pt idx="1468">
                  <c:v>38582</c:v>
                </c:pt>
                <c:pt idx="1469">
                  <c:v>38583</c:v>
                </c:pt>
                <c:pt idx="1470">
                  <c:v>38586</c:v>
                </c:pt>
                <c:pt idx="1471">
                  <c:v>38587</c:v>
                </c:pt>
                <c:pt idx="1472">
                  <c:v>38588</c:v>
                </c:pt>
                <c:pt idx="1473">
                  <c:v>38589</c:v>
                </c:pt>
                <c:pt idx="1474">
                  <c:v>38590</c:v>
                </c:pt>
                <c:pt idx="1475">
                  <c:v>38593</c:v>
                </c:pt>
                <c:pt idx="1476">
                  <c:v>38594</c:v>
                </c:pt>
                <c:pt idx="1477">
                  <c:v>38595</c:v>
                </c:pt>
                <c:pt idx="1478">
                  <c:v>38596</c:v>
                </c:pt>
                <c:pt idx="1479">
                  <c:v>38597</c:v>
                </c:pt>
                <c:pt idx="1481">
                  <c:v>38601</c:v>
                </c:pt>
                <c:pt idx="1482">
                  <c:v>38602</c:v>
                </c:pt>
                <c:pt idx="1483">
                  <c:v>38603</c:v>
                </c:pt>
                <c:pt idx="1484">
                  <c:v>38604</c:v>
                </c:pt>
                <c:pt idx="1485">
                  <c:v>38607</c:v>
                </c:pt>
                <c:pt idx="1486">
                  <c:v>38608</c:v>
                </c:pt>
                <c:pt idx="1487">
                  <c:v>38609</c:v>
                </c:pt>
                <c:pt idx="1488">
                  <c:v>38610</c:v>
                </c:pt>
                <c:pt idx="1489">
                  <c:v>38611</c:v>
                </c:pt>
                <c:pt idx="1490">
                  <c:v>38614</c:v>
                </c:pt>
                <c:pt idx="1491">
                  <c:v>38615</c:v>
                </c:pt>
                <c:pt idx="1492">
                  <c:v>38616</c:v>
                </c:pt>
                <c:pt idx="1493">
                  <c:v>38617</c:v>
                </c:pt>
                <c:pt idx="1494">
                  <c:v>38618</c:v>
                </c:pt>
                <c:pt idx="1495">
                  <c:v>38621</c:v>
                </c:pt>
                <c:pt idx="1496">
                  <c:v>38622</c:v>
                </c:pt>
                <c:pt idx="1497">
                  <c:v>38623</c:v>
                </c:pt>
                <c:pt idx="1498">
                  <c:v>38624</c:v>
                </c:pt>
                <c:pt idx="1499">
                  <c:v>38625</c:v>
                </c:pt>
                <c:pt idx="1500">
                  <c:v>38628</c:v>
                </c:pt>
                <c:pt idx="1501">
                  <c:v>38629</c:v>
                </c:pt>
                <c:pt idx="1502">
                  <c:v>38630</c:v>
                </c:pt>
                <c:pt idx="1503">
                  <c:v>38631</c:v>
                </c:pt>
                <c:pt idx="1504">
                  <c:v>38632</c:v>
                </c:pt>
                <c:pt idx="1506">
                  <c:v>38636</c:v>
                </c:pt>
                <c:pt idx="1507">
                  <c:v>38637</c:v>
                </c:pt>
                <c:pt idx="1508">
                  <c:v>38638</c:v>
                </c:pt>
                <c:pt idx="1509">
                  <c:v>38639</c:v>
                </c:pt>
                <c:pt idx="1510">
                  <c:v>38642</c:v>
                </c:pt>
                <c:pt idx="1511">
                  <c:v>38643</c:v>
                </c:pt>
                <c:pt idx="1512">
                  <c:v>38644</c:v>
                </c:pt>
                <c:pt idx="1513">
                  <c:v>38645</c:v>
                </c:pt>
                <c:pt idx="1514">
                  <c:v>38646</c:v>
                </c:pt>
                <c:pt idx="1515">
                  <c:v>38649</c:v>
                </c:pt>
                <c:pt idx="1516">
                  <c:v>38650</c:v>
                </c:pt>
                <c:pt idx="1517">
                  <c:v>38651</c:v>
                </c:pt>
                <c:pt idx="1518">
                  <c:v>38652</c:v>
                </c:pt>
                <c:pt idx="1519">
                  <c:v>38653</c:v>
                </c:pt>
                <c:pt idx="1520">
                  <c:v>38656</c:v>
                </c:pt>
                <c:pt idx="1521">
                  <c:v>38657</c:v>
                </c:pt>
                <c:pt idx="1522">
                  <c:v>38658</c:v>
                </c:pt>
                <c:pt idx="1523">
                  <c:v>38659</c:v>
                </c:pt>
                <c:pt idx="1524">
                  <c:v>38660</c:v>
                </c:pt>
                <c:pt idx="1525">
                  <c:v>38663</c:v>
                </c:pt>
                <c:pt idx="1526">
                  <c:v>38664</c:v>
                </c:pt>
                <c:pt idx="1527">
                  <c:v>38665</c:v>
                </c:pt>
                <c:pt idx="1528">
                  <c:v>38666</c:v>
                </c:pt>
                <c:pt idx="1530">
                  <c:v>38670</c:v>
                </c:pt>
                <c:pt idx="1531">
                  <c:v>38671</c:v>
                </c:pt>
                <c:pt idx="1532">
                  <c:v>38672</c:v>
                </c:pt>
                <c:pt idx="1533">
                  <c:v>38673</c:v>
                </c:pt>
                <c:pt idx="1534">
                  <c:v>38674</c:v>
                </c:pt>
                <c:pt idx="1535">
                  <c:v>38677</c:v>
                </c:pt>
                <c:pt idx="1536">
                  <c:v>38678</c:v>
                </c:pt>
                <c:pt idx="1537">
                  <c:v>38679</c:v>
                </c:pt>
                <c:pt idx="1539">
                  <c:v>38681</c:v>
                </c:pt>
                <c:pt idx="1540">
                  <c:v>38684</c:v>
                </c:pt>
                <c:pt idx="1541">
                  <c:v>38685</c:v>
                </c:pt>
                <c:pt idx="1542">
                  <c:v>38686</c:v>
                </c:pt>
                <c:pt idx="1543">
                  <c:v>38687</c:v>
                </c:pt>
                <c:pt idx="1544">
                  <c:v>38688</c:v>
                </c:pt>
                <c:pt idx="1545">
                  <c:v>38691</c:v>
                </c:pt>
                <c:pt idx="1546">
                  <c:v>38692</c:v>
                </c:pt>
                <c:pt idx="1547">
                  <c:v>38693</c:v>
                </c:pt>
                <c:pt idx="1548">
                  <c:v>38694</c:v>
                </c:pt>
                <c:pt idx="1549">
                  <c:v>38695</c:v>
                </c:pt>
                <c:pt idx="1550">
                  <c:v>38698</c:v>
                </c:pt>
                <c:pt idx="1551">
                  <c:v>38699</c:v>
                </c:pt>
                <c:pt idx="1552">
                  <c:v>38700</c:v>
                </c:pt>
                <c:pt idx="1553">
                  <c:v>38701</c:v>
                </c:pt>
                <c:pt idx="1554">
                  <c:v>38702</c:v>
                </c:pt>
                <c:pt idx="1555">
                  <c:v>38705</c:v>
                </c:pt>
                <c:pt idx="1556">
                  <c:v>38706</c:v>
                </c:pt>
                <c:pt idx="1557">
                  <c:v>38707</c:v>
                </c:pt>
                <c:pt idx="1558">
                  <c:v>38708</c:v>
                </c:pt>
                <c:pt idx="1559">
                  <c:v>38709</c:v>
                </c:pt>
                <c:pt idx="1561">
                  <c:v>38713</c:v>
                </c:pt>
                <c:pt idx="1562">
                  <c:v>38714</c:v>
                </c:pt>
                <c:pt idx="1563">
                  <c:v>38715</c:v>
                </c:pt>
                <c:pt idx="1564">
                  <c:v>38716</c:v>
                </c:pt>
                <c:pt idx="1566">
                  <c:v>38720</c:v>
                </c:pt>
                <c:pt idx="1567">
                  <c:v>38721</c:v>
                </c:pt>
                <c:pt idx="1568">
                  <c:v>38722</c:v>
                </c:pt>
                <c:pt idx="1569">
                  <c:v>38723</c:v>
                </c:pt>
                <c:pt idx="1570">
                  <c:v>38726</c:v>
                </c:pt>
                <c:pt idx="1571">
                  <c:v>38727</c:v>
                </c:pt>
                <c:pt idx="1572">
                  <c:v>38728</c:v>
                </c:pt>
                <c:pt idx="1573">
                  <c:v>38729</c:v>
                </c:pt>
                <c:pt idx="1574">
                  <c:v>38730</c:v>
                </c:pt>
                <c:pt idx="1576">
                  <c:v>38734</c:v>
                </c:pt>
                <c:pt idx="1577">
                  <c:v>38735</c:v>
                </c:pt>
                <c:pt idx="1578">
                  <c:v>38736</c:v>
                </c:pt>
                <c:pt idx="1579">
                  <c:v>38737</c:v>
                </c:pt>
                <c:pt idx="1580">
                  <c:v>38740</c:v>
                </c:pt>
                <c:pt idx="1581">
                  <c:v>38741</c:v>
                </c:pt>
                <c:pt idx="1582">
                  <c:v>38742</c:v>
                </c:pt>
                <c:pt idx="1583">
                  <c:v>38743</c:v>
                </c:pt>
                <c:pt idx="1584">
                  <c:v>38744</c:v>
                </c:pt>
                <c:pt idx="1585">
                  <c:v>38747</c:v>
                </c:pt>
                <c:pt idx="1586">
                  <c:v>38748</c:v>
                </c:pt>
                <c:pt idx="1587">
                  <c:v>38749</c:v>
                </c:pt>
                <c:pt idx="1588">
                  <c:v>38750</c:v>
                </c:pt>
                <c:pt idx="1589">
                  <c:v>38751</c:v>
                </c:pt>
                <c:pt idx="1590">
                  <c:v>38754</c:v>
                </c:pt>
                <c:pt idx="1591">
                  <c:v>38755</c:v>
                </c:pt>
                <c:pt idx="1592">
                  <c:v>38756</c:v>
                </c:pt>
                <c:pt idx="1593">
                  <c:v>38757</c:v>
                </c:pt>
                <c:pt idx="1594">
                  <c:v>38758</c:v>
                </c:pt>
                <c:pt idx="1595">
                  <c:v>38761</c:v>
                </c:pt>
                <c:pt idx="1596">
                  <c:v>38762</c:v>
                </c:pt>
                <c:pt idx="1597">
                  <c:v>38763</c:v>
                </c:pt>
                <c:pt idx="1598">
                  <c:v>38764</c:v>
                </c:pt>
                <c:pt idx="1599">
                  <c:v>38765</c:v>
                </c:pt>
                <c:pt idx="1601">
                  <c:v>38769</c:v>
                </c:pt>
                <c:pt idx="1602">
                  <c:v>38770</c:v>
                </c:pt>
                <c:pt idx="1603">
                  <c:v>38771</c:v>
                </c:pt>
                <c:pt idx="1604">
                  <c:v>38772</c:v>
                </c:pt>
                <c:pt idx="1605">
                  <c:v>38775</c:v>
                </c:pt>
                <c:pt idx="1606">
                  <c:v>38776</c:v>
                </c:pt>
                <c:pt idx="1607">
                  <c:v>38777</c:v>
                </c:pt>
                <c:pt idx="1608">
                  <c:v>38778</c:v>
                </c:pt>
                <c:pt idx="1609">
                  <c:v>38779</c:v>
                </c:pt>
                <c:pt idx="1610">
                  <c:v>38782</c:v>
                </c:pt>
                <c:pt idx="1611">
                  <c:v>38783</c:v>
                </c:pt>
                <c:pt idx="1612">
                  <c:v>38784</c:v>
                </c:pt>
                <c:pt idx="1613">
                  <c:v>38785</c:v>
                </c:pt>
                <c:pt idx="1614">
                  <c:v>38786</c:v>
                </c:pt>
                <c:pt idx="1615">
                  <c:v>38789</c:v>
                </c:pt>
                <c:pt idx="1616">
                  <c:v>38790</c:v>
                </c:pt>
                <c:pt idx="1617">
                  <c:v>38791</c:v>
                </c:pt>
                <c:pt idx="1618">
                  <c:v>38792</c:v>
                </c:pt>
                <c:pt idx="1619">
                  <c:v>38793</c:v>
                </c:pt>
                <c:pt idx="1620">
                  <c:v>38796</c:v>
                </c:pt>
                <c:pt idx="1621">
                  <c:v>38797</c:v>
                </c:pt>
                <c:pt idx="1622">
                  <c:v>38798</c:v>
                </c:pt>
                <c:pt idx="1623">
                  <c:v>38799</c:v>
                </c:pt>
                <c:pt idx="1624">
                  <c:v>38800</c:v>
                </c:pt>
                <c:pt idx="1625">
                  <c:v>38803</c:v>
                </c:pt>
                <c:pt idx="1626">
                  <c:v>38804</c:v>
                </c:pt>
                <c:pt idx="1627">
                  <c:v>38805</c:v>
                </c:pt>
                <c:pt idx="1628">
                  <c:v>38806</c:v>
                </c:pt>
                <c:pt idx="1629">
                  <c:v>38807</c:v>
                </c:pt>
                <c:pt idx="1630">
                  <c:v>38810</c:v>
                </c:pt>
                <c:pt idx="1631">
                  <c:v>38811</c:v>
                </c:pt>
                <c:pt idx="1632">
                  <c:v>38812</c:v>
                </c:pt>
                <c:pt idx="1633">
                  <c:v>38813</c:v>
                </c:pt>
                <c:pt idx="1634">
                  <c:v>38814</c:v>
                </c:pt>
                <c:pt idx="1635">
                  <c:v>38817</c:v>
                </c:pt>
                <c:pt idx="1636">
                  <c:v>38818</c:v>
                </c:pt>
                <c:pt idx="1637">
                  <c:v>38819</c:v>
                </c:pt>
                <c:pt idx="1638">
                  <c:v>38820</c:v>
                </c:pt>
                <c:pt idx="1640">
                  <c:v>38824</c:v>
                </c:pt>
                <c:pt idx="1641">
                  <c:v>38825</c:v>
                </c:pt>
                <c:pt idx="1642">
                  <c:v>38826</c:v>
                </c:pt>
                <c:pt idx="1643">
                  <c:v>38827</c:v>
                </c:pt>
                <c:pt idx="1644">
                  <c:v>38828</c:v>
                </c:pt>
                <c:pt idx="1645">
                  <c:v>38831</c:v>
                </c:pt>
                <c:pt idx="1646">
                  <c:v>38832</c:v>
                </c:pt>
                <c:pt idx="1647">
                  <c:v>38833</c:v>
                </c:pt>
                <c:pt idx="1648">
                  <c:v>38834</c:v>
                </c:pt>
                <c:pt idx="1649">
                  <c:v>38835</c:v>
                </c:pt>
                <c:pt idx="1650">
                  <c:v>38838</c:v>
                </c:pt>
                <c:pt idx="1651">
                  <c:v>38839</c:v>
                </c:pt>
                <c:pt idx="1652">
                  <c:v>38840</c:v>
                </c:pt>
                <c:pt idx="1653">
                  <c:v>38841</c:v>
                </c:pt>
                <c:pt idx="1654">
                  <c:v>38842</c:v>
                </c:pt>
                <c:pt idx="1655">
                  <c:v>38845</c:v>
                </c:pt>
                <c:pt idx="1656">
                  <c:v>38846</c:v>
                </c:pt>
                <c:pt idx="1657">
                  <c:v>38847</c:v>
                </c:pt>
                <c:pt idx="1658">
                  <c:v>38848</c:v>
                </c:pt>
                <c:pt idx="1659">
                  <c:v>38849</c:v>
                </c:pt>
                <c:pt idx="1660">
                  <c:v>38852</c:v>
                </c:pt>
                <c:pt idx="1661">
                  <c:v>38853</c:v>
                </c:pt>
                <c:pt idx="1662">
                  <c:v>38854</c:v>
                </c:pt>
                <c:pt idx="1663">
                  <c:v>38855</c:v>
                </c:pt>
                <c:pt idx="1664">
                  <c:v>38856</c:v>
                </c:pt>
                <c:pt idx="1665">
                  <c:v>38859</c:v>
                </c:pt>
                <c:pt idx="1666">
                  <c:v>38860</c:v>
                </c:pt>
                <c:pt idx="1667">
                  <c:v>38861</c:v>
                </c:pt>
                <c:pt idx="1668">
                  <c:v>38862</c:v>
                </c:pt>
                <c:pt idx="1669">
                  <c:v>38863</c:v>
                </c:pt>
                <c:pt idx="1671">
                  <c:v>38867</c:v>
                </c:pt>
                <c:pt idx="1672">
                  <c:v>38868</c:v>
                </c:pt>
                <c:pt idx="1673">
                  <c:v>38869</c:v>
                </c:pt>
                <c:pt idx="1674">
                  <c:v>38870</c:v>
                </c:pt>
                <c:pt idx="1675">
                  <c:v>38873</c:v>
                </c:pt>
                <c:pt idx="1676">
                  <c:v>38874</c:v>
                </c:pt>
                <c:pt idx="1677">
                  <c:v>38875</c:v>
                </c:pt>
                <c:pt idx="1678">
                  <c:v>38876</c:v>
                </c:pt>
                <c:pt idx="1679">
                  <c:v>38877</c:v>
                </c:pt>
                <c:pt idx="1680">
                  <c:v>38880</c:v>
                </c:pt>
                <c:pt idx="1681">
                  <c:v>38881</c:v>
                </c:pt>
                <c:pt idx="1682">
                  <c:v>38882</c:v>
                </c:pt>
                <c:pt idx="1683">
                  <c:v>38883</c:v>
                </c:pt>
                <c:pt idx="1684">
                  <c:v>38884</c:v>
                </c:pt>
                <c:pt idx="1685">
                  <c:v>38887</c:v>
                </c:pt>
                <c:pt idx="1686">
                  <c:v>38888</c:v>
                </c:pt>
                <c:pt idx="1687">
                  <c:v>38889</c:v>
                </c:pt>
                <c:pt idx="1688">
                  <c:v>38890</c:v>
                </c:pt>
                <c:pt idx="1689">
                  <c:v>38891</c:v>
                </c:pt>
                <c:pt idx="1690">
                  <c:v>38894</c:v>
                </c:pt>
                <c:pt idx="1691">
                  <c:v>38895</c:v>
                </c:pt>
                <c:pt idx="1692">
                  <c:v>38896</c:v>
                </c:pt>
                <c:pt idx="1693">
                  <c:v>38897</c:v>
                </c:pt>
                <c:pt idx="1694">
                  <c:v>38898</c:v>
                </c:pt>
                <c:pt idx="1695">
                  <c:v>38901</c:v>
                </c:pt>
                <c:pt idx="1697">
                  <c:v>38903</c:v>
                </c:pt>
                <c:pt idx="1698">
                  <c:v>38904</c:v>
                </c:pt>
                <c:pt idx="1699">
                  <c:v>38905</c:v>
                </c:pt>
                <c:pt idx="1700">
                  <c:v>38908</c:v>
                </c:pt>
                <c:pt idx="1701">
                  <c:v>38909</c:v>
                </c:pt>
                <c:pt idx="1702">
                  <c:v>38910</c:v>
                </c:pt>
                <c:pt idx="1703">
                  <c:v>38911</c:v>
                </c:pt>
                <c:pt idx="1704">
                  <c:v>38912</c:v>
                </c:pt>
                <c:pt idx="1705">
                  <c:v>38915</c:v>
                </c:pt>
                <c:pt idx="1706">
                  <c:v>38916</c:v>
                </c:pt>
                <c:pt idx="1707">
                  <c:v>38917</c:v>
                </c:pt>
                <c:pt idx="1708">
                  <c:v>38918</c:v>
                </c:pt>
                <c:pt idx="1709">
                  <c:v>38919</c:v>
                </c:pt>
                <c:pt idx="1710">
                  <c:v>38922</c:v>
                </c:pt>
                <c:pt idx="1711">
                  <c:v>38923</c:v>
                </c:pt>
                <c:pt idx="1712">
                  <c:v>38924</c:v>
                </c:pt>
                <c:pt idx="1713">
                  <c:v>38925</c:v>
                </c:pt>
                <c:pt idx="1714">
                  <c:v>38926</c:v>
                </c:pt>
                <c:pt idx="1715">
                  <c:v>38929</c:v>
                </c:pt>
                <c:pt idx="1716">
                  <c:v>38930</c:v>
                </c:pt>
                <c:pt idx="1717">
                  <c:v>38931</c:v>
                </c:pt>
                <c:pt idx="1718">
                  <c:v>38932</c:v>
                </c:pt>
                <c:pt idx="1719">
                  <c:v>38933</c:v>
                </c:pt>
                <c:pt idx="1720">
                  <c:v>38936</c:v>
                </c:pt>
                <c:pt idx="1721">
                  <c:v>38937</c:v>
                </c:pt>
                <c:pt idx="1722">
                  <c:v>38938</c:v>
                </c:pt>
                <c:pt idx="1723">
                  <c:v>38939</c:v>
                </c:pt>
                <c:pt idx="1724">
                  <c:v>38940</c:v>
                </c:pt>
                <c:pt idx="1725">
                  <c:v>38943</c:v>
                </c:pt>
                <c:pt idx="1726">
                  <c:v>38944</c:v>
                </c:pt>
                <c:pt idx="1727">
                  <c:v>38945</c:v>
                </c:pt>
                <c:pt idx="1728">
                  <c:v>38946</c:v>
                </c:pt>
                <c:pt idx="1729">
                  <c:v>38947</c:v>
                </c:pt>
                <c:pt idx="1730">
                  <c:v>38950</c:v>
                </c:pt>
                <c:pt idx="1731">
                  <c:v>38951</c:v>
                </c:pt>
                <c:pt idx="1732">
                  <c:v>38952</c:v>
                </c:pt>
                <c:pt idx="1733">
                  <c:v>38953</c:v>
                </c:pt>
                <c:pt idx="1734">
                  <c:v>38954</c:v>
                </c:pt>
                <c:pt idx="1735">
                  <c:v>38957</c:v>
                </c:pt>
                <c:pt idx="1736">
                  <c:v>38958</c:v>
                </c:pt>
                <c:pt idx="1737">
                  <c:v>38959</c:v>
                </c:pt>
                <c:pt idx="1738">
                  <c:v>38960</c:v>
                </c:pt>
                <c:pt idx="1739">
                  <c:v>38961</c:v>
                </c:pt>
                <c:pt idx="1741">
                  <c:v>38965</c:v>
                </c:pt>
                <c:pt idx="1742">
                  <c:v>38966</c:v>
                </c:pt>
                <c:pt idx="1743">
                  <c:v>38967</c:v>
                </c:pt>
                <c:pt idx="1744">
                  <c:v>38968</c:v>
                </c:pt>
                <c:pt idx="1745">
                  <c:v>38971</c:v>
                </c:pt>
                <c:pt idx="1746">
                  <c:v>38972</c:v>
                </c:pt>
                <c:pt idx="1747">
                  <c:v>38973</c:v>
                </c:pt>
                <c:pt idx="1748">
                  <c:v>38974</c:v>
                </c:pt>
                <c:pt idx="1749">
                  <c:v>38975</c:v>
                </c:pt>
                <c:pt idx="1750">
                  <c:v>38978</c:v>
                </c:pt>
                <c:pt idx="1751">
                  <c:v>38979</c:v>
                </c:pt>
                <c:pt idx="1752">
                  <c:v>38980</c:v>
                </c:pt>
                <c:pt idx="1753">
                  <c:v>38981</c:v>
                </c:pt>
                <c:pt idx="1754">
                  <c:v>38982</c:v>
                </c:pt>
                <c:pt idx="1755">
                  <c:v>38985</c:v>
                </c:pt>
                <c:pt idx="1756">
                  <c:v>38986</c:v>
                </c:pt>
                <c:pt idx="1757">
                  <c:v>38987</c:v>
                </c:pt>
                <c:pt idx="1758">
                  <c:v>38988</c:v>
                </c:pt>
                <c:pt idx="1759">
                  <c:v>38989</c:v>
                </c:pt>
                <c:pt idx="1760">
                  <c:v>38992</c:v>
                </c:pt>
                <c:pt idx="1761">
                  <c:v>38993</c:v>
                </c:pt>
                <c:pt idx="1762">
                  <c:v>38994</c:v>
                </c:pt>
                <c:pt idx="1763">
                  <c:v>38995</c:v>
                </c:pt>
                <c:pt idx="1764">
                  <c:v>38996</c:v>
                </c:pt>
                <c:pt idx="1766">
                  <c:v>39000</c:v>
                </c:pt>
                <c:pt idx="1767">
                  <c:v>39001</c:v>
                </c:pt>
                <c:pt idx="1768">
                  <c:v>39002</c:v>
                </c:pt>
                <c:pt idx="1769">
                  <c:v>39003</c:v>
                </c:pt>
                <c:pt idx="1770">
                  <c:v>39006</c:v>
                </c:pt>
                <c:pt idx="1771">
                  <c:v>39007</c:v>
                </c:pt>
                <c:pt idx="1772">
                  <c:v>39008</c:v>
                </c:pt>
                <c:pt idx="1773">
                  <c:v>39009</c:v>
                </c:pt>
                <c:pt idx="1774">
                  <c:v>39010</c:v>
                </c:pt>
                <c:pt idx="1775">
                  <c:v>39013</c:v>
                </c:pt>
                <c:pt idx="1776">
                  <c:v>39014</c:v>
                </c:pt>
                <c:pt idx="1777">
                  <c:v>39015</c:v>
                </c:pt>
                <c:pt idx="1778">
                  <c:v>39016</c:v>
                </c:pt>
                <c:pt idx="1779">
                  <c:v>39017</c:v>
                </c:pt>
                <c:pt idx="1780">
                  <c:v>39020</c:v>
                </c:pt>
                <c:pt idx="1781">
                  <c:v>39021</c:v>
                </c:pt>
                <c:pt idx="1782">
                  <c:v>39022</c:v>
                </c:pt>
                <c:pt idx="1783">
                  <c:v>39023</c:v>
                </c:pt>
                <c:pt idx="1784">
                  <c:v>39024</c:v>
                </c:pt>
                <c:pt idx="1785">
                  <c:v>39027</c:v>
                </c:pt>
                <c:pt idx="1786">
                  <c:v>39028</c:v>
                </c:pt>
                <c:pt idx="1787">
                  <c:v>39029</c:v>
                </c:pt>
                <c:pt idx="1788">
                  <c:v>39030</c:v>
                </c:pt>
                <c:pt idx="1789">
                  <c:v>39031</c:v>
                </c:pt>
                <c:pt idx="1790">
                  <c:v>39034</c:v>
                </c:pt>
                <c:pt idx="1791">
                  <c:v>39035</c:v>
                </c:pt>
                <c:pt idx="1792">
                  <c:v>39036</c:v>
                </c:pt>
                <c:pt idx="1793">
                  <c:v>39037</c:v>
                </c:pt>
                <c:pt idx="1794">
                  <c:v>39038</c:v>
                </c:pt>
                <c:pt idx="1795">
                  <c:v>39041</c:v>
                </c:pt>
                <c:pt idx="1796">
                  <c:v>39042</c:v>
                </c:pt>
                <c:pt idx="1797">
                  <c:v>39043</c:v>
                </c:pt>
                <c:pt idx="1799">
                  <c:v>39045</c:v>
                </c:pt>
                <c:pt idx="1800">
                  <c:v>39048</c:v>
                </c:pt>
                <c:pt idx="1801">
                  <c:v>39049</c:v>
                </c:pt>
                <c:pt idx="1802">
                  <c:v>39050</c:v>
                </c:pt>
                <c:pt idx="1803">
                  <c:v>39051</c:v>
                </c:pt>
                <c:pt idx="1804">
                  <c:v>39052</c:v>
                </c:pt>
                <c:pt idx="1805">
                  <c:v>39055</c:v>
                </c:pt>
                <c:pt idx="1806">
                  <c:v>39056</c:v>
                </c:pt>
                <c:pt idx="1807">
                  <c:v>39057</c:v>
                </c:pt>
                <c:pt idx="1808">
                  <c:v>39058</c:v>
                </c:pt>
                <c:pt idx="1809">
                  <c:v>39059</c:v>
                </c:pt>
                <c:pt idx="1810">
                  <c:v>39062</c:v>
                </c:pt>
                <c:pt idx="1811">
                  <c:v>39063</c:v>
                </c:pt>
                <c:pt idx="1812">
                  <c:v>39064</c:v>
                </c:pt>
                <c:pt idx="1813">
                  <c:v>39065</c:v>
                </c:pt>
                <c:pt idx="1814">
                  <c:v>39066</c:v>
                </c:pt>
                <c:pt idx="1815">
                  <c:v>39069</c:v>
                </c:pt>
                <c:pt idx="1816">
                  <c:v>39070</c:v>
                </c:pt>
                <c:pt idx="1817">
                  <c:v>39071</c:v>
                </c:pt>
                <c:pt idx="1818">
                  <c:v>39072</c:v>
                </c:pt>
                <c:pt idx="1819">
                  <c:v>39073</c:v>
                </c:pt>
                <c:pt idx="1821">
                  <c:v>39077</c:v>
                </c:pt>
                <c:pt idx="1822">
                  <c:v>39078</c:v>
                </c:pt>
                <c:pt idx="1823">
                  <c:v>39079</c:v>
                </c:pt>
                <c:pt idx="1824">
                  <c:v>39080</c:v>
                </c:pt>
                <c:pt idx="1826">
                  <c:v>39084</c:v>
                </c:pt>
                <c:pt idx="1827">
                  <c:v>39085</c:v>
                </c:pt>
                <c:pt idx="1828">
                  <c:v>39086</c:v>
                </c:pt>
                <c:pt idx="1829">
                  <c:v>39087</c:v>
                </c:pt>
                <c:pt idx="1830">
                  <c:v>39090</c:v>
                </c:pt>
                <c:pt idx="1831">
                  <c:v>39091</c:v>
                </c:pt>
                <c:pt idx="1832">
                  <c:v>39092</c:v>
                </c:pt>
                <c:pt idx="1833">
                  <c:v>39093</c:v>
                </c:pt>
                <c:pt idx="1834">
                  <c:v>39094</c:v>
                </c:pt>
                <c:pt idx="1836">
                  <c:v>39098</c:v>
                </c:pt>
                <c:pt idx="1837">
                  <c:v>39099</c:v>
                </c:pt>
                <c:pt idx="1838">
                  <c:v>39100</c:v>
                </c:pt>
                <c:pt idx="1839">
                  <c:v>39101</c:v>
                </c:pt>
                <c:pt idx="1840">
                  <c:v>39104</c:v>
                </c:pt>
                <c:pt idx="1841">
                  <c:v>39105</c:v>
                </c:pt>
                <c:pt idx="1842">
                  <c:v>39106</c:v>
                </c:pt>
                <c:pt idx="1843">
                  <c:v>39107</c:v>
                </c:pt>
                <c:pt idx="1844">
                  <c:v>39108</c:v>
                </c:pt>
                <c:pt idx="1845">
                  <c:v>39111</c:v>
                </c:pt>
                <c:pt idx="1846">
                  <c:v>39112</c:v>
                </c:pt>
                <c:pt idx="1847">
                  <c:v>39113</c:v>
                </c:pt>
                <c:pt idx="1848">
                  <c:v>39114</c:v>
                </c:pt>
                <c:pt idx="1849">
                  <c:v>39115</c:v>
                </c:pt>
                <c:pt idx="1850">
                  <c:v>39118</c:v>
                </c:pt>
                <c:pt idx="1851">
                  <c:v>39119</c:v>
                </c:pt>
                <c:pt idx="1852">
                  <c:v>39120</c:v>
                </c:pt>
                <c:pt idx="1853">
                  <c:v>39121</c:v>
                </c:pt>
                <c:pt idx="1854">
                  <c:v>39122</c:v>
                </c:pt>
                <c:pt idx="1855">
                  <c:v>39125</c:v>
                </c:pt>
                <c:pt idx="1856">
                  <c:v>39126</c:v>
                </c:pt>
                <c:pt idx="1857">
                  <c:v>39127</c:v>
                </c:pt>
                <c:pt idx="1858">
                  <c:v>39128</c:v>
                </c:pt>
                <c:pt idx="1859">
                  <c:v>39129</c:v>
                </c:pt>
                <c:pt idx="1861">
                  <c:v>39133</c:v>
                </c:pt>
                <c:pt idx="1862">
                  <c:v>39134</c:v>
                </c:pt>
                <c:pt idx="1863">
                  <c:v>39135</c:v>
                </c:pt>
                <c:pt idx="1864">
                  <c:v>39136</c:v>
                </c:pt>
                <c:pt idx="1865">
                  <c:v>39139</c:v>
                </c:pt>
                <c:pt idx="1866">
                  <c:v>39140</c:v>
                </c:pt>
                <c:pt idx="1867">
                  <c:v>39141</c:v>
                </c:pt>
                <c:pt idx="1868">
                  <c:v>39142</c:v>
                </c:pt>
                <c:pt idx="1869">
                  <c:v>39143</c:v>
                </c:pt>
                <c:pt idx="1870">
                  <c:v>39146</c:v>
                </c:pt>
                <c:pt idx="1871">
                  <c:v>39147</c:v>
                </c:pt>
                <c:pt idx="1872">
                  <c:v>39148</c:v>
                </c:pt>
                <c:pt idx="1873">
                  <c:v>39149</c:v>
                </c:pt>
                <c:pt idx="1874">
                  <c:v>39150</c:v>
                </c:pt>
                <c:pt idx="1875">
                  <c:v>39153</c:v>
                </c:pt>
                <c:pt idx="1876">
                  <c:v>39154</c:v>
                </c:pt>
                <c:pt idx="1877">
                  <c:v>39155</c:v>
                </c:pt>
                <c:pt idx="1878">
                  <c:v>39156</c:v>
                </c:pt>
                <c:pt idx="1879">
                  <c:v>39157</c:v>
                </c:pt>
                <c:pt idx="1880">
                  <c:v>39160</c:v>
                </c:pt>
                <c:pt idx="1881">
                  <c:v>39161</c:v>
                </c:pt>
                <c:pt idx="1882">
                  <c:v>39162</c:v>
                </c:pt>
                <c:pt idx="1883">
                  <c:v>39163</c:v>
                </c:pt>
                <c:pt idx="1884">
                  <c:v>39164</c:v>
                </c:pt>
                <c:pt idx="1885">
                  <c:v>39167</c:v>
                </c:pt>
                <c:pt idx="1886">
                  <c:v>39168</c:v>
                </c:pt>
                <c:pt idx="1887">
                  <c:v>39169</c:v>
                </c:pt>
                <c:pt idx="1888">
                  <c:v>39170</c:v>
                </c:pt>
                <c:pt idx="1889">
                  <c:v>39171</c:v>
                </c:pt>
                <c:pt idx="1890">
                  <c:v>39174</c:v>
                </c:pt>
                <c:pt idx="1891">
                  <c:v>39175</c:v>
                </c:pt>
                <c:pt idx="1892">
                  <c:v>39176</c:v>
                </c:pt>
                <c:pt idx="1893">
                  <c:v>39177</c:v>
                </c:pt>
                <c:pt idx="1894">
                  <c:v>39178</c:v>
                </c:pt>
                <c:pt idx="1895">
                  <c:v>39181</c:v>
                </c:pt>
                <c:pt idx="1896">
                  <c:v>39182</c:v>
                </c:pt>
                <c:pt idx="1897">
                  <c:v>39183</c:v>
                </c:pt>
                <c:pt idx="1898">
                  <c:v>39184</c:v>
                </c:pt>
                <c:pt idx="1899">
                  <c:v>39185</c:v>
                </c:pt>
                <c:pt idx="1900">
                  <c:v>39188</c:v>
                </c:pt>
                <c:pt idx="1901">
                  <c:v>39189</c:v>
                </c:pt>
                <c:pt idx="1902">
                  <c:v>39190</c:v>
                </c:pt>
                <c:pt idx="1903">
                  <c:v>39191</c:v>
                </c:pt>
                <c:pt idx="1904">
                  <c:v>39192</c:v>
                </c:pt>
                <c:pt idx="1905">
                  <c:v>39195</c:v>
                </c:pt>
                <c:pt idx="1906">
                  <c:v>39196</c:v>
                </c:pt>
                <c:pt idx="1907">
                  <c:v>39197</c:v>
                </c:pt>
                <c:pt idx="1908">
                  <c:v>39198</c:v>
                </c:pt>
                <c:pt idx="1909">
                  <c:v>39199</c:v>
                </c:pt>
                <c:pt idx="1910">
                  <c:v>39202</c:v>
                </c:pt>
                <c:pt idx="1911">
                  <c:v>39203</c:v>
                </c:pt>
                <c:pt idx="1912">
                  <c:v>39204</c:v>
                </c:pt>
                <c:pt idx="1913">
                  <c:v>39205</c:v>
                </c:pt>
                <c:pt idx="1914">
                  <c:v>39206</c:v>
                </c:pt>
                <c:pt idx="1915">
                  <c:v>39209</c:v>
                </c:pt>
                <c:pt idx="1916">
                  <c:v>39210</c:v>
                </c:pt>
                <c:pt idx="1917">
                  <c:v>39211</c:v>
                </c:pt>
                <c:pt idx="1918">
                  <c:v>39212</c:v>
                </c:pt>
                <c:pt idx="1919">
                  <c:v>39213</c:v>
                </c:pt>
                <c:pt idx="1920">
                  <c:v>39216</c:v>
                </c:pt>
                <c:pt idx="1921">
                  <c:v>39217</c:v>
                </c:pt>
                <c:pt idx="1922">
                  <c:v>39218</c:v>
                </c:pt>
                <c:pt idx="1923">
                  <c:v>39219</c:v>
                </c:pt>
                <c:pt idx="1924">
                  <c:v>39220</c:v>
                </c:pt>
                <c:pt idx="1925">
                  <c:v>39223</c:v>
                </c:pt>
                <c:pt idx="1926">
                  <c:v>39224</c:v>
                </c:pt>
                <c:pt idx="1927">
                  <c:v>39225</c:v>
                </c:pt>
                <c:pt idx="1928">
                  <c:v>39226</c:v>
                </c:pt>
                <c:pt idx="1929">
                  <c:v>39227</c:v>
                </c:pt>
                <c:pt idx="1931">
                  <c:v>39231</c:v>
                </c:pt>
                <c:pt idx="1932">
                  <c:v>39232</c:v>
                </c:pt>
                <c:pt idx="1933">
                  <c:v>39233</c:v>
                </c:pt>
                <c:pt idx="1934">
                  <c:v>39234</c:v>
                </c:pt>
                <c:pt idx="1935">
                  <c:v>39237</c:v>
                </c:pt>
                <c:pt idx="1936">
                  <c:v>39238</c:v>
                </c:pt>
                <c:pt idx="1937">
                  <c:v>39239</c:v>
                </c:pt>
                <c:pt idx="1938">
                  <c:v>39240</c:v>
                </c:pt>
                <c:pt idx="1939">
                  <c:v>39241</c:v>
                </c:pt>
                <c:pt idx="1940">
                  <c:v>39244</c:v>
                </c:pt>
                <c:pt idx="1941">
                  <c:v>39245</c:v>
                </c:pt>
                <c:pt idx="1942">
                  <c:v>39246</c:v>
                </c:pt>
                <c:pt idx="1943">
                  <c:v>39247</c:v>
                </c:pt>
                <c:pt idx="1944">
                  <c:v>39248</c:v>
                </c:pt>
                <c:pt idx="1945">
                  <c:v>39251</c:v>
                </c:pt>
                <c:pt idx="1946">
                  <c:v>39252</c:v>
                </c:pt>
                <c:pt idx="1947">
                  <c:v>39253</c:v>
                </c:pt>
                <c:pt idx="1948">
                  <c:v>39254</c:v>
                </c:pt>
                <c:pt idx="1949">
                  <c:v>39255</c:v>
                </c:pt>
                <c:pt idx="1950">
                  <c:v>39258</c:v>
                </c:pt>
                <c:pt idx="1951">
                  <c:v>39259</c:v>
                </c:pt>
                <c:pt idx="1952">
                  <c:v>39260</c:v>
                </c:pt>
                <c:pt idx="1953">
                  <c:v>39261</c:v>
                </c:pt>
                <c:pt idx="1954">
                  <c:v>39262</c:v>
                </c:pt>
                <c:pt idx="1955">
                  <c:v>39265</c:v>
                </c:pt>
                <c:pt idx="1956">
                  <c:v>39266</c:v>
                </c:pt>
                <c:pt idx="1958">
                  <c:v>39268</c:v>
                </c:pt>
                <c:pt idx="1959">
                  <c:v>39269</c:v>
                </c:pt>
                <c:pt idx="1960">
                  <c:v>39272</c:v>
                </c:pt>
                <c:pt idx="1961">
                  <c:v>39273</c:v>
                </c:pt>
                <c:pt idx="1962">
                  <c:v>39274</c:v>
                </c:pt>
                <c:pt idx="1963">
                  <c:v>39275</c:v>
                </c:pt>
                <c:pt idx="1964">
                  <c:v>39276</c:v>
                </c:pt>
                <c:pt idx="1965">
                  <c:v>39279</c:v>
                </c:pt>
                <c:pt idx="1966">
                  <c:v>39280</c:v>
                </c:pt>
                <c:pt idx="1967">
                  <c:v>39281</c:v>
                </c:pt>
                <c:pt idx="1968">
                  <c:v>39282</c:v>
                </c:pt>
                <c:pt idx="1969">
                  <c:v>39283</c:v>
                </c:pt>
                <c:pt idx="1970">
                  <c:v>39286</c:v>
                </c:pt>
                <c:pt idx="1971">
                  <c:v>39287</c:v>
                </c:pt>
                <c:pt idx="1972">
                  <c:v>39288</c:v>
                </c:pt>
                <c:pt idx="1973">
                  <c:v>39289</c:v>
                </c:pt>
                <c:pt idx="1974">
                  <c:v>39290</c:v>
                </c:pt>
                <c:pt idx="1975">
                  <c:v>39293</c:v>
                </c:pt>
                <c:pt idx="1976">
                  <c:v>39294</c:v>
                </c:pt>
                <c:pt idx="1977">
                  <c:v>39295</c:v>
                </c:pt>
                <c:pt idx="1978">
                  <c:v>39296</c:v>
                </c:pt>
                <c:pt idx="1979">
                  <c:v>39297</c:v>
                </c:pt>
                <c:pt idx="1980">
                  <c:v>39300</c:v>
                </c:pt>
                <c:pt idx="1981">
                  <c:v>39301</c:v>
                </c:pt>
                <c:pt idx="1982">
                  <c:v>39302</c:v>
                </c:pt>
                <c:pt idx="1983">
                  <c:v>39303</c:v>
                </c:pt>
                <c:pt idx="1984">
                  <c:v>39304</c:v>
                </c:pt>
                <c:pt idx="1985">
                  <c:v>39307</c:v>
                </c:pt>
                <c:pt idx="1986">
                  <c:v>39308</c:v>
                </c:pt>
                <c:pt idx="1987">
                  <c:v>39309</c:v>
                </c:pt>
                <c:pt idx="1988">
                  <c:v>39310</c:v>
                </c:pt>
                <c:pt idx="1989">
                  <c:v>39311</c:v>
                </c:pt>
                <c:pt idx="1990">
                  <c:v>39314</c:v>
                </c:pt>
                <c:pt idx="1991">
                  <c:v>39315</c:v>
                </c:pt>
                <c:pt idx="1992">
                  <c:v>39316</c:v>
                </c:pt>
                <c:pt idx="1993">
                  <c:v>39317</c:v>
                </c:pt>
                <c:pt idx="1994">
                  <c:v>39318</c:v>
                </c:pt>
                <c:pt idx="1995">
                  <c:v>39321</c:v>
                </c:pt>
                <c:pt idx="1996">
                  <c:v>39322</c:v>
                </c:pt>
                <c:pt idx="1997">
                  <c:v>39323</c:v>
                </c:pt>
                <c:pt idx="1998">
                  <c:v>39324</c:v>
                </c:pt>
                <c:pt idx="1999">
                  <c:v>39325</c:v>
                </c:pt>
                <c:pt idx="2001">
                  <c:v>39329</c:v>
                </c:pt>
                <c:pt idx="2002">
                  <c:v>39330</c:v>
                </c:pt>
                <c:pt idx="2003">
                  <c:v>39331</c:v>
                </c:pt>
                <c:pt idx="2004">
                  <c:v>39332</c:v>
                </c:pt>
                <c:pt idx="2005">
                  <c:v>39335</c:v>
                </c:pt>
                <c:pt idx="2006">
                  <c:v>39336</c:v>
                </c:pt>
                <c:pt idx="2007">
                  <c:v>39337</c:v>
                </c:pt>
                <c:pt idx="2008">
                  <c:v>39338</c:v>
                </c:pt>
                <c:pt idx="2009">
                  <c:v>39339</c:v>
                </c:pt>
                <c:pt idx="2010">
                  <c:v>39342</c:v>
                </c:pt>
                <c:pt idx="2011">
                  <c:v>39343</c:v>
                </c:pt>
                <c:pt idx="2012">
                  <c:v>39344</c:v>
                </c:pt>
                <c:pt idx="2013">
                  <c:v>39345</c:v>
                </c:pt>
                <c:pt idx="2014">
                  <c:v>39346</c:v>
                </c:pt>
                <c:pt idx="2015">
                  <c:v>39349</c:v>
                </c:pt>
                <c:pt idx="2016">
                  <c:v>39350</c:v>
                </c:pt>
                <c:pt idx="2017">
                  <c:v>39351</c:v>
                </c:pt>
                <c:pt idx="2018">
                  <c:v>39352</c:v>
                </c:pt>
                <c:pt idx="2019">
                  <c:v>39353</c:v>
                </c:pt>
                <c:pt idx="2020">
                  <c:v>39356</c:v>
                </c:pt>
                <c:pt idx="2021">
                  <c:v>39357</c:v>
                </c:pt>
                <c:pt idx="2022">
                  <c:v>39358</c:v>
                </c:pt>
                <c:pt idx="2023">
                  <c:v>39359</c:v>
                </c:pt>
                <c:pt idx="2024">
                  <c:v>39360</c:v>
                </c:pt>
                <c:pt idx="2026">
                  <c:v>39364</c:v>
                </c:pt>
                <c:pt idx="2027">
                  <c:v>39365</c:v>
                </c:pt>
                <c:pt idx="2028">
                  <c:v>39366</c:v>
                </c:pt>
                <c:pt idx="2029">
                  <c:v>39367</c:v>
                </c:pt>
                <c:pt idx="2030">
                  <c:v>39370</c:v>
                </c:pt>
                <c:pt idx="2031">
                  <c:v>39371</c:v>
                </c:pt>
                <c:pt idx="2032">
                  <c:v>39372</c:v>
                </c:pt>
                <c:pt idx="2033">
                  <c:v>39373</c:v>
                </c:pt>
                <c:pt idx="2034">
                  <c:v>39374</c:v>
                </c:pt>
                <c:pt idx="2035">
                  <c:v>39377</c:v>
                </c:pt>
                <c:pt idx="2036">
                  <c:v>39378</c:v>
                </c:pt>
                <c:pt idx="2037">
                  <c:v>39379</c:v>
                </c:pt>
                <c:pt idx="2038">
                  <c:v>39380</c:v>
                </c:pt>
                <c:pt idx="2039">
                  <c:v>39381</c:v>
                </c:pt>
                <c:pt idx="2040">
                  <c:v>39384</c:v>
                </c:pt>
                <c:pt idx="2041">
                  <c:v>39385</c:v>
                </c:pt>
                <c:pt idx="2042">
                  <c:v>39386</c:v>
                </c:pt>
                <c:pt idx="2043">
                  <c:v>39387</c:v>
                </c:pt>
                <c:pt idx="2044">
                  <c:v>39388</c:v>
                </c:pt>
                <c:pt idx="2045">
                  <c:v>39391</c:v>
                </c:pt>
                <c:pt idx="2046">
                  <c:v>39392</c:v>
                </c:pt>
                <c:pt idx="2047">
                  <c:v>39393</c:v>
                </c:pt>
                <c:pt idx="2048">
                  <c:v>39394</c:v>
                </c:pt>
                <c:pt idx="2049">
                  <c:v>39395</c:v>
                </c:pt>
                <c:pt idx="2051">
                  <c:v>39399</c:v>
                </c:pt>
                <c:pt idx="2052">
                  <c:v>39400</c:v>
                </c:pt>
                <c:pt idx="2053">
                  <c:v>39401</c:v>
                </c:pt>
                <c:pt idx="2054">
                  <c:v>39402</c:v>
                </c:pt>
                <c:pt idx="2055">
                  <c:v>39405</c:v>
                </c:pt>
                <c:pt idx="2056">
                  <c:v>39406</c:v>
                </c:pt>
                <c:pt idx="2057">
                  <c:v>39407</c:v>
                </c:pt>
                <c:pt idx="2059">
                  <c:v>39409</c:v>
                </c:pt>
                <c:pt idx="2060">
                  <c:v>39412</c:v>
                </c:pt>
                <c:pt idx="2061">
                  <c:v>39413</c:v>
                </c:pt>
                <c:pt idx="2062">
                  <c:v>39414</c:v>
                </c:pt>
                <c:pt idx="2063">
                  <c:v>39415</c:v>
                </c:pt>
                <c:pt idx="2064">
                  <c:v>39416</c:v>
                </c:pt>
                <c:pt idx="2065">
                  <c:v>39419</c:v>
                </c:pt>
                <c:pt idx="2066">
                  <c:v>39420</c:v>
                </c:pt>
                <c:pt idx="2067">
                  <c:v>39421</c:v>
                </c:pt>
                <c:pt idx="2068">
                  <c:v>39422</c:v>
                </c:pt>
                <c:pt idx="2069">
                  <c:v>39423</c:v>
                </c:pt>
                <c:pt idx="2070">
                  <c:v>39426</c:v>
                </c:pt>
                <c:pt idx="2071">
                  <c:v>39427</c:v>
                </c:pt>
                <c:pt idx="2072">
                  <c:v>39428</c:v>
                </c:pt>
                <c:pt idx="2073">
                  <c:v>39429</c:v>
                </c:pt>
                <c:pt idx="2074">
                  <c:v>39430</c:v>
                </c:pt>
                <c:pt idx="2075">
                  <c:v>39433</c:v>
                </c:pt>
                <c:pt idx="2076">
                  <c:v>39434</c:v>
                </c:pt>
                <c:pt idx="2077">
                  <c:v>39435</c:v>
                </c:pt>
                <c:pt idx="2078">
                  <c:v>39436</c:v>
                </c:pt>
                <c:pt idx="2079">
                  <c:v>39437</c:v>
                </c:pt>
                <c:pt idx="2080">
                  <c:v>39440</c:v>
                </c:pt>
                <c:pt idx="2082">
                  <c:v>39442</c:v>
                </c:pt>
                <c:pt idx="2083">
                  <c:v>39443</c:v>
                </c:pt>
                <c:pt idx="2084">
                  <c:v>39444</c:v>
                </c:pt>
                <c:pt idx="2085">
                  <c:v>39447</c:v>
                </c:pt>
                <c:pt idx="2087">
                  <c:v>39449</c:v>
                </c:pt>
                <c:pt idx="2088">
                  <c:v>39450</c:v>
                </c:pt>
                <c:pt idx="2089">
                  <c:v>39451</c:v>
                </c:pt>
                <c:pt idx="2090">
                  <c:v>39454</c:v>
                </c:pt>
                <c:pt idx="2091">
                  <c:v>39455</c:v>
                </c:pt>
                <c:pt idx="2092">
                  <c:v>39456</c:v>
                </c:pt>
                <c:pt idx="2093">
                  <c:v>39457</c:v>
                </c:pt>
                <c:pt idx="2094">
                  <c:v>39458</c:v>
                </c:pt>
                <c:pt idx="2095">
                  <c:v>39461</c:v>
                </c:pt>
                <c:pt idx="2096">
                  <c:v>39462</c:v>
                </c:pt>
                <c:pt idx="2097">
                  <c:v>39463</c:v>
                </c:pt>
                <c:pt idx="2098">
                  <c:v>39464</c:v>
                </c:pt>
                <c:pt idx="2099">
                  <c:v>39465</c:v>
                </c:pt>
                <c:pt idx="2101">
                  <c:v>39469</c:v>
                </c:pt>
                <c:pt idx="2102">
                  <c:v>39470</c:v>
                </c:pt>
                <c:pt idx="2103">
                  <c:v>39471</c:v>
                </c:pt>
                <c:pt idx="2104">
                  <c:v>39472</c:v>
                </c:pt>
                <c:pt idx="2105">
                  <c:v>39475</c:v>
                </c:pt>
                <c:pt idx="2106">
                  <c:v>39476</c:v>
                </c:pt>
                <c:pt idx="2107">
                  <c:v>39477</c:v>
                </c:pt>
                <c:pt idx="2108">
                  <c:v>39478</c:v>
                </c:pt>
                <c:pt idx="2109">
                  <c:v>39479</c:v>
                </c:pt>
                <c:pt idx="2110">
                  <c:v>39482</c:v>
                </c:pt>
                <c:pt idx="2111">
                  <c:v>39483</c:v>
                </c:pt>
                <c:pt idx="2112">
                  <c:v>39484</c:v>
                </c:pt>
                <c:pt idx="2113">
                  <c:v>39485</c:v>
                </c:pt>
                <c:pt idx="2114">
                  <c:v>39486</c:v>
                </c:pt>
                <c:pt idx="2115">
                  <c:v>39489</c:v>
                </c:pt>
                <c:pt idx="2116">
                  <c:v>39490</c:v>
                </c:pt>
                <c:pt idx="2117">
                  <c:v>39491</c:v>
                </c:pt>
                <c:pt idx="2118">
                  <c:v>39492</c:v>
                </c:pt>
                <c:pt idx="2119">
                  <c:v>39493</c:v>
                </c:pt>
                <c:pt idx="2121">
                  <c:v>39497</c:v>
                </c:pt>
                <c:pt idx="2122">
                  <c:v>39498</c:v>
                </c:pt>
                <c:pt idx="2123">
                  <c:v>39499</c:v>
                </c:pt>
                <c:pt idx="2124">
                  <c:v>39500</c:v>
                </c:pt>
                <c:pt idx="2125">
                  <c:v>39503</c:v>
                </c:pt>
                <c:pt idx="2126">
                  <c:v>39504</c:v>
                </c:pt>
                <c:pt idx="2127">
                  <c:v>39505</c:v>
                </c:pt>
                <c:pt idx="2128">
                  <c:v>39506</c:v>
                </c:pt>
                <c:pt idx="2129">
                  <c:v>39507</c:v>
                </c:pt>
                <c:pt idx="2130">
                  <c:v>39510</c:v>
                </c:pt>
                <c:pt idx="2131">
                  <c:v>39511</c:v>
                </c:pt>
                <c:pt idx="2132">
                  <c:v>39512</c:v>
                </c:pt>
                <c:pt idx="2133">
                  <c:v>39513</c:v>
                </c:pt>
                <c:pt idx="2134">
                  <c:v>39514</c:v>
                </c:pt>
                <c:pt idx="2135">
                  <c:v>39517</c:v>
                </c:pt>
                <c:pt idx="2136">
                  <c:v>39518</c:v>
                </c:pt>
                <c:pt idx="2137">
                  <c:v>39519</c:v>
                </c:pt>
                <c:pt idx="2138">
                  <c:v>39520</c:v>
                </c:pt>
                <c:pt idx="2139">
                  <c:v>39521</c:v>
                </c:pt>
                <c:pt idx="2140">
                  <c:v>39524</c:v>
                </c:pt>
                <c:pt idx="2141">
                  <c:v>39525</c:v>
                </c:pt>
                <c:pt idx="2142">
                  <c:v>39526</c:v>
                </c:pt>
                <c:pt idx="2143">
                  <c:v>39527</c:v>
                </c:pt>
                <c:pt idx="2145">
                  <c:v>39531</c:v>
                </c:pt>
                <c:pt idx="2146">
                  <c:v>39532</c:v>
                </c:pt>
                <c:pt idx="2147">
                  <c:v>39533</c:v>
                </c:pt>
                <c:pt idx="2148">
                  <c:v>39534</c:v>
                </c:pt>
                <c:pt idx="2149">
                  <c:v>39535</c:v>
                </c:pt>
                <c:pt idx="2150">
                  <c:v>39538</c:v>
                </c:pt>
                <c:pt idx="2151">
                  <c:v>39539</c:v>
                </c:pt>
                <c:pt idx="2152">
                  <c:v>39540</c:v>
                </c:pt>
                <c:pt idx="2153">
                  <c:v>39541</c:v>
                </c:pt>
                <c:pt idx="2154">
                  <c:v>39542</c:v>
                </c:pt>
                <c:pt idx="2155">
                  <c:v>39545</c:v>
                </c:pt>
                <c:pt idx="2156">
                  <c:v>39546</c:v>
                </c:pt>
                <c:pt idx="2157">
                  <c:v>39547</c:v>
                </c:pt>
                <c:pt idx="2158">
                  <c:v>39548</c:v>
                </c:pt>
                <c:pt idx="2159">
                  <c:v>39549</c:v>
                </c:pt>
                <c:pt idx="2160">
                  <c:v>39552</c:v>
                </c:pt>
                <c:pt idx="2161">
                  <c:v>39553</c:v>
                </c:pt>
                <c:pt idx="2162">
                  <c:v>39554</c:v>
                </c:pt>
                <c:pt idx="2163">
                  <c:v>39555</c:v>
                </c:pt>
                <c:pt idx="2164">
                  <c:v>39556</c:v>
                </c:pt>
                <c:pt idx="2165">
                  <c:v>39559</c:v>
                </c:pt>
                <c:pt idx="2166">
                  <c:v>39560</c:v>
                </c:pt>
                <c:pt idx="2167">
                  <c:v>39561</c:v>
                </c:pt>
                <c:pt idx="2168">
                  <c:v>39562</c:v>
                </c:pt>
                <c:pt idx="2169">
                  <c:v>39563</c:v>
                </c:pt>
                <c:pt idx="2170">
                  <c:v>39566</c:v>
                </c:pt>
                <c:pt idx="2171">
                  <c:v>39567</c:v>
                </c:pt>
                <c:pt idx="2172">
                  <c:v>39568</c:v>
                </c:pt>
                <c:pt idx="2173">
                  <c:v>39569</c:v>
                </c:pt>
                <c:pt idx="2174">
                  <c:v>39570</c:v>
                </c:pt>
                <c:pt idx="2175">
                  <c:v>39573</c:v>
                </c:pt>
                <c:pt idx="2176">
                  <c:v>39574</c:v>
                </c:pt>
                <c:pt idx="2177">
                  <c:v>39575</c:v>
                </c:pt>
                <c:pt idx="2178">
                  <c:v>39576</c:v>
                </c:pt>
                <c:pt idx="2179">
                  <c:v>39577</c:v>
                </c:pt>
                <c:pt idx="2180">
                  <c:v>39580</c:v>
                </c:pt>
                <c:pt idx="2181">
                  <c:v>39581</c:v>
                </c:pt>
                <c:pt idx="2182">
                  <c:v>39582</c:v>
                </c:pt>
                <c:pt idx="2183">
                  <c:v>39583</c:v>
                </c:pt>
                <c:pt idx="2184">
                  <c:v>39584</c:v>
                </c:pt>
                <c:pt idx="2185">
                  <c:v>39587</c:v>
                </c:pt>
                <c:pt idx="2186">
                  <c:v>39588</c:v>
                </c:pt>
                <c:pt idx="2187">
                  <c:v>39589</c:v>
                </c:pt>
                <c:pt idx="2188">
                  <c:v>39590</c:v>
                </c:pt>
                <c:pt idx="2189">
                  <c:v>39591</c:v>
                </c:pt>
                <c:pt idx="2191">
                  <c:v>39595</c:v>
                </c:pt>
                <c:pt idx="2192">
                  <c:v>39596</c:v>
                </c:pt>
                <c:pt idx="2193">
                  <c:v>39597</c:v>
                </c:pt>
                <c:pt idx="2194">
                  <c:v>39598</c:v>
                </c:pt>
                <c:pt idx="2195">
                  <c:v>39601</c:v>
                </c:pt>
                <c:pt idx="2196">
                  <c:v>39602</c:v>
                </c:pt>
                <c:pt idx="2197">
                  <c:v>39603</c:v>
                </c:pt>
                <c:pt idx="2198">
                  <c:v>39604</c:v>
                </c:pt>
                <c:pt idx="2199">
                  <c:v>39605</c:v>
                </c:pt>
                <c:pt idx="2200">
                  <c:v>39608</c:v>
                </c:pt>
                <c:pt idx="2201">
                  <c:v>39609</c:v>
                </c:pt>
                <c:pt idx="2202">
                  <c:v>39610</c:v>
                </c:pt>
                <c:pt idx="2203">
                  <c:v>39611</c:v>
                </c:pt>
                <c:pt idx="2204">
                  <c:v>39612</c:v>
                </c:pt>
                <c:pt idx="2205">
                  <c:v>39615</c:v>
                </c:pt>
                <c:pt idx="2206">
                  <c:v>39616</c:v>
                </c:pt>
                <c:pt idx="2207">
                  <c:v>39617</c:v>
                </c:pt>
                <c:pt idx="2208">
                  <c:v>39618</c:v>
                </c:pt>
                <c:pt idx="2209">
                  <c:v>39619</c:v>
                </c:pt>
                <c:pt idx="2210">
                  <c:v>39622</c:v>
                </c:pt>
                <c:pt idx="2211">
                  <c:v>39623</c:v>
                </c:pt>
                <c:pt idx="2212">
                  <c:v>39624</c:v>
                </c:pt>
                <c:pt idx="2213">
                  <c:v>39625</c:v>
                </c:pt>
                <c:pt idx="2214">
                  <c:v>39626</c:v>
                </c:pt>
                <c:pt idx="2215">
                  <c:v>39629</c:v>
                </c:pt>
                <c:pt idx="2216">
                  <c:v>39630</c:v>
                </c:pt>
                <c:pt idx="2217">
                  <c:v>39631</c:v>
                </c:pt>
                <c:pt idx="2218">
                  <c:v>39632</c:v>
                </c:pt>
                <c:pt idx="2220">
                  <c:v>39636</c:v>
                </c:pt>
                <c:pt idx="2221">
                  <c:v>39637</c:v>
                </c:pt>
                <c:pt idx="2222">
                  <c:v>39638</c:v>
                </c:pt>
                <c:pt idx="2223">
                  <c:v>39639</c:v>
                </c:pt>
                <c:pt idx="2224">
                  <c:v>39640</c:v>
                </c:pt>
                <c:pt idx="2225">
                  <c:v>39643</c:v>
                </c:pt>
                <c:pt idx="2226">
                  <c:v>39644</c:v>
                </c:pt>
                <c:pt idx="2227">
                  <c:v>39645</c:v>
                </c:pt>
                <c:pt idx="2228">
                  <c:v>39646</c:v>
                </c:pt>
                <c:pt idx="2229">
                  <c:v>39647</c:v>
                </c:pt>
                <c:pt idx="2230">
                  <c:v>39650</c:v>
                </c:pt>
                <c:pt idx="2231">
                  <c:v>39651</c:v>
                </c:pt>
                <c:pt idx="2232">
                  <c:v>39652</c:v>
                </c:pt>
                <c:pt idx="2233">
                  <c:v>39653</c:v>
                </c:pt>
                <c:pt idx="2234">
                  <c:v>39654</c:v>
                </c:pt>
                <c:pt idx="2235">
                  <c:v>39657</c:v>
                </c:pt>
                <c:pt idx="2236">
                  <c:v>39658</c:v>
                </c:pt>
                <c:pt idx="2237">
                  <c:v>39659</c:v>
                </c:pt>
                <c:pt idx="2238">
                  <c:v>39660</c:v>
                </c:pt>
                <c:pt idx="2239">
                  <c:v>39661</c:v>
                </c:pt>
                <c:pt idx="2240">
                  <c:v>39664</c:v>
                </c:pt>
                <c:pt idx="2241">
                  <c:v>39665</c:v>
                </c:pt>
                <c:pt idx="2242">
                  <c:v>39666</c:v>
                </c:pt>
                <c:pt idx="2243">
                  <c:v>39667</c:v>
                </c:pt>
                <c:pt idx="2244">
                  <c:v>39668</c:v>
                </c:pt>
                <c:pt idx="2245">
                  <c:v>39671</c:v>
                </c:pt>
                <c:pt idx="2246">
                  <c:v>39672</c:v>
                </c:pt>
                <c:pt idx="2247">
                  <c:v>39673</c:v>
                </c:pt>
                <c:pt idx="2248">
                  <c:v>39674</c:v>
                </c:pt>
                <c:pt idx="2249">
                  <c:v>39675</c:v>
                </c:pt>
                <c:pt idx="2250">
                  <c:v>39678</c:v>
                </c:pt>
                <c:pt idx="2251">
                  <c:v>39679</c:v>
                </c:pt>
                <c:pt idx="2252">
                  <c:v>39680</c:v>
                </c:pt>
                <c:pt idx="2253">
                  <c:v>39681</c:v>
                </c:pt>
                <c:pt idx="2254">
                  <c:v>39682</c:v>
                </c:pt>
                <c:pt idx="2255">
                  <c:v>39685</c:v>
                </c:pt>
                <c:pt idx="2256">
                  <c:v>39686</c:v>
                </c:pt>
                <c:pt idx="2257">
                  <c:v>39687</c:v>
                </c:pt>
                <c:pt idx="2258">
                  <c:v>39688</c:v>
                </c:pt>
                <c:pt idx="2259">
                  <c:v>39689</c:v>
                </c:pt>
                <c:pt idx="2261">
                  <c:v>39693</c:v>
                </c:pt>
                <c:pt idx="2262">
                  <c:v>39694</c:v>
                </c:pt>
                <c:pt idx="2263">
                  <c:v>39695</c:v>
                </c:pt>
                <c:pt idx="2264">
                  <c:v>39696</c:v>
                </c:pt>
                <c:pt idx="2265">
                  <c:v>39699</c:v>
                </c:pt>
                <c:pt idx="2266">
                  <c:v>39700</c:v>
                </c:pt>
                <c:pt idx="2267">
                  <c:v>39701</c:v>
                </c:pt>
                <c:pt idx="2268">
                  <c:v>39702</c:v>
                </c:pt>
                <c:pt idx="2269">
                  <c:v>39703</c:v>
                </c:pt>
                <c:pt idx="2270">
                  <c:v>39706</c:v>
                </c:pt>
                <c:pt idx="2271">
                  <c:v>39707</c:v>
                </c:pt>
                <c:pt idx="2272">
                  <c:v>39708</c:v>
                </c:pt>
                <c:pt idx="2273">
                  <c:v>39709</c:v>
                </c:pt>
                <c:pt idx="2274">
                  <c:v>39710</c:v>
                </c:pt>
                <c:pt idx="2275">
                  <c:v>39713</c:v>
                </c:pt>
                <c:pt idx="2276">
                  <c:v>39714</c:v>
                </c:pt>
                <c:pt idx="2277">
                  <c:v>39715</c:v>
                </c:pt>
                <c:pt idx="2278">
                  <c:v>39716</c:v>
                </c:pt>
                <c:pt idx="2279">
                  <c:v>39717</c:v>
                </c:pt>
                <c:pt idx="2280">
                  <c:v>39720</c:v>
                </c:pt>
                <c:pt idx="2281">
                  <c:v>39721</c:v>
                </c:pt>
                <c:pt idx="2282">
                  <c:v>39722</c:v>
                </c:pt>
                <c:pt idx="2283">
                  <c:v>39723</c:v>
                </c:pt>
                <c:pt idx="2284">
                  <c:v>39724</c:v>
                </c:pt>
                <c:pt idx="2285">
                  <c:v>39727</c:v>
                </c:pt>
                <c:pt idx="2286">
                  <c:v>39728</c:v>
                </c:pt>
                <c:pt idx="2287">
                  <c:v>39729</c:v>
                </c:pt>
                <c:pt idx="2288">
                  <c:v>39730</c:v>
                </c:pt>
                <c:pt idx="2289">
                  <c:v>39731</c:v>
                </c:pt>
                <c:pt idx="2291">
                  <c:v>39735</c:v>
                </c:pt>
                <c:pt idx="2292">
                  <c:v>39736</c:v>
                </c:pt>
                <c:pt idx="2293">
                  <c:v>39737</c:v>
                </c:pt>
                <c:pt idx="2294">
                  <c:v>39738</c:v>
                </c:pt>
                <c:pt idx="2295">
                  <c:v>39741</c:v>
                </c:pt>
                <c:pt idx="2296">
                  <c:v>39742</c:v>
                </c:pt>
                <c:pt idx="2297">
                  <c:v>39743</c:v>
                </c:pt>
                <c:pt idx="2298">
                  <c:v>39744</c:v>
                </c:pt>
                <c:pt idx="2299">
                  <c:v>39745</c:v>
                </c:pt>
                <c:pt idx="2300">
                  <c:v>39748</c:v>
                </c:pt>
                <c:pt idx="2301">
                  <c:v>39749</c:v>
                </c:pt>
                <c:pt idx="2302">
                  <c:v>39750</c:v>
                </c:pt>
                <c:pt idx="2303">
                  <c:v>39751</c:v>
                </c:pt>
                <c:pt idx="2304">
                  <c:v>39752</c:v>
                </c:pt>
                <c:pt idx="2305">
                  <c:v>39755</c:v>
                </c:pt>
                <c:pt idx="2306">
                  <c:v>39756</c:v>
                </c:pt>
                <c:pt idx="2307">
                  <c:v>39757</c:v>
                </c:pt>
                <c:pt idx="2308">
                  <c:v>39758</c:v>
                </c:pt>
                <c:pt idx="2309">
                  <c:v>39759</c:v>
                </c:pt>
                <c:pt idx="2310">
                  <c:v>39762</c:v>
                </c:pt>
                <c:pt idx="2312">
                  <c:v>39764</c:v>
                </c:pt>
                <c:pt idx="2313">
                  <c:v>39765</c:v>
                </c:pt>
                <c:pt idx="2314">
                  <c:v>39766</c:v>
                </c:pt>
                <c:pt idx="2315">
                  <c:v>39769</c:v>
                </c:pt>
                <c:pt idx="2316">
                  <c:v>39770</c:v>
                </c:pt>
                <c:pt idx="2317">
                  <c:v>39771</c:v>
                </c:pt>
                <c:pt idx="2318">
                  <c:v>39772</c:v>
                </c:pt>
                <c:pt idx="2319">
                  <c:v>39773</c:v>
                </c:pt>
                <c:pt idx="2320">
                  <c:v>39776</c:v>
                </c:pt>
                <c:pt idx="2321">
                  <c:v>39777</c:v>
                </c:pt>
                <c:pt idx="2322">
                  <c:v>39778</c:v>
                </c:pt>
                <c:pt idx="2324">
                  <c:v>39780</c:v>
                </c:pt>
                <c:pt idx="2325">
                  <c:v>39783</c:v>
                </c:pt>
                <c:pt idx="2326">
                  <c:v>39784</c:v>
                </c:pt>
                <c:pt idx="2327">
                  <c:v>39785</c:v>
                </c:pt>
                <c:pt idx="2328">
                  <c:v>39786</c:v>
                </c:pt>
                <c:pt idx="2329">
                  <c:v>39787</c:v>
                </c:pt>
                <c:pt idx="2330">
                  <c:v>39790</c:v>
                </c:pt>
                <c:pt idx="2331">
                  <c:v>39791</c:v>
                </c:pt>
                <c:pt idx="2332">
                  <c:v>39792</c:v>
                </c:pt>
                <c:pt idx="2333">
                  <c:v>39793</c:v>
                </c:pt>
                <c:pt idx="2334">
                  <c:v>39794</c:v>
                </c:pt>
                <c:pt idx="2335">
                  <c:v>39797</c:v>
                </c:pt>
                <c:pt idx="2336">
                  <c:v>39798</c:v>
                </c:pt>
                <c:pt idx="2337">
                  <c:v>39799</c:v>
                </c:pt>
                <c:pt idx="2338">
                  <c:v>39800</c:v>
                </c:pt>
                <c:pt idx="2339">
                  <c:v>39801</c:v>
                </c:pt>
                <c:pt idx="2340">
                  <c:v>39804</c:v>
                </c:pt>
                <c:pt idx="2341">
                  <c:v>39805</c:v>
                </c:pt>
                <c:pt idx="2342">
                  <c:v>39806</c:v>
                </c:pt>
                <c:pt idx="2344">
                  <c:v>39808</c:v>
                </c:pt>
                <c:pt idx="2345">
                  <c:v>39811</c:v>
                </c:pt>
                <c:pt idx="2346">
                  <c:v>39812</c:v>
                </c:pt>
                <c:pt idx="2347">
                  <c:v>39813</c:v>
                </c:pt>
                <c:pt idx="2349">
                  <c:v>39815</c:v>
                </c:pt>
                <c:pt idx="2350">
                  <c:v>39818</c:v>
                </c:pt>
                <c:pt idx="2351">
                  <c:v>39819</c:v>
                </c:pt>
                <c:pt idx="2352">
                  <c:v>39820</c:v>
                </c:pt>
                <c:pt idx="2353">
                  <c:v>39821</c:v>
                </c:pt>
                <c:pt idx="2354">
                  <c:v>39822</c:v>
                </c:pt>
                <c:pt idx="2355">
                  <c:v>39825</c:v>
                </c:pt>
                <c:pt idx="2356">
                  <c:v>39826</c:v>
                </c:pt>
                <c:pt idx="2357">
                  <c:v>39827</c:v>
                </c:pt>
                <c:pt idx="2358">
                  <c:v>39828</c:v>
                </c:pt>
                <c:pt idx="2359">
                  <c:v>39829</c:v>
                </c:pt>
                <c:pt idx="2361">
                  <c:v>39833</c:v>
                </c:pt>
                <c:pt idx="2362">
                  <c:v>39834</c:v>
                </c:pt>
                <c:pt idx="2363">
                  <c:v>39835</c:v>
                </c:pt>
                <c:pt idx="2364">
                  <c:v>39836</c:v>
                </c:pt>
                <c:pt idx="2365">
                  <c:v>39839</c:v>
                </c:pt>
                <c:pt idx="2366">
                  <c:v>39840</c:v>
                </c:pt>
                <c:pt idx="2367">
                  <c:v>39841</c:v>
                </c:pt>
                <c:pt idx="2368">
                  <c:v>39842</c:v>
                </c:pt>
                <c:pt idx="2369">
                  <c:v>39843</c:v>
                </c:pt>
                <c:pt idx="2370">
                  <c:v>39846</c:v>
                </c:pt>
                <c:pt idx="2371">
                  <c:v>39847</c:v>
                </c:pt>
                <c:pt idx="2372">
                  <c:v>39848</c:v>
                </c:pt>
                <c:pt idx="2373">
                  <c:v>39849</c:v>
                </c:pt>
                <c:pt idx="2374">
                  <c:v>39850</c:v>
                </c:pt>
                <c:pt idx="2375">
                  <c:v>39853</c:v>
                </c:pt>
                <c:pt idx="2376">
                  <c:v>39854</c:v>
                </c:pt>
                <c:pt idx="2377">
                  <c:v>39855</c:v>
                </c:pt>
                <c:pt idx="2378">
                  <c:v>39856</c:v>
                </c:pt>
                <c:pt idx="2379">
                  <c:v>39857</c:v>
                </c:pt>
                <c:pt idx="2381">
                  <c:v>39861</c:v>
                </c:pt>
                <c:pt idx="2382">
                  <c:v>39862</c:v>
                </c:pt>
                <c:pt idx="2383">
                  <c:v>39863</c:v>
                </c:pt>
                <c:pt idx="2384">
                  <c:v>39864</c:v>
                </c:pt>
                <c:pt idx="2385">
                  <c:v>39867</c:v>
                </c:pt>
                <c:pt idx="2386">
                  <c:v>39868</c:v>
                </c:pt>
                <c:pt idx="2387">
                  <c:v>39869</c:v>
                </c:pt>
                <c:pt idx="2388">
                  <c:v>39870</c:v>
                </c:pt>
                <c:pt idx="2389">
                  <c:v>39871</c:v>
                </c:pt>
                <c:pt idx="2390">
                  <c:v>39874</c:v>
                </c:pt>
                <c:pt idx="2391">
                  <c:v>39875</c:v>
                </c:pt>
                <c:pt idx="2392">
                  <c:v>39876</c:v>
                </c:pt>
                <c:pt idx="2393">
                  <c:v>39877</c:v>
                </c:pt>
                <c:pt idx="2394">
                  <c:v>39878</c:v>
                </c:pt>
                <c:pt idx="2395">
                  <c:v>39881</c:v>
                </c:pt>
                <c:pt idx="2396">
                  <c:v>39882</c:v>
                </c:pt>
                <c:pt idx="2397">
                  <c:v>39883</c:v>
                </c:pt>
                <c:pt idx="2398">
                  <c:v>39884</c:v>
                </c:pt>
                <c:pt idx="2399">
                  <c:v>39885</c:v>
                </c:pt>
                <c:pt idx="2400">
                  <c:v>39888</c:v>
                </c:pt>
                <c:pt idx="2401">
                  <c:v>39889</c:v>
                </c:pt>
                <c:pt idx="2402">
                  <c:v>39890</c:v>
                </c:pt>
                <c:pt idx="2403">
                  <c:v>39891</c:v>
                </c:pt>
                <c:pt idx="2404">
                  <c:v>39892</c:v>
                </c:pt>
                <c:pt idx="2405">
                  <c:v>39895</c:v>
                </c:pt>
                <c:pt idx="2406">
                  <c:v>39896</c:v>
                </c:pt>
                <c:pt idx="2407">
                  <c:v>39897</c:v>
                </c:pt>
                <c:pt idx="2408">
                  <c:v>39898</c:v>
                </c:pt>
                <c:pt idx="2409">
                  <c:v>39899</c:v>
                </c:pt>
                <c:pt idx="2410">
                  <c:v>39902</c:v>
                </c:pt>
                <c:pt idx="2411">
                  <c:v>39903</c:v>
                </c:pt>
                <c:pt idx="2412">
                  <c:v>39904</c:v>
                </c:pt>
                <c:pt idx="2413">
                  <c:v>39905</c:v>
                </c:pt>
                <c:pt idx="2414">
                  <c:v>39906</c:v>
                </c:pt>
                <c:pt idx="2415">
                  <c:v>39909</c:v>
                </c:pt>
                <c:pt idx="2416">
                  <c:v>39910</c:v>
                </c:pt>
                <c:pt idx="2417">
                  <c:v>39911</c:v>
                </c:pt>
                <c:pt idx="2418">
                  <c:v>39912</c:v>
                </c:pt>
                <c:pt idx="2420">
                  <c:v>39916</c:v>
                </c:pt>
                <c:pt idx="2421">
                  <c:v>39917</c:v>
                </c:pt>
                <c:pt idx="2422">
                  <c:v>39918</c:v>
                </c:pt>
                <c:pt idx="2423">
                  <c:v>39919</c:v>
                </c:pt>
                <c:pt idx="2424">
                  <c:v>39920</c:v>
                </c:pt>
                <c:pt idx="2425">
                  <c:v>39923</c:v>
                </c:pt>
                <c:pt idx="2426">
                  <c:v>39924</c:v>
                </c:pt>
                <c:pt idx="2427">
                  <c:v>39925</c:v>
                </c:pt>
                <c:pt idx="2428">
                  <c:v>39926</c:v>
                </c:pt>
                <c:pt idx="2429">
                  <c:v>39927</c:v>
                </c:pt>
                <c:pt idx="2430">
                  <c:v>39930</c:v>
                </c:pt>
                <c:pt idx="2431">
                  <c:v>39931</c:v>
                </c:pt>
                <c:pt idx="2432">
                  <c:v>39932</c:v>
                </c:pt>
                <c:pt idx="2433">
                  <c:v>39933</c:v>
                </c:pt>
                <c:pt idx="2434">
                  <c:v>39934</c:v>
                </c:pt>
                <c:pt idx="2435">
                  <c:v>39937</c:v>
                </c:pt>
                <c:pt idx="2436">
                  <c:v>39938</c:v>
                </c:pt>
                <c:pt idx="2437">
                  <c:v>39939</c:v>
                </c:pt>
                <c:pt idx="2438">
                  <c:v>39940</c:v>
                </c:pt>
                <c:pt idx="2439">
                  <c:v>39941</c:v>
                </c:pt>
                <c:pt idx="2440">
                  <c:v>39944</c:v>
                </c:pt>
                <c:pt idx="2441">
                  <c:v>39945</c:v>
                </c:pt>
                <c:pt idx="2442">
                  <c:v>39946</c:v>
                </c:pt>
                <c:pt idx="2443">
                  <c:v>39947</c:v>
                </c:pt>
                <c:pt idx="2444">
                  <c:v>39948</c:v>
                </c:pt>
                <c:pt idx="2445">
                  <c:v>39951</c:v>
                </c:pt>
                <c:pt idx="2446">
                  <c:v>39952</c:v>
                </c:pt>
                <c:pt idx="2447">
                  <c:v>39953</c:v>
                </c:pt>
                <c:pt idx="2448">
                  <c:v>39954</c:v>
                </c:pt>
                <c:pt idx="2449">
                  <c:v>39955</c:v>
                </c:pt>
                <c:pt idx="2451">
                  <c:v>39959</c:v>
                </c:pt>
                <c:pt idx="2452">
                  <c:v>39960</c:v>
                </c:pt>
                <c:pt idx="2453">
                  <c:v>39961</c:v>
                </c:pt>
                <c:pt idx="2454">
                  <c:v>39962</c:v>
                </c:pt>
                <c:pt idx="2455">
                  <c:v>39965</c:v>
                </c:pt>
                <c:pt idx="2456">
                  <c:v>39966</c:v>
                </c:pt>
                <c:pt idx="2457">
                  <c:v>39967</c:v>
                </c:pt>
                <c:pt idx="2458">
                  <c:v>39968</c:v>
                </c:pt>
                <c:pt idx="2459">
                  <c:v>39969</c:v>
                </c:pt>
                <c:pt idx="2460">
                  <c:v>39972</c:v>
                </c:pt>
                <c:pt idx="2461">
                  <c:v>39973</c:v>
                </c:pt>
                <c:pt idx="2462">
                  <c:v>39974</c:v>
                </c:pt>
                <c:pt idx="2463">
                  <c:v>39975</c:v>
                </c:pt>
                <c:pt idx="2464">
                  <c:v>39976</c:v>
                </c:pt>
                <c:pt idx="2465">
                  <c:v>39979</c:v>
                </c:pt>
                <c:pt idx="2466">
                  <c:v>39980</c:v>
                </c:pt>
                <c:pt idx="2467">
                  <c:v>39981</c:v>
                </c:pt>
                <c:pt idx="2468">
                  <c:v>39982</c:v>
                </c:pt>
                <c:pt idx="2469">
                  <c:v>39983</c:v>
                </c:pt>
                <c:pt idx="2470">
                  <c:v>39986</c:v>
                </c:pt>
                <c:pt idx="2471">
                  <c:v>39987</c:v>
                </c:pt>
                <c:pt idx="2472">
                  <c:v>39988</c:v>
                </c:pt>
                <c:pt idx="2473">
                  <c:v>39989</c:v>
                </c:pt>
                <c:pt idx="2474">
                  <c:v>39990</c:v>
                </c:pt>
                <c:pt idx="2475">
                  <c:v>39993</c:v>
                </c:pt>
                <c:pt idx="2476">
                  <c:v>39994</c:v>
                </c:pt>
                <c:pt idx="2477">
                  <c:v>39995</c:v>
                </c:pt>
                <c:pt idx="2478">
                  <c:v>39996</c:v>
                </c:pt>
                <c:pt idx="2480">
                  <c:v>40000</c:v>
                </c:pt>
                <c:pt idx="2481">
                  <c:v>40001</c:v>
                </c:pt>
                <c:pt idx="2482">
                  <c:v>40002</c:v>
                </c:pt>
                <c:pt idx="2483">
                  <c:v>40003</c:v>
                </c:pt>
                <c:pt idx="2484">
                  <c:v>40004</c:v>
                </c:pt>
                <c:pt idx="2485">
                  <c:v>40007</c:v>
                </c:pt>
                <c:pt idx="2486">
                  <c:v>40008</c:v>
                </c:pt>
                <c:pt idx="2487">
                  <c:v>40009</c:v>
                </c:pt>
                <c:pt idx="2488">
                  <c:v>40010</c:v>
                </c:pt>
                <c:pt idx="2489">
                  <c:v>40011</c:v>
                </c:pt>
                <c:pt idx="2490">
                  <c:v>40014</c:v>
                </c:pt>
                <c:pt idx="2491">
                  <c:v>40015</c:v>
                </c:pt>
                <c:pt idx="2492">
                  <c:v>40016</c:v>
                </c:pt>
                <c:pt idx="2493">
                  <c:v>40017</c:v>
                </c:pt>
                <c:pt idx="2494">
                  <c:v>40018</c:v>
                </c:pt>
                <c:pt idx="2495">
                  <c:v>40021</c:v>
                </c:pt>
                <c:pt idx="2496">
                  <c:v>40022</c:v>
                </c:pt>
                <c:pt idx="2497">
                  <c:v>40023</c:v>
                </c:pt>
                <c:pt idx="2498">
                  <c:v>40024</c:v>
                </c:pt>
                <c:pt idx="2499">
                  <c:v>40025</c:v>
                </c:pt>
                <c:pt idx="2500">
                  <c:v>40028</c:v>
                </c:pt>
                <c:pt idx="2501">
                  <c:v>40029</c:v>
                </c:pt>
                <c:pt idx="2502">
                  <c:v>40030</c:v>
                </c:pt>
                <c:pt idx="2503">
                  <c:v>40031</c:v>
                </c:pt>
                <c:pt idx="2504">
                  <c:v>40032</c:v>
                </c:pt>
                <c:pt idx="2505">
                  <c:v>40035</c:v>
                </c:pt>
                <c:pt idx="2506">
                  <c:v>40036</c:v>
                </c:pt>
                <c:pt idx="2507">
                  <c:v>40037</c:v>
                </c:pt>
                <c:pt idx="2508">
                  <c:v>40038</c:v>
                </c:pt>
                <c:pt idx="2509">
                  <c:v>40039</c:v>
                </c:pt>
                <c:pt idx="2510">
                  <c:v>40042</c:v>
                </c:pt>
                <c:pt idx="2511">
                  <c:v>40043</c:v>
                </c:pt>
                <c:pt idx="2512">
                  <c:v>40044</c:v>
                </c:pt>
                <c:pt idx="2513">
                  <c:v>40045</c:v>
                </c:pt>
                <c:pt idx="2514">
                  <c:v>40046</c:v>
                </c:pt>
                <c:pt idx="2515">
                  <c:v>40049</c:v>
                </c:pt>
                <c:pt idx="2516">
                  <c:v>40050</c:v>
                </c:pt>
                <c:pt idx="2517">
                  <c:v>40051</c:v>
                </c:pt>
                <c:pt idx="2518">
                  <c:v>40052</c:v>
                </c:pt>
                <c:pt idx="2519">
                  <c:v>40053</c:v>
                </c:pt>
                <c:pt idx="2520">
                  <c:v>40056</c:v>
                </c:pt>
                <c:pt idx="2521">
                  <c:v>40057</c:v>
                </c:pt>
                <c:pt idx="2522">
                  <c:v>40058</c:v>
                </c:pt>
                <c:pt idx="2523">
                  <c:v>40059</c:v>
                </c:pt>
                <c:pt idx="2524">
                  <c:v>40060</c:v>
                </c:pt>
                <c:pt idx="2526">
                  <c:v>40064</c:v>
                </c:pt>
                <c:pt idx="2527">
                  <c:v>40065</c:v>
                </c:pt>
                <c:pt idx="2528">
                  <c:v>40066</c:v>
                </c:pt>
                <c:pt idx="2529">
                  <c:v>40067</c:v>
                </c:pt>
                <c:pt idx="2530">
                  <c:v>40070</c:v>
                </c:pt>
                <c:pt idx="2531">
                  <c:v>40071</c:v>
                </c:pt>
                <c:pt idx="2532">
                  <c:v>40072</c:v>
                </c:pt>
                <c:pt idx="2533">
                  <c:v>40073</c:v>
                </c:pt>
                <c:pt idx="2534">
                  <c:v>40074</c:v>
                </c:pt>
                <c:pt idx="2535">
                  <c:v>40077</c:v>
                </c:pt>
                <c:pt idx="2536">
                  <c:v>40078</c:v>
                </c:pt>
                <c:pt idx="2537">
                  <c:v>40079</c:v>
                </c:pt>
                <c:pt idx="2538">
                  <c:v>40080</c:v>
                </c:pt>
                <c:pt idx="2539">
                  <c:v>40081</c:v>
                </c:pt>
                <c:pt idx="2540">
                  <c:v>40084</c:v>
                </c:pt>
                <c:pt idx="2541">
                  <c:v>40085</c:v>
                </c:pt>
                <c:pt idx="2542">
                  <c:v>40086</c:v>
                </c:pt>
                <c:pt idx="2543">
                  <c:v>40087</c:v>
                </c:pt>
                <c:pt idx="2544">
                  <c:v>40088</c:v>
                </c:pt>
                <c:pt idx="2545">
                  <c:v>40091</c:v>
                </c:pt>
                <c:pt idx="2546">
                  <c:v>40092</c:v>
                </c:pt>
                <c:pt idx="2547">
                  <c:v>40093</c:v>
                </c:pt>
                <c:pt idx="2548">
                  <c:v>40094</c:v>
                </c:pt>
                <c:pt idx="2549">
                  <c:v>40095</c:v>
                </c:pt>
                <c:pt idx="2551">
                  <c:v>40099</c:v>
                </c:pt>
                <c:pt idx="2552">
                  <c:v>40100</c:v>
                </c:pt>
                <c:pt idx="2553">
                  <c:v>40101</c:v>
                </c:pt>
                <c:pt idx="2554">
                  <c:v>40102</c:v>
                </c:pt>
                <c:pt idx="2555">
                  <c:v>40105</c:v>
                </c:pt>
                <c:pt idx="2556">
                  <c:v>40106</c:v>
                </c:pt>
                <c:pt idx="2557">
                  <c:v>40107</c:v>
                </c:pt>
                <c:pt idx="2558">
                  <c:v>40108</c:v>
                </c:pt>
                <c:pt idx="2559">
                  <c:v>40109</c:v>
                </c:pt>
                <c:pt idx="2560">
                  <c:v>40112</c:v>
                </c:pt>
                <c:pt idx="2561">
                  <c:v>40113</c:v>
                </c:pt>
                <c:pt idx="2562">
                  <c:v>40114</c:v>
                </c:pt>
                <c:pt idx="2563">
                  <c:v>40115</c:v>
                </c:pt>
                <c:pt idx="2564">
                  <c:v>40116</c:v>
                </c:pt>
                <c:pt idx="2565">
                  <c:v>40119</c:v>
                </c:pt>
                <c:pt idx="2566">
                  <c:v>40120</c:v>
                </c:pt>
                <c:pt idx="2567">
                  <c:v>40121</c:v>
                </c:pt>
                <c:pt idx="2568">
                  <c:v>40122</c:v>
                </c:pt>
                <c:pt idx="2569">
                  <c:v>40123</c:v>
                </c:pt>
                <c:pt idx="2570">
                  <c:v>40126</c:v>
                </c:pt>
                <c:pt idx="2571">
                  <c:v>40127</c:v>
                </c:pt>
                <c:pt idx="2573">
                  <c:v>40129</c:v>
                </c:pt>
                <c:pt idx="2574">
                  <c:v>40130</c:v>
                </c:pt>
                <c:pt idx="2575">
                  <c:v>40133</c:v>
                </c:pt>
                <c:pt idx="2576">
                  <c:v>40134</c:v>
                </c:pt>
                <c:pt idx="2577">
                  <c:v>40135</c:v>
                </c:pt>
                <c:pt idx="2578">
                  <c:v>40136</c:v>
                </c:pt>
                <c:pt idx="2579">
                  <c:v>40137</c:v>
                </c:pt>
                <c:pt idx="2580">
                  <c:v>40140</c:v>
                </c:pt>
                <c:pt idx="2581">
                  <c:v>40141</c:v>
                </c:pt>
                <c:pt idx="2582">
                  <c:v>40142</c:v>
                </c:pt>
                <c:pt idx="2584">
                  <c:v>40144</c:v>
                </c:pt>
                <c:pt idx="2585">
                  <c:v>40147</c:v>
                </c:pt>
                <c:pt idx="2586">
                  <c:v>40148</c:v>
                </c:pt>
                <c:pt idx="2587">
                  <c:v>40149</c:v>
                </c:pt>
                <c:pt idx="2588">
                  <c:v>40150</c:v>
                </c:pt>
                <c:pt idx="2589">
                  <c:v>40151</c:v>
                </c:pt>
                <c:pt idx="2590">
                  <c:v>40154</c:v>
                </c:pt>
                <c:pt idx="2591">
                  <c:v>40155</c:v>
                </c:pt>
                <c:pt idx="2592">
                  <c:v>40156</c:v>
                </c:pt>
                <c:pt idx="2593">
                  <c:v>40157</c:v>
                </c:pt>
                <c:pt idx="2594">
                  <c:v>40158</c:v>
                </c:pt>
                <c:pt idx="2595">
                  <c:v>40161</c:v>
                </c:pt>
                <c:pt idx="2596">
                  <c:v>40162</c:v>
                </c:pt>
                <c:pt idx="2597">
                  <c:v>40163</c:v>
                </c:pt>
                <c:pt idx="2598">
                  <c:v>40164</c:v>
                </c:pt>
                <c:pt idx="2599">
                  <c:v>40165</c:v>
                </c:pt>
                <c:pt idx="2600">
                  <c:v>40168</c:v>
                </c:pt>
                <c:pt idx="2601">
                  <c:v>40169</c:v>
                </c:pt>
                <c:pt idx="2602">
                  <c:v>40170</c:v>
                </c:pt>
                <c:pt idx="2603">
                  <c:v>40171</c:v>
                </c:pt>
                <c:pt idx="2605">
                  <c:v>40175</c:v>
                </c:pt>
                <c:pt idx="2606">
                  <c:v>40176</c:v>
                </c:pt>
                <c:pt idx="2607">
                  <c:v>40177</c:v>
                </c:pt>
                <c:pt idx="2608">
                  <c:v>40178</c:v>
                </c:pt>
                <c:pt idx="2610">
                  <c:v>40182</c:v>
                </c:pt>
                <c:pt idx="2611">
                  <c:v>40183</c:v>
                </c:pt>
                <c:pt idx="2612">
                  <c:v>40184</c:v>
                </c:pt>
                <c:pt idx="2613">
                  <c:v>40185</c:v>
                </c:pt>
                <c:pt idx="2614">
                  <c:v>40186</c:v>
                </c:pt>
                <c:pt idx="2615">
                  <c:v>40189</c:v>
                </c:pt>
                <c:pt idx="2616">
                  <c:v>40190</c:v>
                </c:pt>
                <c:pt idx="2617">
                  <c:v>40191</c:v>
                </c:pt>
                <c:pt idx="2618">
                  <c:v>40192</c:v>
                </c:pt>
                <c:pt idx="2619">
                  <c:v>40193</c:v>
                </c:pt>
                <c:pt idx="2621">
                  <c:v>40197</c:v>
                </c:pt>
                <c:pt idx="2622">
                  <c:v>40198</c:v>
                </c:pt>
                <c:pt idx="2623">
                  <c:v>40199</c:v>
                </c:pt>
                <c:pt idx="2624">
                  <c:v>40200</c:v>
                </c:pt>
                <c:pt idx="2625">
                  <c:v>40203</c:v>
                </c:pt>
                <c:pt idx="2626">
                  <c:v>40204</c:v>
                </c:pt>
                <c:pt idx="2627">
                  <c:v>40205</c:v>
                </c:pt>
                <c:pt idx="2628">
                  <c:v>40206</c:v>
                </c:pt>
                <c:pt idx="2629">
                  <c:v>40207</c:v>
                </c:pt>
                <c:pt idx="2630">
                  <c:v>40210</c:v>
                </c:pt>
                <c:pt idx="2631">
                  <c:v>40211</c:v>
                </c:pt>
                <c:pt idx="2632">
                  <c:v>40212</c:v>
                </c:pt>
                <c:pt idx="2633">
                  <c:v>40213</c:v>
                </c:pt>
                <c:pt idx="2634">
                  <c:v>40214</c:v>
                </c:pt>
                <c:pt idx="2635">
                  <c:v>40217</c:v>
                </c:pt>
                <c:pt idx="2636">
                  <c:v>40218</c:v>
                </c:pt>
                <c:pt idx="2637">
                  <c:v>40219</c:v>
                </c:pt>
                <c:pt idx="2638">
                  <c:v>40220</c:v>
                </c:pt>
                <c:pt idx="2639">
                  <c:v>40221</c:v>
                </c:pt>
                <c:pt idx="2641">
                  <c:v>40225</c:v>
                </c:pt>
                <c:pt idx="2642">
                  <c:v>40226</c:v>
                </c:pt>
                <c:pt idx="2643">
                  <c:v>40227</c:v>
                </c:pt>
                <c:pt idx="2644">
                  <c:v>40228</c:v>
                </c:pt>
                <c:pt idx="2645">
                  <c:v>40231</c:v>
                </c:pt>
                <c:pt idx="2646">
                  <c:v>40232</c:v>
                </c:pt>
                <c:pt idx="2647">
                  <c:v>40233</c:v>
                </c:pt>
                <c:pt idx="2648">
                  <c:v>40234</c:v>
                </c:pt>
                <c:pt idx="2649">
                  <c:v>40235</c:v>
                </c:pt>
                <c:pt idx="2650">
                  <c:v>40238</c:v>
                </c:pt>
                <c:pt idx="2651">
                  <c:v>40239</c:v>
                </c:pt>
                <c:pt idx="2652">
                  <c:v>40240</c:v>
                </c:pt>
                <c:pt idx="2653">
                  <c:v>40241</c:v>
                </c:pt>
                <c:pt idx="2654">
                  <c:v>40242</c:v>
                </c:pt>
                <c:pt idx="2655">
                  <c:v>40245</c:v>
                </c:pt>
                <c:pt idx="2656">
                  <c:v>40246</c:v>
                </c:pt>
                <c:pt idx="2657">
                  <c:v>40247</c:v>
                </c:pt>
                <c:pt idx="2658">
                  <c:v>40248</c:v>
                </c:pt>
                <c:pt idx="2659">
                  <c:v>40249</c:v>
                </c:pt>
                <c:pt idx="2660">
                  <c:v>40252</c:v>
                </c:pt>
                <c:pt idx="2661">
                  <c:v>40253</c:v>
                </c:pt>
                <c:pt idx="2662">
                  <c:v>40254</c:v>
                </c:pt>
                <c:pt idx="2663">
                  <c:v>40255</c:v>
                </c:pt>
                <c:pt idx="2664">
                  <c:v>40256</c:v>
                </c:pt>
                <c:pt idx="2665">
                  <c:v>40259</c:v>
                </c:pt>
                <c:pt idx="2666">
                  <c:v>40260</c:v>
                </c:pt>
                <c:pt idx="2667">
                  <c:v>40261</c:v>
                </c:pt>
                <c:pt idx="2668">
                  <c:v>40262</c:v>
                </c:pt>
                <c:pt idx="2669">
                  <c:v>40263</c:v>
                </c:pt>
                <c:pt idx="2670">
                  <c:v>40266</c:v>
                </c:pt>
                <c:pt idx="2671">
                  <c:v>40267</c:v>
                </c:pt>
                <c:pt idx="2672">
                  <c:v>40268</c:v>
                </c:pt>
                <c:pt idx="2673">
                  <c:v>40269</c:v>
                </c:pt>
                <c:pt idx="2674">
                  <c:v>40270</c:v>
                </c:pt>
                <c:pt idx="2675">
                  <c:v>40273</c:v>
                </c:pt>
                <c:pt idx="2676">
                  <c:v>40274</c:v>
                </c:pt>
                <c:pt idx="2677">
                  <c:v>40275</c:v>
                </c:pt>
                <c:pt idx="2678">
                  <c:v>40276</c:v>
                </c:pt>
                <c:pt idx="2679">
                  <c:v>40277</c:v>
                </c:pt>
                <c:pt idx="2680">
                  <c:v>40280</c:v>
                </c:pt>
                <c:pt idx="2681">
                  <c:v>40281</c:v>
                </c:pt>
                <c:pt idx="2682">
                  <c:v>40282</c:v>
                </c:pt>
                <c:pt idx="2683">
                  <c:v>40283</c:v>
                </c:pt>
                <c:pt idx="2684">
                  <c:v>40284</c:v>
                </c:pt>
                <c:pt idx="2685">
                  <c:v>40287</c:v>
                </c:pt>
                <c:pt idx="2686">
                  <c:v>40288</c:v>
                </c:pt>
                <c:pt idx="2687">
                  <c:v>40289</c:v>
                </c:pt>
                <c:pt idx="2688">
                  <c:v>40290</c:v>
                </c:pt>
                <c:pt idx="2689">
                  <c:v>40291</c:v>
                </c:pt>
                <c:pt idx="2690">
                  <c:v>40294</c:v>
                </c:pt>
                <c:pt idx="2691">
                  <c:v>40295</c:v>
                </c:pt>
                <c:pt idx="2692">
                  <c:v>40296</c:v>
                </c:pt>
                <c:pt idx="2693">
                  <c:v>40297</c:v>
                </c:pt>
                <c:pt idx="2694">
                  <c:v>40298</c:v>
                </c:pt>
                <c:pt idx="2695">
                  <c:v>40301</c:v>
                </c:pt>
                <c:pt idx="2696">
                  <c:v>40302</c:v>
                </c:pt>
                <c:pt idx="2697">
                  <c:v>40303</c:v>
                </c:pt>
                <c:pt idx="2698">
                  <c:v>40304</c:v>
                </c:pt>
                <c:pt idx="2699">
                  <c:v>40305</c:v>
                </c:pt>
                <c:pt idx="2700">
                  <c:v>40308</c:v>
                </c:pt>
                <c:pt idx="2701">
                  <c:v>40309</c:v>
                </c:pt>
                <c:pt idx="2702">
                  <c:v>40310</c:v>
                </c:pt>
                <c:pt idx="2703">
                  <c:v>40311</c:v>
                </c:pt>
                <c:pt idx="2704">
                  <c:v>40312</c:v>
                </c:pt>
                <c:pt idx="2705">
                  <c:v>40315</c:v>
                </c:pt>
                <c:pt idx="2706">
                  <c:v>40316</c:v>
                </c:pt>
                <c:pt idx="2707">
                  <c:v>40317</c:v>
                </c:pt>
                <c:pt idx="2708">
                  <c:v>40318</c:v>
                </c:pt>
                <c:pt idx="2709">
                  <c:v>40319</c:v>
                </c:pt>
                <c:pt idx="2710">
                  <c:v>40322</c:v>
                </c:pt>
                <c:pt idx="2711">
                  <c:v>40323</c:v>
                </c:pt>
                <c:pt idx="2712">
                  <c:v>40324</c:v>
                </c:pt>
                <c:pt idx="2713">
                  <c:v>40325</c:v>
                </c:pt>
                <c:pt idx="2714">
                  <c:v>40326</c:v>
                </c:pt>
                <c:pt idx="2716">
                  <c:v>40330</c:v>
                </c:pt>
                <c:pt idx="2717">
                  <c:v>40331</c:v>
                </c:pt>
                <c:pt idx="2718">
                  <c:v>40332</c:v>
                </c:pt>
                <c:pt idx="2719">
                  <c:v>40333</c:v>
                </c:pt>
                <c:pt idx="2720">
                  <c:v>40336</c:v>
                </c:pt>
                <c:pt idx="2721">
                  <c:v>40337</c:v>
                </c:pt>
                <c:pt idx="2722">
                  <c:v>40338</c:v>
                </c:pt>
                <c:pt idx="2723">
                  <c:v>40339</c:v>
                </c:pt>
                <c:pt idx="2724">
                  <c:v>40340</c:v>
                </c:pt>
                <c:pt idx="2725">
                  <c:v>40343</c:v>
                </c:pt>
                <c:pt idx="2726">
                  <c:v>40344</c:v>
                </c:pt>
                <c:pt idx="2727">
                  <c:v>40345</c:v>
                </c:pt>
                <c:pt idx="2728">
                  <c:v>40346</c:v>
                </c:pt>
                <c:pt idx="2729">
                  <c:v>40347</c:v>
                </c:pt>
                <c:pt idx="2730">
                  <c:v>40350</c:v>
                </c:pt>
                <c:pt idx="2731">
                  <c:v>40351</c:v>
                </c:pt>
                <c:pt idx="2732">
                  <c:v>40352</c:v>
                </c:pt>
                <c:pt idx="2733">
                  <c:v>40353</c:v>
                </c:pt>
                <c:pt idx="2734">
                  <c:v>40354</c:v>
                </c:pt>
                <c:pt idx="2735">
                  <c:v>40357</c:v>
                </c:pt>
                <c:pt idx="2736">
                  <c:v>40358</c:v>
                </c:pt>
                <c:pt idx="2737">
                  <c:v>40359</c:v>
                </c:pt>
                <c:pt idx="2738">
                  <c:v>40360</c:v>
                </c:pt>
                <c:pt idx="2739">
                  <c:v>40361</c:v>
                </c:pt>
                <c:pt idx="2741">
                  <c:v>40365</c:v>
                </c:pt>
                <c:pt idx="2742">
                  <c:v>40366</c:v>
                </c:pt>
                <c:pt idx="2743">
                  <c:v>40367</c:v>
                </c:pt>
                <c:pt idx="2744">
                  <c:v>40368</c:v>
                </c:pt>
                <c:pt idx="2745">
                  <c:v>40371</c:v>
                </c:pt>
                <c:pt idx="2746">
                  <c:v>40372</c:v>
                </c:pt>
                <c:pt idx="2747">
                  <c:v>40373</c:v>
                </c:pt>
                <c:pt idx="2748">
                  <c:v>40374</c:v>
                </c:pt>
                <c:pt idx="2749">
                  <c:v>40375</c:v>
                </c:pt>
                <c:pt idx="2750">
                  <c:v>40378</c:v>
                </c:pt>
                <c:pt idx="2751">
                  <c:v>40379</c:v>
                </c:pt>
                <c:pt idx="2752">
                  <c:v>40380</c:v>
                </c:pt>
                <c:pt idx="2753">
                  <c:v>40381</c:v>
                </c:pt>
                <c:pt idx="2754">
                  <c:v>40382</c:v>
                </c:pt>
                <c:pt idx="2755">
                  <c:v>40385</c:v>
                </c:pt>
                <c:pt idx="2756">
                  <c:v>40386</c:v>
                </c:pt>
                <c:pt idx="2757">
                  <c:v>40387</c:v>
                </c:pt>
                <c:pt idx="2758">
                  <c:v>40388</c:v>
                </c:pt>
                <c:pt idx="2759">
                  <c:v>40389</c:v>
                </c:pt>
                <c:pt idx="2760">
                  <c:v>40392</c:v>
                </c:pt>
                <c:pt idx="2761">
                  <c:v>40393</c:v>
                </c:pt>
                <c:pt idx="2762">
                  <c:v>40394</c:v>
                </c:pt>
                <c:pt idx="2763">
                  <c:v>40395</c:v>
                </c:pt>
                <c:pt idx="2764">
                  <c:v>40396</c:v>
                </c:pt>
                <c:pt idx="2765">
                  <c:v>40399</c:v>
                </c:pt>
                <c:pt idx="2766">
                  <c:v>40400</c:v>
                </c:pt>
                <c:pt idx="2767">
                  <c:v>40401</c:v>
                </c:pt>
                <c:pt idx="2768">
                  <c:v>40402</c:v>
                </c:pt>
                <c:pt idx="2769">
                  <c:v>40403</c:v>
                </c:pt>
                <c:pt idx="2770">
                  <c:v>40406</c:v>
                </c:pt>
                <c:pt idx="2771">
                  <c:v>40407</c:v>
                </c:pt>
                <c:pt idx="2772">
                  <c:v>40408</c:v>
                </c:pt>
                <c:pt idx="2773">
                  <c:v>40409</c:v>
                </c:pt>
                <c:pt idx="2774">
                  <c:v>40410</c:v>
                </c:pt>
                <c:pt idx="2775">
                  <c:v>40413</c:v>
                </c:pt>
                <c:pt idx="2776">
                  <c:v>40414</c:v>
                </c:pt>
                <c:pt idx="2777">
                  <c:v>40415</c:v>
                </c:pt>
                <c:pt idx="2778">
                  <c:v>40416</c:v>
                </c:pt>
                <c:pt idx="2779">
                  <c:v>40417</c:v>
                </c:pt>
                <c:pt idx="2780">
                  <c:v>40420</c:v>
                </c:pt>
                <c:pt idx="2781">
                  <c:v>40421</c:v>
                </c:pt>
                <c:pt idx="2782">
                  <c:v>40422</c:v>
                </c:pt>
                <c:pt idx="2783">
                  <c:v>40423</c:v>
                </c:pt>
                <c:pt idx="2784">
                  <c:v>40424</c:v>
                </c:pt>
                <c:pt idx="2786">
                  <c:v>40428</c:v>
                </c:pt>
                <c:pt idx="2787">
                  <c:v>40429</c:v>
                </c:pt>
                <c:pt idx="2788">
                  <c:v>40430</c:v>
                </c:pt>
                <c:pt idx="2789">
                  <c:v>40431</c:v>
                </c:pt>
                <c:pt idx="2790">
                  <c:v>40434</c:v>
                </c:pt>
                <c:pt idx="2791">
                  <c:v>40435</c:v>
                </c:pt>
                <c:pt idx="2792">
                  <c:v>40436</c:v>
                </c:pt>
                <c:pt idx="2793">
                  <c:v>40437</c:v>
                </c:pt>
                <c:pt idx="2794">
                  <c:v>40438</c:v>
                </c:pt>
                <c:pt idx="2795">
                  <c:v>40441</c:v>
                </c:pt>
                <c:pt idx="2796">
                  <c:v>40442</c:v>
                </c:pt>
                <c:pt idx="2797">
                  <c:v>40443</c:v>
                </c:pt>
                <c:pt idx="2798">
                  <c:v>40444</c:v>
                </c:pt>
                <c:pt idx="2799">
                  <c:v>40445</c:v>
                </c:pt>
                <c:pt idx="2800">
                  <c:v>40448</c:v>
                </c:pt>
                <c:pt idx="2801">
                  <c:v>40449</c:v>
                </c:pt>
                <c:pt idx="2802">
                  <c:v>40450</c:v>
                </c:pt>
                <c:pt idx="2803">
                  <c:v>40451</c:v>
                </c:pt>
                <c:pt idx="2804">
                  <c:v>40452</c:v>
                </c:pt>
                <c:pt idx="2805">
                  <c:v>40455</c:v>
                </c:pt>
                <c:pt idx="2806">
                  <c:v>40456</c:v>
                </c:pt>
                <c:pt idx="2807">
                  <c:v>40457</c:v>
                </c:pt>
                <c:pt idx="2808">
                  <c:v>40458</c:v>
                </c:pt>
                <c:pt idx="2809">
                  <c:v>40459</c:v>
                </c:pt>
                <c:pt idx="2811">
                  <c:v>40463</c:v>
                </c:pt>
                <c:pt idx="2812">
                  <c:v>40464</c:v>
                </c:pt>
                <c:pt idx="2813">
                  <c:v>40465</c:v>
                </c:pt>
                <c:pt idx="2814">
                  <c:v>40466</c:v>
                </c:pt>
                <c:pt idx="2815">
                  <c:v>40469</c:v>
                </c:pt>
                <c:pt idx="2816">
                  <c:v>40470</c:v>
                </c:pt>
                <c:pt idx="2817">
                  <c:v>40471</c:v>
                </c:pt>
                <c:pt idx="2818">
                  <c:v>40472</c:v>
                </c:pt>
                <c:pt idx="2819">
                  <c:v>40473</c:v>
                </c:pt>
                <c:pt idx="2820">
                  <c:v>40476</c:v>
                </c:pt>
                <c:pt idx="2821">
                  <c:v>40477</c:v>
                </c:pt>
                <c:pt idx="2822">
                  <c:v>40478</c:v>
                </c:pt>
                <c:pt idx="2823">
                  <c:v>40479</c:v>
                </c:pt>
                <c:pt idx="2824">
                  <c:v>40480</c:v>
                </c:pt>
                <c:pt idx="2825">
                  <c:v>40483</c:v>
                </c:pt>
                <c:pt idx="2826">
                  <c:v>40484</c:v>
                </c:pt>
                <c:pt idx="2827">
                  <c:v>40485</c:v>
                </c:pt>
                <c:pt idx="2828">
                  <c:v>40486</c:v>
                </c:pt>
                <c:pt idx="2829">
                  <c:v>40487</c:v>
                </c:pt>
                <c:pt idx="2830">
                  <c:v>40490</c:v>
                </c:pt>
                <c:pt idx="2831">
                  <c:v>40491</c:v>
                </c:pt>
                <c:pt idx="2832">
                  <c:v>40492</c:v>
                </c:pt>
                <c:pt idx="2834">
                  <c:v>40494</c:v>
                </c:pt>
                <c:pt idx="2835">
                  <c:v>40497</c:v>
                </c:pt>
                <c:pt idx="2836">
                  <c:v>40498</c:v>
                </c:pt>
                <c:pt idx="2837">
                  <c:v>40499</c:v>
                </c:pt>
                <c:pt idx="2838">
                  <c:v>40500</c:v>
                </c:pt>
                <c:pt idx="2839">
                  <c:v>40501</c:v>
                </c:pt>
                <c:pt idx="2840">
                  <c:v>40504</c:v>
                </c:pt>
                <c:pt idx="2841">
                  <c:v>40505</c:v>
                </c:pt>
                <c:pt idx="2842">
                  <c:v>40506</c:v>
                </c:pt>
                <c:pt idx="2844">
                  <c:v>40508</c:v>
                </c:pt>
                <c:pt idx="2845">
                  <c:v>40511</c:v>
                </c:pt>
                <c:pt idx="2846">
                  <c:v>40512</c:v>
                </c:pt>
                <c:pt idx="2847">
                  <c:v>40513</c:v>
                </c:pt>
                <c:pt idx="2848">
                  <c:v>40514</c:v>
                </c:pt>
                <c:pt idx="2849">
                  <c:v>40515</c:v>
                </c:pt>
                <c:pt idx="2850">
                  <c:v>40518</c:v>
                </c:pt>
                <c:pt idx="2851">
                  <c:v>40519</c:v>
                </c:pt>
                <c:pt idx="2852">
                  <c:v>40520</c:v>
                </c:pt>
                <c:pt idx="2853">
                  <c:v>40521</c:v>
                </c:pt>
                <c:pt idx="2854">
                  <c:v>40522</c:v>
                </c:pt>
                <c:pt idx="2855">
                  <c:v>40525</c:v>
                </c:pt>
                <c:pt idx="2856">
                  <c:v>40526</c:v>
                </c:pt>
                <c:pt idx="2857">
                  <c:v>40527</c:v>
                </c:pt>
                <c:pt idx="2858">
                  <c:v>40528</c:v>
                </c:pt>
                <c:pt idx="2859">
                  <c:v>40529</c:v>
                </c:pt>
                <c:pt idx="2860">
                  <c:v>40532</c:v>
                </c:pt>
                <c:pt idx="2861">
                  <c:v>40533</c:v>
                </c:pt>
                <c:pt idx="2862">
                  <c:v>40534</c:v>
                </c:pt>
                <c:pt idx="2863">
                  <c:v>40535</c:v>
                </c:pt>
                <c:pt idx="2865">
                  <c:v>40539</c:v>
                </c:pt>
                <c:pt idx="2866">
                  <c:v>40540</c:v>
                </c:pt>
                <c:pt idx="2867">
                  <c:v>40541</c:v>
                </c:pt>
                <c:pt idx="2868">
                  <c:v>40542</c:v>
                </c:pt>
                <c:pt idx="2869">
                  <c:v>40543</c:v>
                </c:pt>
                <c:pt idx="2870">
                  <c:v>40546</c:v>
                </c:pt>
                <c:pt idx="2871">
                  <c:v>40547</c:v>
                </c:pt>
                <c:pt idx="2872">
                  <c:v>40548</c:v>
                </c:pt>
                <c:pt idx="2873">
                  <c:v>40549</c:v>
                </c:pt>
                <c:pt idx="2874">
                  <c:v>40550</c:v>
                </c:pt>
                <c:pt idx="2875">
                  <c:v>40553</c:v>
                </c:pt>
                <c:pt idx="2876">
                  <c:v>40554</c:v>
                </c:pt>
                <c:pt idx="2877">
                  <c:v>40555</c:v>
                </c:pt>
                <c:pt idx="2878">
                  <c:v>40556</c:v>
                </c:pt>
                <c:pt idx="2879">
                  <c:v>40557</c:v>
                </c:pt>
                <c:pt idx="2881">
                  <c:v>40561</c:v>
                </c:pt>
                <c:pt idx="2882">
                  <c:v>40562</c:v>
                </c:pt>
                <c:pt idx="2883">
                  <c:v>40563</c:v>
                </c:pt>
                <c:pt idx="2884">
                  <c:v>40564</c:v>
                </c:pt>
                <c:pt idx="2885">
                  <c:v>40567</c:v>
                </c:pt>
                <c:pt idx="2886">
                  <c:v>40568</c:v>
                </c:pt>
                <c:pt idx="2887">
                  <c:v>40569</c:v>
                </c:pt>
                <c:pt idx="2888">
                  <c:v>40570</c:v>
                </c:pt>
                <c:pt idx="2889">
                  <c:v>40571</c:v>
                </c:pt>
                <c:pt idx="2890">
                  <c:v>40574</c:v>
                </c:pt>
                <c:pt idx="2891">
                  <c:v>40575</c:v>
                </c:pt>
                <c:pt idx="2892">
                  <c:v>40576</c:v>
                </c:pt>
                <c:pt idx="2893">
                  <c:v>40577</c:v>
                </c:pt>
                <c:pt idx="2894">
                  <c:v>40578</c:v>
                </c:pt>
                <c:pt idx="2895">
                  <c:v>40581</c:v>
                </c:pt>
                <c:pt idx="2896">
                  <c:v>40582</c:v>
                </c:pt>
                <c:pt idx="2897">
                  <c:v>40583</c:v>
                </c:pt>
                <c:pt idx="2898">
                  <c:v>40584</c:v>
                </c:pt>
                <c:pt idx="2899">
                  <c:v>40585</c:v>
                </c:pt>
                <c:pt idx="2900">
                  <c:v>40588</c:v>
                </c:pt>
                <c:pt idx="2901">
                  <c:v>40589</c:v>
                </c:pt>
                <c:pt idx="2902">
                  <c:v>40590</c:v>
                </c:pt>
                <c:pt idx="2903">
                  <c:v>40591</c:v>
                </c:pt>
                <c:pt idx="2904">
                  <c:v>40592</c:v>
                </c:pt>
                <c:pt idx="2906">
                  <c:v>40596</c:v>
                </c:pt>
                <c:pt idx="2907">
                  <c:v>40597</c:v>
                </c:pt>
                <c:pt idx="2908">
                  <c:v>40598</c:v>
                </c:pt>
                <c:pt idx="2909">
                  <c:v>40599</c:v>
                </c:pt>
                <c:pt idx="2910">
                  <c:v>40602</c:v>
                </c:pt>
                <c:pt idx="2911">
                  <c:v>40603</c:v>
                </c:pt>
                <c:pt idx="2912">
                  <c:v>40604</c:v>
                </c:pt>
                <c:pt idx="2913">
                  <c:v>40605</c:v>
                </c:pt>
                <c:pt idx="2914">
                  <c:v>40606</c:v>
                </c:pt>
                <c:pt idx="2915">
                  <c:v>40609</c:v>
                </c:pt>
                <c:pt idx="2916">
                  <c:v>40610</c:v>
                </c:pt>
                <c:pt idx="2917">
                  <c:v>40611</c:v>
                </c:pt>
                <c:pt idx="2918">
                  <c:v>40612</c:v>
                </c:pt>
                <c:pt idx="2919">
                  <c:v>40613</c:v>
                </c:pt>
                <c:pt idx="2920">
                  <c:v>40616</c:v>
                </c:pt>
                <c:pt idx="2921">
                  <c:v>40617</c:v>
                </c:pt>
                <c:pt idx="2922">
                  <c:v>40618</c:v>
                </c:pt>
                <c:pt idx="2923">
                  <c:v>40619</c:v>
                </c:pt>
                <c:pt idx="2924">
                  <c:v>40620</c:v>
                </c:pt>
                <c:pt idx="2925">
                  <c:v>40623</c:v>
                </c:pt>
                <c:pt idx="2926">
                  <c:v>40624</c:v>
                </c:pt>
                <c:pt idx="2927">
                  <c:v>40625</c:v>
                </c:pt>
                <c:pt idx="2928">
                  <c:v>40626</c:v>
                </c:pt>
                <c:pt idx="2929">
                  <c:v>40627</c:v>
                </c:pt>
                <c:pt idx="2930">
                  <c:v>40630</c:v>
                </c:pt>
                <c:pt idx="2931">
                  <c:v>40631</c:v>
                </c:pt>
                <c:pt idx="2932">
                  <c:v>40632</c:v>
                </c:pt>
                <c:pt idx="2933">
                  <c:v>40633</c:v>
                </c:pt>
                <c:pt idx="2934">
                  <c:v>40634</c:v>
                </c:pt>
                <c:pt idx="2935">
                  <c:v>40637</c:v>
                </c:pt>
                <c:pt idx="2936">
                  <c:v>40638</c:v>
                </c:pt>
                <c:pt idx="2937">
                  <c:v>40639</c:v>
                </c:pt>
                <c:pt idx="2938">
                  <c:v>40640</c:v>
                </c:pt>
                <c:pt idx="2939">
                  <c:v>40641</c:v>
                </c:pt>
                <c:pt idx="2940">
                  <c:v>40644</c:v>
                </c:pt>
                <c:pt idx="2941">
                  <c:v>40645</c:v>
                </c:pt>
                <c:pt idx="2942">
                  <c:v>40646</c:v>
                </c:pt>
                <c:pt idx="2943">
                  <c:v>40647</c:v>
                </c:pt>
                <c:pt idx="2944">
                  <c:v>40648</c:v>
                </c:pt>
                <c:pt idx="2945">
                  <c:v>40651</c:v>
                </c:pt>
                <c:pt idx="2946">
                  <c:v>40652</c:v>
                </c:pt>
                <c:pt idx="2947">
                  <c:v>40653</c:v>
                </c:pt>
                <c:pt idx="2948">
                  <c:v>40654</c:v>
                </c:pt>
                <c:pt idx="2950">
                  <c:v>40658</c:v>
                </c:pt>
                <c:pt idx="2951">
                  <c:v>40659</c:v>
                </c:pt>
                <c:pt idx="2952">
                  <c:v>40660</c:v>
                </c:pt>
                <c:pt idx="2953">
                  <c:v>40661</c:v>
                </c:pt>
                <c:pt idx="2954">
                  <c:v>40662</c:v>
                </c:pt>
                <c:pt idx="2955">
                  <c:v>40665</c:v>
                </c:pt>
                <c:pt idx="2956">
                  <c:v>40666</c:v>
                </c:pt>
                <c:pt idx="2957">
                  <c:v>40667</c:v>
                </c:pt>
                <c:pt idx="2958">
                  <c:v>40668</c:v>
                </c:pt>
                <c:pt idx="2959">
                  <c:v>40669</c:v>
                </c:pt>
                <c:pt idx="2960">
                  <c:v>40672</c:v>
                </c:pt>
                <c:pt idx="2961">
                  <c:v>40673</c:v>
                </c:pt>
                <c:pt idx="2962">
                  <c:v>40674</c:v>
                </c:pt>
                <c:pt idx="2963">
                  <c:v>40675</c:v>
                </c:pt>
                <c:pt idx="2964">
                  <c:v>40676</c:v>
                </c:pt>
                <c:pt idx="2965">
                  <c:v>40679</c:v>
                </c:pt>
                <c:pt idx="2966">
                  <c:v>40680</c:v>
                </c:pt>
                <c:pt idx="2967">
                  <c:v>40681</c:v>
                </c:pt>
                <c:pt idx="2968">
                  <c:v>40682</c:v>
                </c:pt>
                <c:pt idx="2969">
                  <c:v>40683</c:v>
                </c:pt>
                <c:pt idx="2970">
                  <c:v>40686</c:v>
                </c:pt>
                <c:pt idx="2971">
                  <c:v>40687</c:v>
                </c:pt>
                <c:pt idx="2972">
                  <c:v>40688</c:v>
                </c:pt>
                <c:pt idx="2973">
                  <c:v>40689</c:v>
                </c:pt>
                <c:pt idx="2974">
                  <c:v>40690</c:v>
                </c:pt>
                <c:pt idx="2976">
                  <c:v>40694</c:v>
                </c:pt>
                <c:pt idx="2977">
                  <c:v>40695</c:v>
                </c:pt>
                <c:pt idx="2978">
                  <c:v>40696</c:v>
                </c:pt>
                <c:pt idx="2979">
                  <c:v>40697</c:v>
                </c:pt>
                <c:pt idx="2980">
                  <c:v>40700</c:v>
                </c:pt>
                <c:pt idx="2981">
                  <c:v>40701</c:v>
                </c:pt>
                <c:pt idx="2982">
                  <c:v>40702</c:v>
                </c:pt>
                <c:pt idx="2983">
                  <c:v>40703</c:v>
                </c:pt>
                <c:pt idx="2984">
                  <c:v>40704</c:v>
                </c:pt>
                <c:pt idx="2985">
                  <c:v>40707</c:v>
                </c:pt>
                <c:pt idx="2986">
                  <c:v>40708</c:v>
                </c:pt>
                <c:pt idx="2987">
                  <c:v>40709</c:v>
                </c:pt>
                <c:pt idx="2988">
                  <c:v>40710</c:v>
                </c:pt>
                <c:pt idx="2989">
                  <c:v>40711</c:v>
                </c:pt>
                <c:pt idx="2990">
                  <c:v>40714</c:v>
                </c:pt>
                <c:pt idx="2991">
                  <c:v>40715</c:v>
                </c:pt>
                <c:pt idx="2992">
                  <c:v>40716</c:v>
                </c:pt>
                <c:pt idx="2993">
                  <c:v>40717</c:v>
                </c:pt>
                <c:pt idx="2994">
                  <c:v>40718</c:v>
                </c:pt>
                <c:pt idx="2995">
                  <c:v>40721</c:v>
                </c:pt>
                <c:pt idx="2996">
                  <c:v>40722</c:v>
                </c:pt>
                <c:pt idx="2997">
                  <c:v>40723</c:v>
                </c:pt>
                <c:pt idx="2998">
                  <c:v>40724</c:v>
                </c:pt>
                <c:pt idx="2999">
                  <c:v>40725</c:v>
                </c:pt>
                <c:pt idx="3001">
                  <c:v>40729</c:v>
                </c:pt>
                <c:pt idx="3002">
                  <c:v>40730</c:v>
                </c:pt>
                <c:pt idx="3003">
                  <c:v>40731</c:v>
                </c:pt>
                <c:pt idx="3004">
                  <c:v>40732</c:v>
                </c:pt>
                <c:pt idx="3005">
                  <c:v>40735</c:v>
                </c:pt>
                <c:pt idx="3006">
                  <c:v>40736</c:v>
                </c:pt>
                <c:pt idx="3007">
                  <c:v>40737</c:v>
                </c:pt>
                <c:pt idx="3008">
                  <c:v>40738</c:v>
                </c:pt>
                <c:pt idx="3009">
                  <c:v>40739</c:v>
                </c:pt>
                <c:pt idx="3010">
                  <c:v>40742</c:v>
                </c:pt>
                <c:pt idx="3011">
                  <c:v>40743</c:v>
                </c:pt>
                <c:pt idx="3012">
                  <c:v>40744</c:v>
                </c:pt>
                <c:pt idx="3013">
                  <c:v>40745</c:v>
                </c:pt>
                <c:pt idx="3014">
                  <c:v>40746</c:v>
                </c:pt>
                <c:pt idx="3015">
                  <c:v>40749</c:v>
                </c:pt>
                <c:pt idx="3016">
                  <c:v>40750</c:v>
                </c:pt>
                <c:pt idx="3017">
                  <c:v>40751</c:v>
                </c:pt>
                <c:pt idx="3018">
                  <c:v>40752</c:v>
                </c:pt>
                <c:pt idx="3019">
                  <c:v>40753</c:v>
                </c:pt>
                <c:pt idx="3020">
                  <c:v>40756</c:v>
                </c:pt>
                <c:pt idx="3021">
                  <c:v>40757</c:v>
                </c:pt>
                <c:pt idx="3022">
                  <c:v>40758</c:v>
                </c:pt>
                <c:pt idx="3023">
                  <c:v>40759</c:v>
                </c:pt>
                <c:pt idx="3024">
                  <c:v>40760</c:v>
                </c:pt>
                <c:pt idx="3025">
                  <c:v>40763</c:v>
                </c:pt>
                <c:pt idx="3026">
                  <c:v>40764</c:v>
                </c:pt>
                <c:pt idx="3027">
                  <c:v>40765</c:v>
                </c:pt>
                <c:pt idx="3028">
                  <c:v>40766</c:v>
                </c:pt>
                <c:pt idx="3029">
                  <c:v>40767</c:v>
                </c:pt>
                <c:pt idx="3030">
                  <c:v>40770</c:v>
                </c:pt>
                <c:pt idx="3031">
                  <c:v>40771</c:v>
                </c:pt>
                <c:pt idx="3032">
                  <c:v>40772</c:v>
                </c:pt>
                <c:pt idx="3033">
                  <c:v>40773</c:v>
                </c:pt>
                <c:pt idx="3034">
                  <c:v>40774</c:v>
                </c:pt>
                <c:pt idx="3035">
                  <c:v>40777</c:v>
                </c:pt>
                <c:pt idx="3036">
                  <c:v>40778</c:v>
                </c:pt>
                <c:pt idx="3037">
                  <c:v>40779</c:v>
                </c:pt>
                <c:pt idx="3038">
                  <c:v>40780</c:v>
                </c:pt>
                <c:pt idx="3039">
                  <c:v>40781</c:v>
                </c:pt>
                <c:pt idx="3040">
                  <c:v>40784</c:v>
                </c:pt>
                <c:pt idx="3041">
                  <c:v>40785</c:v>
                </c:pt>
                <c:pt idx="3042">
                  <c:v>40786</c:v>
                </c:pt>
                <c:pt idx="3043">
                  <c:v>40787</c:v>
                </c:pt>
                <c:pt idx="3044">
                  <c:v>40788</c:v>
                </c:pt>
                <c:pt idx="3046">
                  <c:v>40792</c:v>
                </c:pt>
                <c:pt idx="3047">
                  <c:v>40793</c:v>
                </c:pt>
                <c:pt idx="3048">
                  <c:v>40794</c:v>
                </c:pt>
                <c:pt idx="3049">
                  <c:v>40795</c:v>
                </c:pt>
                <c:pt idx="3050">
                  <c:v>40798</c:v>
                </c:pt>
                <c:pt idx="3051">
                  <c:v>40799</c:v>
                </c:pt>
                <c:pt idx="3052">
                  <c:v>40800</c:v>
                </c:pt>
                <c:pt idx="3053">
                  <c:v>40801</c:v>
                </c:pt>
                <c:pt idx="3054">
                  <c:v>40802</c:v>
                </c:pt>
                <c:pt idx="3055">
                  <c:v>40805</c:v>
                </c:pt>
                <c:pt idx="3056">
                  <c:v>40806</c:v>
                </c:pt>
                <c:pt idx="3057">
                  <c:v>40807</c:v>
                </c:pt>
                <c:pt idx="3058">
                  <c:v>40808</c:v>
                </c:pt>
                <c:pt idx="3059">
                  <c:v>40809</c:v>
                </c:pt>
                <c:pt idx="3060">
                  <c:v>40812</c:v>
                </c:pt>
                <c:pt idx="3061">
                  <c:v>40813</c:v>
                </c:pt>
                <c:pt idx="3062">
                  <c:v>40814</c:v>
                </c:pt>
                <c:pt idx="3063">
                  <c:v>40815</c:v>
                </c:pt>
                <c:pt idx="3064">
                  <c:v>40816</c:v>
                </c:pt>
                <c:pt idx="3065">
                  <c:v>40819</c:v>
                </c:pt>
                <c:pt idx="3066">
                  <c:v>40820</c:v>
                </c:pt>
                <c:pt idx="3067">
                  <c:v>40821</c:v>
                </c:pt>
                <c:pt idx="3068">
                  <c:v>40822</c:v>
                </c:pt>
                <c:pt idx="3069">
                  <c:v>40823</c:v>
                </c:pt>
                <c:pt idx="3071">
                  <c:v>40827</c:v>
                </c:pt>
                <c:pt idx="3072">
                  <c:v>40828</c:v>
                </c:pt>
                <c:pt idx="3073">
                  <c:v>40829</c:v>
                </c:pt>
                <c:pt idx="3074">
                  <c:v>40830</c:v>
                </c:pt>
                <c:pt idx="3075">
                  <c:v>40833</c:v>
                </c:pt>
                <c:pt idx="3076">
                  <c:v>40834</c:v>
                </c:pt>
                <c:pt idx="3077">
                  <c:v>40835</c:v>
                </c:pt>
                <c:pt idx="3078">
                  <c:v>40836</c:v>
                </c:pt>
                <c:pt idx="3079">
                  <c:v>40837</c:v>
                </c:pt>
                <c:pt idx="3080">
                  <c:v>40840</c:v>
                </c:pt>
                <c:pt idx="3081">
                  <c:v>40841</c:v>
                </c:pt>
                <c:pt idx="3082">
                  <c:v>40842</c:v>
                </c:pt>
                <c:pt idx="3083">
                  <c:v>40843</c:v>
                </c:pt>
                <c:pt idx="3084">
                  <c:v>40844</c:v>
                </c:pt>
                <c:pt idx="3085">
                  <c:v>40847</c:v>
                </c:pt>
                <c:pt idx="3086">
                  <c:v>40848</c:v>
                </c:pt>
                <c:pt idx="3087">
                  <c:v>40849</c:v>
                </c:pt>
                <c:pt idx="3088">
                  <c:v>40850</c:v>
                </c:pt>
                <c:pt idx="3089">
                  <c:v>40851</c:v>
                </c:pt>
                <c:pt idx="3090">
                  <c:v>40854</c:v>
                </c:pt>
                <c:pt idx="3091">
                  <c:v>40855</c:v>
                </c:pt>
                <c:pt idx="3092">
                  <c:v>40856</c:v>
                </c:pt>
                <c:pt idx="3093">
                  <c:v>40857</c:v>
                </c:pt>
                <c:pt idx="3095">
                  <c:v>40861</c:v>
                </c:pt>
                <c:pt idx="3096">
                  <c:v>40862</c:v>
                </c:pt>
                <c:pt idx="3097">
                  <c:v>40863</c:v>
                </c:pt>
                <c:pt idx="3098">
                  <c:v>40864</c:v>
                </c:pt>
                <c:pt idx="3099">
                  <c:v>40865</c:v>
                </c:pt>
                <c:pt idx="3100">
                  <c:v>40868</c:v>
                </c:pt>
                <c:pt idx="3101">
                  <c:v>40869</c:v>
                </c:pt>
                <c:pt idx="3102">
                  <c:v>40870</c:v>
                </c:pt>
                <c:pt idx="3104">
                  <c:v>40872</c:v>
                </c:pt>
                <c:pt idx="3105">
                  <c:v>40875</c:v>
                </c:pt>
                <c:pt idx="3106">
                  <c:v>40876</c:v>
                </c:pt>
                <c:pt idx="3107">
                  <c:v>40877</c:v>
                </c:pt>
                <c:pt idx="3108">
                  <c:v>40878</c:v>
                </c:pt>
                <c:pt idx="3109">
                  <c:v>40879</c:v>
                </c:pt>
                <c:pt idx="3110">
                  <c:v>40882</c:v>
                </c:pt>
                <c:pt idx="3111">
                  <c:v>40883</c:v>
                </c:pt>
                <c:pt idx="3112">
                  <c:v>40884</c:v>
                </c:pt>
                <c:pt idx="3113">
                  <c:v>40885</c:v>
                </c:pt>
                <c:pt idx="3114">
                  <c:v>40886</c:v>
                </c:pt>
                <c:pt idx="3115">
                  <c:v>40889</c:v>
                </c:pt>
                <c:pt idx="3116">
                  <c:v>40890</c:v>
                </c:pt>
                <c:pt idx="3117">
                  <c:v>40891</c:v>
                </c:pt>
                <c:pt idx="3118">
                  <c:v>40892</c:v>
                </c:pt>
                <c:pt idx="3119">
                  <c:v>40893</c:v>
                </c:pt>
                <c:pt idx="3120">
                  <c:v>40896</c:v>
                </c:pt>
                <c:pt idx="3121">
                  <c:v>40897</c:v>
                </c:pt>
                <c:pt idx="3122">
                  <c:v>40898</c:v>
                </c:pt>
                <c:pt idx="3123">
                  <c:v>40899</c:v>
                </c:pt>
                <c:pt idx="3124">
                  <c:v>40900</c:v>
                </c:pt>
                <c:pt idx="3126">
                  <c:v>40904</c:v>
                </c:pt>
                <c:pt idx="3127">
                  <c:v>40905</c:v>
                </c:pt>
                <c:pt idx="3128">
                  <c:v>40906</c:v>
                </c:pt>
                <c:pt idx="3129">
                  <c:v>40907</c:v>
                </c:pt>
                <c:pt idx="3131">
                  <c:v>40911</c:v>
                </c:pt>
                <c:pt idx="3132">
                  <c:v>40912</c:v>
                </c:pt>
                <c:pt idx="3133">
                  <c:v>40913</c:v>
                </c:pt>
                <c:pt idx="3134">
                  <c:v>40914</c:v>
                </c:pt>
                <c:pt idx="3135">
                  <c:v>40917</c:v>
                </c:pt>
                <c:pt idx="3136">
                  <c:v>40918</c:v>
                </c:pt>
                <c:pt idx="3137">
                  <c:v>40919</c:v>
                </c:pt>
                <c:pt idx="3138">
                  <c:v>40920</c:v>
                </c:pt>
                <c:pt idx="3139">
                  <c:v>40921</c:v>
                </c:pt>
                <c:pt idx="3141">
                  <c:v>40925</c:v>
                </c:pt>
                <c:pt idx="3142">
                  <c:v>40926</c:v>
                </c:pt>
                <c:pt idx="3143">
                  <c:v>40927</c:v>
                </c:pt>
                <c:pt idx="3144">
                  <c:v>40928</c:v>
                </c:pt>
                <c:pt idx="3145">
                  <c:v>40931</c:v>
                </c:pt>
                <c:pt idx="3146">
                  <c:v>40932</c:v>
                </c:pt>
                <c:pt idx="3147">
                  <c:v>40933</c:v>
                </c:pt>
                <c:pt idx="3148">
                  <c:v>40934</c:v>
                </c:pt>
                <c:pt idx="3149">
                  <c:v>40935</c:v>
                </c:pt>
                <c:pt idx="3150">
                  <c:v>40938</c:v>
                </c:pt>
                <c:pt idx="3151">
                  <c:v>40939</c:v>
                </c:pt>
                <c:pt idx="3152">
                  <c:v>40940</c:v>
                </c:pt>
                <c:pt idx="3153">
                  <c:v>40941</c:v>
                </c:pt>
                <c:pt idx="3154">
                  <c:v>40942</c:v>
                </c:pt>
                <c:pt idx="3155">
                  <c:v>40945</c:v>
                </c:pt>
                <c:pt idx="3156">
                  <c:v>40946</c:v>
                </c:pt>
                <c:pt idx="3157">
                  <c:v>40947</c:v>
                </c:pt>
                <c:pt idx="3158">
                  <c:v>40948</c:v>
                </c:pt>
                <c:pt idx="3159">
                  <c:v>40949</c:v>
                </c:pt>
                <c:pt idx="3160">
                  <c:v>40952</c:v>
                </c:pt>
                <c:pt idx="3161">
                  <c:v>40953</c:v>
                </c:pt>
                <c:pt idx="3162">
                  <c:v>40954</c:v>
                </c:pt>
                <c:pt idx="3163">
                  <c:v>40955</c:v>
                </c:pt>
                <c:pt idx="3164">
                  <c:v>40956</c:v>
                </c:pt>
                <c:pt idx="3166">
                  <c:v>40960</c:v>
                </c:pt>
                <c:pt idx="3167">
                  <c:v>40961</c:v>
                </c:pt>
                <c:pt idx="3168">
                  <c:v>40962</c:v>
                </c:pt>
                <c:pt idx="3169">
                  <c:v>40963</c:v>
                </c:pt>
                <c:pt idx="3170">
                  <c:v>40966</c:v>
                </c:pt>
                <c:pt idx="3171">
                  <c:v>40967</c:v>
                </c:pt>
                <c:pt idx="3172">
                  <c:v>40968</c:v>
                </c:pt>
                <c:pt idx="3173">
                  <c:v>40969</c:v>
                </c:pt>
                <c:pt idx="3174">
                  <c:v>40970</c:v>
                </c:pt>
                <c:pt idx="3175">
                  <c:v>40973</c:v>
                </c:pt>
                <c:pt idx="3176">
                  <c:v>40974</c:v>
                </c:pt>
                <c:pt idx="3177">
                  <c:v>40975</c:v>
                </c:pt>
                <c:pt idx="3178">
                  <c:v>40976</c:v>
                </c:pt>
                <c:pt idx="3179">
                  <c:v>40977</c:v>
                </c:pt>
                <c:pt idx="3180">
                  <c:v>40980</c:v>
                </c:pt>
                <c:pt idx="3181">
                  <c:v>40981</c:v>
                </c:pt>
                <c:pt idx="3182">
                  <c:v>40982</c:v>
                </c:pt>
                <c:pt idx="3183">
                  <c:v>40983</c:v>
                </c:pt>
                <c:pt idx="3184">
                  <c:v>40984</c:v>
                </c:pt>
                <c:pt idx="3185">
                  <c:v>40987</c:v>
                </c:pt>
                <c:pt idx="3186">
                  <c:v>40988</c:v>
                </c:pt>
                <c:pt idx="3187">
                  <c:v>40989</c:v>
                </c:pt>
                <c:pt idx="3188">
                  <c:v>40990</c:v>
                </c:pt>
                <c:pt idx="3189">
                  <c:v>40991</c:v>
                </c:pt>
                <c:pt idx="3190">
                  <c:v>40994</c:v>
                </c:pt>
                <c:pt idx="3191">
                  <c:v>40995</c:v>
                </c:pt>
                <c:pt idx="3192">
                  <c:v>40996</c:v>
                </c:pt>
                <c:pt idx="3193">
                  <c:v>40997</c:v>
                </c:pt>
                <c:pt idx="3194">
                  <c:v>40998</c:v>
                </c:pt>
                <c:pt idx="3195">
                  <c:v>41001</c:v>
                </c:pt>
                <c:pt idx="3196">
                  <c:v>41002</c:v>
                </c:pt>
                <c:pt idx="3197">
                  <c:v>41003</c:v>
                </c:pt>
                <c:pt idx="3198">
                  <c:v>41004</c:v>
                </c:pt>
                <c:pt idx="3199">
                  <c:v>41005</c:v>
                </c:pt>
                <c:pt idx="3200">
                  <c:v>41008</c:v>
                </c:pt>
                <c:pt idx="3201">
                  <c:v>41009</c:v>
                </c:pt>
                <c:pt idx="3202">
                  <c:v>41010</c:v>
                </c:pt>
                <c:pt idx="3203">
                  <c:v>41011</c:v>
                </c:pt>
                <c:pt idx="3204">
                  <c:v>41012</c:v>
                </c:pt>
                <c:pt idx="3205">
                  <c:v>41015</c:v>
                </c:pt>
                <c:pt idx="3206">
                  <c:v>41016</c:v>
                </c:pt>
                <c:pt idx="3207">
                  <c:v>41017</c:v>
                </c:pt>
                <c:pt idx="3208">
                  <c:v>41018</c:v>
                </c:pt>
                <c:pt idx="3209">
                  <c:v>41019</c:v>
                </c:pt>
                <c:pt idx="3210">
                  <c:v>41022</c:v>
                </c:pt>
                <c:pt idx="3211">
                  <c:v>41023</c:v>
                </c:pt>
                <c:pt idx="3212">
                  <c:v>41024</c:v>
                </c:pt>
                <c:pt idx="3213">
                  <c:v>41025</c:v>
                </c:pt>
                <c:pt idx="3214">
                  <c:v>41026</c:v>
                </c:pt>
                <c:pt idx="3215">
                  <c:v>41029</c:v>
                </c:pt>
                <c:pt idx="3216">
                  <c:v>41030</c:v>
                </c:pt>
                <c:pt idx="3217">
                  <c:v>41031</c:v>
                </c:pt>
                <c:pt idx="3218">
                  <c:v>41032</c:v>
                </c:pt>
                <c:pt idx="3219">
                  <c:v>41033</c:v>
                </c:pt>
                <c:pt idx="3220">
                  <c:v>41036</c:v>
                </c:pt>
                <c:pt idx="3221">
                  <c:v>41037</c:v>
                </c:pt>
                <c:pt idx="3222">
                  <c:v>41038</c:v>
                </c:pt>
                <c:pt idx="3223">
                  <c:v>41039</c:v>
                </c:pt>
                <c:pt idx="3224">
                  <c:v>41040</c:v>
                </c:pt>
                <c:pt idx="3225">
                  <c:v>41043</c:v>
                </c:pt>
                <c:pt idx="3226">
                  <c:v>41044</c:v>
                </c:pt>
                <c:pt idx="3227">
                  <c:v>41045</c:v>
                </c:pt>
                <c:pt idx="3228">
                  <c:v>41046</c:v>
                </c:pt>
                <c:pt idx="3229">
                  <c:v>41047</c:v>
                </c:pt>
                <c:pt idx="3230">
                  <c:v>41050</c:v>
                </c:pt>
                <c:pt idx="3231">
                  <c:v>41051</c:v>
                </c:pt>
                <c:pt idx="3232">
                  <c:v>41052</c:v>
                </c:pt>
                <c:pt idx="3233">
                  <c:v>41053</c:v>
                </c:pt>
                <c:pt idx="3234">
                  <c:v>41054</c:v>
                </c:pt>
                <c:pt idx="3236">
                  <c:v>41058</c:v>
                </c:pt>
                <c:pt idx="3237">
                  <c:v>41059</c:v>
                </c:pt>
                <c:pt idx="3238">
                  <c:v>41060</c:v>
                </c:pt>
                <c:pt idx="3239">
                  <c:v>41061</c:v>
                </c:pt>
                <c:pt idx="3240">
                  <c:v>41064</c:v>
                </c:pt>
                <c:pt idx="3241">
                  <c:v>41065</c:v>
                </c:pt>
                <c:pt idx="3242">
                  <c:v>41066</c:v>
                </c:pt>
                <c:pt idx="3243">
                  <c:v>41067</c:v>
                </c:pt>
                <c:pt idx="3244">
                  <c:v>41068</c:v>
                </c:pt>
                <c:pt idx="3245">
                  <c:v>41071</c:v>
                </c:pt>
                <c:pt idx="3246">
                  <c:v>41072</c:v>
                </c:pt>
                <c:pt idx="3247">
                  <c:v>41073</c:v>
                </c:pt>
                <c:pt idx="3248">
                  <c:v>41074</c:v>
                </c:pt>
                <c:pt idx="3249">
                  <c:v>41075</c:v>
                </c:pt>
                <c:pt idx="3250">
                  <c:v>41078</c:v>
                </c:pt>
                <c:pt idx="3251">
                  <c:v>41079</c:v>
                </c:pt>
                <c:pt idx="3252">
                  <c:v>41080</c:v>
                </c:pt>
                <c:pt idx="3253">
                  <c:v>41081</c:v>
                </c:pt>
                <c:pt idx="3254">
                  <c:v>41082</c:v>
                </c:pt>
                <c:pt idx="3255">
                  <c:v>41085</c:v>
                </c:pt>
                <c:pt idx="3256">
                  <c:v>41086</c:v>
                </c:pt>
                <c:pt idx="3257">
                  <c:v>41087</c:v>
                </c:pt>
                <c:pt idx="3258">
                  <c:v>41088</c:v>
                </c:pt>
                <c:pt idx="3259">
                  <c:v>41089</c:v>
                </c:pt>
                <c:pt idx="3260">
                  <c:v>41092</c:v>
                </c:pt>
                <c:pt idx="3261">
                  <c:v>41093</c:v>
                </c:pt>
                <c:pt idx="3263">
                  <c:v>41095</c:v>
                </c:pt>
                <c:pt idx="3264">
                  <c:v>41096</c:v>
                </c:pt>
                <c:pt idx="3265">
                  <c:v>41099</c:v>
                </c:pt>
                <c:pt idx="3266">
                  <c:v>41100</c:v>
                </c:pt>
                <c:pt idx="3267">
                  <c:v>41101</c:v>
                </c:pt>
                <c:pt idx="3268">
                  <c:v>41102</c:v>
                </c:pt>
                <c:pt idx="3269">
                  <c:v>41103</c:v>
                </c:pt>
                <c:pt idx="3270">
                  <c:v>41106</c:v>
                </c:pt>
                <c:pt idx="3271">
                  <c:v>41107</c:v>
                </c:pt>
                <c:pt idx="3272">
                  <c:v>41108</c:v>
                </c:pt>
                <c:pt idx="3273">
                  <c:v>41109</c:v>
                </c:pt>
                <c:pt idx="3274">
                  <c:v>41110</c:v>
                </c:pt>
                <c:pt idx="3275">
                  <c:v>41113</c:v>
                </c:pt>
                <c:pt idx="3276">
                  <c:v>41114</c:v>
                </c:pt>
                <c:pt idx="3277">
                  <c:v>41115</c:v>
                </c:pt>
                <c:pt idx="3278">
                  <c:v>41116</c:v>
                </c:pt>
                <c:pt idx="3279">
                  <c:v>41117</c:v>
                </c:pt>
                <c:pt idx="3280">
                  <c:v>41120</c:v>
                </c:pt>
                <c:pt idx="3281">
                  <c:v>41121</c:v>
                </c:pt>
                <c:pt idx="3282">
                  <c:v>41122</c:v>
                </c:pt>
                <c:pt idx="3283">
                  <c:v>41123</c:v>
                </c:pt>
                <c:pt idx="3284">
                  <c:v>41124</c:v>
                </c:pt>
                <c:pt idx="3285">
                  <c:v>41127</c:v>
                </c:pt>
                <c:pt idx="3286">
                  <c:v>41128</c:v>
                </c:pt>
                <c:pt idx="3287">
                  <c:v>41129</c:v>
                </c:pt>
                <c:pt idx="3288">
                  <c:v>41130</c:v>
                </c:pt>
                <c:pt idx="3289">
                  <c:v>41131</c:v>
                </c:pt>
                <c:pt idx="3290">
                  <c:v>41134</c:v>
                </c:pt>
                <c:pt idx="3291">
                  <c:v>41135</c:v>
                </c:pt>
                <c:pt idx="3292">
                  <c:v>41136</c:v>
                </c:pt>
                <c:pt idx="3293">
                  <c:v>41137</c:v>
                </c:pt>
                <c:pt idx="3294">
                  <c:v>41138</c:v>
                </c:pt>
                <c:pt idx="3295">
                  <c:v>41141</c:v>
                </c:pt>
                <c:pt idx="3296">
                  <c:v>41142</c:v>
                </c:pt>
                <c:pt idx="3297">
                  <c:v>41143</c:v>
                </c:pt>
                <c:pt idx="3298">
                  <c:v>41144</c:v>
                </c:pt>
                <c:pt idx="3299">
                  <c:v>41145</c:v>
                </c:pt>
                <c:pt idx="3300">
                  <c:v>41148</c:v>
                </c:pt>
                <c:pt idx="3301">
                  <c:v>41149</c:v>
                </c:pt>
                <c:pt idx="3302">
                  <c:v>41150</c:v>
                </c:pt>
                <c:pt idx="3303">
                  <c:v>41151</c:v>
                </c:pt>
                <c:pt idx="3304">
                  <c:v>41152</c:v>
                </c:pt>
                <c:pt idx="3306">
                  <c:v>41156</c:v>
                </c:pt>
                <c:pt idx="3307">
                  <c:v>41157</c:v>
                </c:pt>
                <c:pt idx="3308">
                  <c:v>41158</c:v>
                </c:pt>
                <c:pt idx="3309">
                  <c:v>41159</c:v>
                </c:pt>
                <c:pt idx="3310">
                  <c:v>41162</c:v>
                </c:pt>
                <c:pt idx="3311">
                  <c:v>41163</c:v>
                </c:pt>
                <c:pt idx="3312">
                  <c:v>41164</c:v>
                </c:pt>
                <c:pt idx="3313">
                  <c:v>41165</c:v>
                </c:pt>
                <c:pt idx="3314">
                  <c:v>41166</c:v>
                </c:pt>
                <c:pt idx="3315">
                  <c:v>41169</c:v>
                </c:pt>
                <c:pt idx="3316">
                  <c:v>41170</c:v>
                </c:pt>
                <c:pt idx="3317">
                  <c:v>41171</c:v>
                </c:pt>
                <c:pt idx="3318">
                  <c:v>41172</c:v>
                </c:pt>
                <c:pt idx="3319">
                  <c:v>41173</c:v>
                </c:pt>
                <c:pt idx="3320">
                  <c:v>41176</c:v>
                </c:pt>
                <c:pt idx="3321">
                  <c:v>41177</c:v>
                </c:pt>
                <c:pt idx="3322">
                  <c:v>41178</c:v>
                </c:pt>
                <c:pt idx="3323">
                  <c:v>41179</c:v>
                </c:pt>
                <c:pt idx="3324">
                  <c:v>41180</c:v>
                </c:pt>
                <c:pt idx="3325">
                  <c:v>41183</c:v>
                </c:pt>
                <c:pt idx="3326">
                  <c:v>41184</c:v>
                </c:pt>
                <c:pt idx="3327">
                  <c:v>41185</c:v>
                </c:pt>
                <c:pt idx="3328">
                  <c:v>41186</c:v>
                </c:pt>
                <c:pt idx="3329">
                  <c:v>41187</c:v>
                </c:pt>
                <c:pt idx="3331">
                  <c:v>41191</c:v>
                </c:pt>
                <c:pt idx="3332">
                  <c:v>41192</c:v>
                </c:pt>
                <c:pt idx="3333">
                  <c:v>41193</c:v>
                </c:pt>
                <c:pt idx="3334">
                  <c:v>41194</c:v>
                </c:pt>
                <c:pt idx="3335">
                  <c:v>41197</c:v>
                </c:pt>
                <c:pt idx="3336">
                  <c:v>41198</c:v>
                </c:pt>
                <c:pt idx="3337">
                  <c:v>41199</c:v>
                </c:pt>
                <c:pt idx="3338">
                  <c:v>41200</c:v>
                </c:pt>
                <c:pt idx="3339">
                  <c:v>41201</c:v>
                </c:pt>
                <c:pt idx="3340">
                  <c:v>41204</c:v>
                </c:pt>
                <c:pt idx="3341">
                  <c:v>41205</c:v>
                </c:pt>
                <c:pt idx="3342">
                  <c:v>41206</c:v>
                </c:pt>
                <c:pt idx="3343">
                  <c:v>41207</c:v>
                </c:pt>
                <c:pt idx="3344">
                  <c:v>41208</c:v>
                </c:pt>
                <c:pt idx="3345">
                  <c:v>41211</c:v>
                </c:pt>
                <c:pt idx="3347">
                  <c:v>41213</c:v>
                </c:pt>
                <c:pt idx="3348">
                  <c:v>41214</c:v>
                </c:pt>
                <c:pt idx="3349">
                  <c:v>41215</c:v>
                </c:pt>
                <c:pt idx="3350">
                  <c:v>41218</c:v>
                </c:pt>
                <c:pt idx="3351">
                  <c:v>41219</c:v>
                </c:pt>
                <c:pt idx="3352">
                  <c:v>41220</c:v>
                </c:pt>
                <c:pt idx="3353">
                  <c:v>41221</c:v>
                </c:pt>
                <c:pt idx="3354">
                  <c:v>41222</c:v>
                </c:pt>
                <c:pt idx="3356">
                  <c:v>41226</c:v>
                </c:pt>
                <c:pt idx="3357">
                  <c:v>41227</c:v>
                </c:pt>
                <c:pt idx="3358">
                  <c:v>41228</c:v>
                </c:pt>
                <c:pt idx="3359">
                  <c:v>41229</c:v>
                </c:pt>
                <c:pt idx="3360">
                  <c:v>41232</c:v>
                </c:pt>
                <c:pt idx="3361">
                  <c:v>41233</c:v>
                </c:pt>
                <c:pt idx="3362">
                  <c:v>41234</c:v>
                </c:pt>
                <c:pt idx="3364">
                  <c:v>41236</c:v>
                </c:pt>
                <c:pt idx="3365">
                  <c:v>41239</c:v>
                </c:pt>
                <c:pt idx="3366">
                  <c:v>41240</c:v>
                </c:pt>
                <c:pt idx="3367">
                  <c:v>41241</c:v>
                </c:pt>
                <c:pt idx="3368">
                  <c:v>41242</c:v>
                </c:pt>
                <c:pt idx="3369">
                  <c:v>41243</c:v>
                </c:pt>
                <c:pt idx="3370">
                  <c:v>41246</c:v>
                </c:pt>
                <c:pt idx="3371">
                  <c:v>41247</c:v>
                </c:pt>
                <c:pt idx="3372">
                  <c:v>41248</c:v>
                </c:pt>
                <c:pt idx="3373">
                  <c:v>41249</c:v>
                </c:pt>
                <c:pt idx="3374">
                  <c:v>41250</c:v>
                </c:pt>
                <c:pt idx="3375">
                  <c:v>41253</c:v>
                </c:pt>
                <c:pt idx="3376">
                  <c:v>41254</c:v>
                </c:pt>
                <c:pt idx="3377">
                  <c:v>41255</c:v>
                </c:pt>
                <c:pt idx="3378">
                  <c:v>41256</c:v>
                </c:pt>
                <c:pt idx="3379">
                  <c:v>41257</c:v>
                </c:pt>
                <c:pt idx="3380">
                  <c:v>41260</c:v>
                </c:pt>
                <c:pt idx="3381">
                  <c:v>41261</c:v>
                </c:pt>
                <c:pt idx="3382">
                  <c:v>41262</c:v>
                </c:pt>
                <c:pt idx="3383">
                  <c:v>41263</c:v>
                </c:pt>
                <c:pt idx="3384">
                  <c:v>41264</c:v>
                </c:pt>
                <c:pt idx="3385">
                  <c:v>41267</c:v>
                </c:pt>
                <c:pt idx="3387">
                  <c:v>41269</c:v>
                </c:pt>
                <c:pt idx="3388">
                  <c:v>41270</c:v>
                </c:pt>
                <c:pt idx="3389">
                  <c:v>41271</c:v>
                </c:pt>
                <c:pt idx="3390">
                  <c:v>41274</c:v>
                </c:pt>
                <c:pt idx="3392">
                  <c:v>41276</c:v>
                </c:pt>
                <c:pt idx="3393">
                  <c:v>41277</c:v>
                </c:pt>
                <c:pt idx="3394">
                  <c:v>41278</c:v>
                </c:pt>
                <c:pt idx="3395">
                  <c:v>41281</c:v>
                </c:pt>
                <c:pt idx="3396">
                  <c:v>41282</c:v>
                </c:pt>
                <c:pt idx="3397">
                  <c:v>41283</c:v>
                </c:pt>
                <c:pt idx="3398">
                  <c:v>41284</c:v>
                </c:pt>
                <c:pt idx="3399">
                  <c:v>41285</c:v>
                </c:pt>
                <c:pt idx="3400">
                  <c:v>41288</c:v>
                </c:pt>
                <c:pt idx="3401">
                  <c:v>41289</c:v>
                </c:pt>
                <c:pt idx="3402">
                  <c:v>41290</c:v>
                </c:pt>
                <c:pt idx="3403">
                  <c:v>41291</c:v>
                </c:pt>
                <c:pt idx="3404">
                  <c:v>41292</c:v>
                </c:pt>
                <c:pt idx="3406">
                  <c:v>41296</c:v>
                </c:pt>
                <c:pt idx="3407">
                  <c:v>41297</c:v>
                </c:pt>
                <c:pt idx="3408">
                  <c:v>41298</c:v>
                </c:pt>
                <c:pt idx="3409">
                  <c:v>41299</c:v>
                </c:pt>
                <c:pt idx="3410">
                  <c:v>41302</c:v>
                </c:pt>
                <c:pt idx="3411">
                  <c:v>41303</c:v>
                </c:pt>
                <c:pt idx="3412">
                  <c:v>41304</c:v>
                </c:pt>
                <c:pt idx="3413">
                  <c:v>41305</c:v>
                </c:pt>
                <c:pt idx="3414">
                  <c:v>41306</c:v>
                </c:pt>
                <c:pt idx="3415">
                  <c:v>41309</c:v>
                </c:pt>
                <c:pt idx="3416">
                  <c:v>41310</c:v>
                </c:pt>
                <c:pt idx="3417">
                  <c:v>41311</c:v>
                </c:pt>
                <c:pt idx="3418">
                  <c:v>41312</c:v>
                </c:pt>
                <c:pt idx="3419">
                  <c:v>41313</c:v>
                </c:pt>
                <c:pt idx="3420">
                  <c:v>41316</c:v>
                </c:pt>
                <c:pt idx="3421">
                  <c:v>41317</c:v>
                </c:pt>
                <c:pt idx="3422">
                  <c:v>41318</c:v>
                </c:pt>
                <c:pt idx="3423">
                  <c:v>41319</c:v>
                </c:pt>
                <c:pt idx="3424">
                  <c:v>41320</c:v>
                </c:pt>
                <c:pt idx="3426">
                  <c:v>41324</c:v>
                </c:pt>
                <c:pt idx="3427">
                  <c:v>41325</c:v>
                </c:pt>
                <c:pt idx="3428">
                  <c:v>41326</c:v>
                </c:pt>
                <c:pt idx="3429">
                  <c:v>41327</c:v>
                </c:pt>
                <c:pt idx="3430">
                  <c:v>41330</c:v>
                </c:pt>
                <c:pt idx="3431">
                  <c:v>41331</c:v>
                </c:pt>
                <c:pt idx="3432">
                  <c:v>41332</c:v>
                </c:pt>
                <c:pt idx="3433">
                  <c:v>41333</c:v>
                </c:pt>
                <c:pt idx="3434">
                  <c:v>41334</c:v>
                </c:pt>
                <c:pt idx="3435">
                  <c:v>41337</c:v>
                </c:pt>
                <c:pt idx="3436">
                  <c:v>41338</c:v>
                </c:pt>
                <c:pt idx="3437">
                  <c:v>41339</c:v>
                </c:pt>
                <c:pt idx="3438">
                  <c:v>41340</c:v>
                </c:pt>
                <c:pt idx="3439">
                  <c:v>41341</c:v>
                </c:pt>
                <c:pt idx="3440">
                  <c:v>41344</c:v>
                </c:pt>
                <c:pt idx="3441">
                  <c:v>41345</c:v>
                </c:pt>
                <c:pt idx="3442">
                  <c:v>41346</c:v>
                </c:pt>
                <c:pt idx="3443">
                  <c:v>41347</c:v>
                </c:pt>
                <c:pt idx="3444">
                  <c:v>41348</c:v>
                </c:pt>
                <c:pt idx="3445">
                  <c:v>41351</c:v>
                </c:pt>
                <c:pt idx="3446">
                  <c:v>41352</c:v>
                </c:pt>
                <c:pt idx="3447">
                  <c:v>41353</c:v>
                </c:pt>
                <c:pt idx="3448">
                  <c:v>41354</c:v>
                </c:pt>
                <c:pt idx="3449">
                  <c:v>41355</c:v>
                </c:pt>
                <c:pt idx="3450">
                  <c:v>41358</c:v>
                </c:pt>
                <c:pt idx="3451">
                  <c:v>41359</c:v>
                </c:pt>
                <c:pt idx="3452">
                  <c:v>41360</c:v>
                </c:pt>
                <c:pt idx="3453">
                  <c:v>41361</c:v>
                </c:pt>
                <c:pt idx="3455">
                  <c:v>41365</c:v>
                </c:pt>
                <c:pt idx="3456">
                  <c:v>41366</c:v>
                </c:pt>
                <c:pt idx="3457">
                  <c:v>41367</c:v>
                </c:pt>
                <c:pt idx="3458">
                  <c:v>41368</c:v>
                </c:pt>
                <c:pt idx="3459">
                  <c:v>41369</c:v>
                </c:pt>
                <c:pt idx="3460">
                  <c:v>41372</c:v>
                </c:pt>
                <c:pt idx="3461">
                  <c:v>41373</c:v>
                </c:pt>
                <c:pt idx="3462">
                  <c:v>41374</c:v>
                </c:pt>
                <c:pt idx="3463">
                  <c:v>41375</c:v>
                </c:pt>
                <c:pt idx="3464">
                  <c:v>41376</c:v>
                </c:pt>
                <c:pt idx="3465">
                  <c:v>41379</c:v>
                </c:pt>
                <c:pt idx="3466">
                  <c:v>41380</c:v>
                </c:pt>
                <c:pt idx="3467">
                  <c:v>41381</c:v>
                </c:pt>
                <c:pt idx="3468">
                  <c:v>41382</c:v>
                </c:pt>
                <c:pt idx="3469">
                  <c:v>41383</c:v>
                </c:pt>
                <c:pt idx="3470">
                  <c:v>41386</c:v>
                </c:pt>
                <c:pt idx="3471">
                  <c:v>41387</c:v>
                </c:pt>
                <c:pt idx="3472">
                  <c:v>41388</c:v>
                </c:pt>
                <c:pt idx="3473">
                  <c:v>41389</c:v>
                </c:pt>
                <c:pt idx="3474">
                  <c:v>41390</c:v>
                </c:pt>
                <c:pt idx="3475">
                  <c:v>41393</c:v>
                </c:pt>
                <c:pt idx="3476">
                  <c:v>41394</c:v>
                </c:pt>
                <c:pt idx="3477">
                  <c:v>41395</c:v>
                </c:pt>
                <c:pt idx="3478">
                  <c:v>41396</c:v>
                </c:pt>
                <c:pt idx="3479">
                  <c:v>41397</c:v>
                </c:pt>
                <c:pt idx="3480">
                  <c:v>41400</c:v>
                </c:pt>
                <c:pt idx="3481">
                  <c:v>41401</c:v>
                </c:pt>
                <c:pt idx="3482">
                  <c:v>41402</c:v>
                </c:pt>
                <c:pt idx="3483">
                  <c:v>41403</c:v>
                </c:pt>
                <c:pt idx="3484">
                  <c:v>41404</c:v>
                </c:pt>
                <c:pt idx="3485">
                  <c:v>41407</c:v>
                </c:pt>
                <c:pt idx="3486">
                  <c:v>41408</c:v>
                </c:pt>
                <c:pt idx="3487">
                  <c:v>41409</c:v>
                </c:pt>
                <c:pt idx="3488">
                  <c:v>41410</c:v>
                </c:pt>
                <c:pt idx="3489">
                  <c:v>41411</c:v>
                </c:pt>
                <c:pt idx="3490">
                  <c:v>41414</c:v>
                </c:pt>
                <c:pt idx="3491">
                  <c:v>41415</c:v>
                </c:pt>
                <c:pt idx="3492">
                  <c:v>41416</c:v>
                </c:pt>
                <c:pt idx="3493">
                  <c:v>41417</c:v>
                </c:pt>
                <c:pt idx="3494">
                  <c:v>41418</c:v>
                </c:pt>
                <c:pt idx="3496">
                  <c:v>41422</c:v>
                </c:pt>
                <c:pt idx="3497">
                  <c:v>41423</c:v>
                </c:pt>
                <c:pt idx="3498">
                  <c:v>41424</c:v>
                </c:pt>
                <c:pt idx="3499">
                  <c:v>41425</c:v>
                </c:pt>
                <c:pt idx="3500">
                  <c:v>41428</c:v>
                </c:pt>
                <c:pt idx="3501">
                  <c:v>41429</c:v>
                </c:pt>
                <c:pt idx="3502">
                  <c:v>41430</c:v>
                </c:pt>
                <c:pt idx="3503">
                  <c:v>41431</c:v>
                </c:pt>
                <c:pt idx="3504">
                  <c:v>41432</c:v>
                </c:pt>
                <c:pt idx="3505">
                  <c:v>41435</c:v>
                </c:pt>
                <c:pt idx="3506">
                  <c:v>41436</c:v>
                </c:pt>
                <c:pt idx="3507">
                  <c:v>41437</c:v>
                </c:pt>
                <c:pt idx="3508">
                  <c:v>41438</c:v>
                </c:pt>
                <c:pt idx="3509">
                  <c:v>41439</c:v>
                </c:pt>
                <c:pt idx="3510">
                  <c:v>41442</c:v>
                </c:pt>
                <c:pt idx="3511">
                  <c:v>41443</c:v>
                </c:pt>
                <c:pt idx="3512">
                  <c:v>41444</c:v>
                </c:pt>
                <c:pt idx="3513">
                  <c:v>41445</c:v>
                </c:pt>
                <c:pt idx="3514">
                  <c:v>41446</c:v>
                </c:pt>
                <c:pt idx="3515">
                  <c:v>41449</c:v>
                </c:pt>
                <c:pt idx="3516">
                  <c:v>41450</c:v>
                </c:pt>
                <c:pt idx="3517">
                  <c:v>41451</c:v>
                </c:pt>
                <c:pt idx="3518">
                  <c:v>41452</c:v>
                </c:pt>
                <c:pt idx="3519">
                  <c:v>41453</c:v>
                </c:pt>
                <c:pt idx="3520">
                  <c:v>41456</c:v>
                </c:pt>
                <c:pt idx="3521">
                  <c:v>41457</c:v>
                </c:pt>
                <c:pt idx="3522">
                  <c:v>41458</c:v>
                </c:pt>
                <c:pt idx="3524">
                  <c:v>41460</c:v>
                </c:pt>
                <c:pt idx="3525">
                  <c:v>41463</c:v>
                </c:pt>
                <c:pt idx="3526">
                  <c:v>41464</c:v>
                </c:pt>
                <c:pt idx="3527">
                  <c:v>41465</c:v>
                </c:pt>
                <c:pt idx="3528">
                  <c:v>41466</c:v>
                </c:pt>
                <c:pt idx="3529">
                  <c:v>41467</c:v>
                </c:pt>
                <c:pt idx="3530">
                  <c:v>41470</c:v>
                </c:pt>
                <c:pt idx="3531">
                  <c:v>41471</c:v>
                </c:pt>
                <c:pt idx="3532">
                  <c:v>41472</c:v>
                </c:pt>
                <c:pt idx="3533">
                  <c:v>41473</c:v>
                </c:pt>
                <c:pt idx="3534">
                  <c:v>41474</c:v>
                </c:pt>
                <c:pt idx="3535">
                  <c:v>41477</c:v>
                </c:pt>
                <c:pt idx="3536">
                  <c:v>41478</c:v>
                </c:pt>
                <c:pt idx="3537">
                  <c:v>41479</c:v>
                </c:pt>
                <c:pt idx="3538">
                  <c:v>41480</c:v>
                </c:pt>
                <c:pt idx="3539">
                  <c:v>41481</c:v>
                </c:pt>
                <c:pt idx="3540">
                  <c:v>41484</c:v>
                </c:pt>
                <c:pt idx="3541">
                  <c:v>41485</c:v>
                </c:pt>
                <c:pt idx="3542">
                  <c:v>41486</c:v>
                </c:pt>
                <c:pt idx="3543">
                  <c:v>41487</c:v>
                </c:pt>
                <c:pt idx="3544">
                  <c:v>41488</c:v>
                </c:pt>
                <c:pt idx="3545">
                  <c:v>41491</c:v>
                </c:pt>
                <c:pt idx="3546">
                  <c:v>41492</c:v>
                </c:pt>
                <c:pt idx="3547">
                  <c:v>41493</c:v>
                </c:pt>
                <c:pt idx="3548">
                  <c:v>41494</c:v>
                </c:pt>
                <c:pt idx="3549">
                  <c:v>41495</c:v>
                </c:pt>
                <c:pt idx="3550">
                  <c:v>41498</c:v>
                </c:pt>
                <c:pt idx="3551">
                  <c:v>41499</c:v>
                </c:pt>
                <c:pt idx="3552">
                  <c:v>41500</c:v>
                </c:pt>
                <c:pt idx="3553">
                  <c:v>41501</c:v>
                </c:pt>
                <c:pt idx="3554">
                  <c:v>41502</c:v>
                </c:pt>
                <c:pt idx="3555">
                  <c:v>41505</c:v>
                </c:pt>
                <c:pt idx="3556">
                  <c:v>41506</c:v>
                </c:pt>
                <c:pt idx="3557">
                  <c:v>41507</c:v>
                </c:pt>
                <c:pt idx="3558">
                  <c:v>41508</c:v>
                </c:pt>
                <c:pt idx="3559">
                  <c:v>41509</c:v>
                </c:pt>
                <c:pt idx="3560">
                  <c:v>41512</c:v>
                </c:pt>
                <c:pt idx="3561">
                  <c:v>41513</c:v>
                </c:pt>
                <c:pt idx="3562">
                  <c:v>41514</c:v>
                </c:pt>
                <c:pt idx="3563">
                  <c:v>41515</c:v>
                </c:pt>
                <c:pt idx="3564">
                  <c:v>41516</c:v>
                </c:pt>
                <c:pt idx="3566">
                  <c:v>41520</c:v>
                </c:pt>
                <c:pt idx="3567">
                  <c:v>41521</c:v>
                </c:pt>
                <c:pt idx="3568">
                  <c:v>41522</c:v>
                </c:pt>
                <c:pt idx="3569">
                  <c:v>41523</c:v>
                </c:pt>
                <c:pt idx="3570">
                  <c:v>41526</c:v>
                </c:pt>
                <c:pt idx="3571">
                  <c:v>41527</c:v>
                </c:pt>
                <c:pt idx="3572">
                  <c:v>41528</c:v>
                </c:pt>
                <c:pt idx="3573">
                  <c:v>41529</c:v>
                </c:pt>
                <c:pt idx="3574">
                  <c:v>41530</c:v>
                </c:pt>
                <c:pt idx="3575">
                  <c:v>41533</c:v>
                </c:pt>
                <c:pt idx="3576">
                  <c:v>41534</c:v>
                </c:pt>
                <c:pt idx="3577">
                  <c:v>41535</c:v>
                </c:pt>
                <c:pt idx="3578">
                  <c:v>41536</c:v>
                </c:pt>
                <c:pt idx="3579">
                  <c:v>41537</c:v>
                </c:pt>
                <c:pt idx="3580">
                  <c:v>41540</c:v>
                </c:pt>
                <c:pt idx="3581">
                  <c:v>41541</c:v>
                </c:pt>
                <c:pt idx="3582">
                  <c:v>41542</c:v>
                </c:pt>
                <c:pt idx="3583">
                  <c:v>41543</c:v>
                </c:pt>
                <c:pt idx="3584">
                  <c:v>41544</c:v>
                </c:pt>
                <c:pt idx="3585">
                  <c:v>41547</c:v>
                </c:pt>
                <c:pt idx="3586">
                  <c:v>41548</c:v>
                </c:pt>
                <c:pt idx="3587">
                  <c:v>41549</c:v>
                </c:pt>
                <c:pt idx="3588">
                  <c:v>41550</c:v>
                </c:pt>
                <c:pt idx="3589">
                  <c:v>41551</c:v>
                </c:pt>
                <c:pt idx="3590">
                  <c:v>41554</c:v>
                </c:pt>
                <c:pt idx="3591">
                  <c:v>41555</c:v>
                </c:pt>
                <c:pt idx="3592">
                  <c:v>41556</c:v>
                </c:pt>
                <c:pt idx="3593">
                  <c:v>41557</c:v>
                </c:pt>
                <c:pt idx="3594">
                  <c:v>41558</c:v>
                </c:pt>
                <c:pt idx="3596">
                  <c:v>41562</c:v>
                </c:pt>
                <c:pt idx="3597">
                  <c:v>41563</c:v>
                </c:pt>
                <c:pt idx="3598">
                  <c:v>41564</c:v>
                </c:pt>
                <c:pt idx="3599">
                  <c:v>41565</c:v>
                </c:pt>
                <c:pt idx="3600">
                  <c:v>41568</c:v>
                </c:pt>
                <c:pt idx="3601">
                  <c:v>41569</c:v>
                </c:pt>
                <c:pt idx="3602">
                  <c:v>41570</c:v>
                </c:pt>
                <c:pt idx="3603">
                  <c:v>41571</c:v>
                </c:pt>
                <c:pt idx="3604">
                  <c:v>41572</c:v>
                </c:pt>
                <c:pt idx="3605">
                  <c:v>41575</c:v>
                </c:pt>
                <c:pt idx="3606">
                  <c:v>41576</c:v>
                </c:pt>
                <c:pt idx="3607">
                  <c:v>41577</c:v>
                </c:pt>
                <c:pt idx="3608">
                  <c:v>41578</c:v>
                </c:pt>
                <c:pt idx="3609">
                  <c:v>41579</c:v>
                </c:pt>
                <c:pt idx="3610">
                  <c:v>41582</c:v>
                </c:pt>
                <c:pt idx="3611">
                  <c:v>41583</c:v>
                </c:pt>
                <c:pt idx="3612">
                  <c:v>41584</c:v>
                </c:pt>
                <c:pt idx="3613">
                  <c:v>41585</c:v>
                </c:pt>
                <c:pt idx="3614">
                  <c:v>41586</c:v>
                </c:pt>
                <c:pt idx="3616">
                  <c:v>41590</c:v>
                </c:pt>
                <c:pt idx="3617">
                  <c:v>41591</c:v>
                </c:pt>
                <c:pt idx="3618">
                  <c:v>41592</c:v>
                </c:pt>
                <c:pt idx="3619">
                  <c:v>41593</c:v>
                </c:pt>
                <c:pt idx="3620">
                  <c:v>41596</c:v>
                </c:pt>
                <c:pt idx="3621">
                  <c:v>41597</c:v>
                </c:pt>
                <c:pt idx="3622">
                  <c:v>41598</c:v>
                </c:pt>
                <c:pt idx="3623">
                  <c:v>41599</c:v>
                </c:pt>
                <c:pt idx="3624">
                  <c:v>41600</c:v>
                </c:pt>
                <c:pt idx="3625">
                  <c:v>41603</c:v>
                </c:pt>
                <c:pt idx="3626">
                  <c:v>41604</c:v>
                </c:pt>
                <c:pt idx="3627">
                  <c:v>41605</c:v>
                </c:pt>
                <c:pt idx="3629">
                  <c:v>41607</c:v>
                </c:pt>
                <c:pt idx="3630">
                  <c:v>41610</c:v>
                </c:pt>
                <c:pt idx="3631">
                  <c:v>41611</c:v>
                </c:pt>
                <c:pt idx="3632">
                  <c:v>41612</c:v>
                </c:pt>
                <c:pt idx="3633">
                  <c:v>41613</c:v>
                </c:pt>
                <c:pt idx="3634">
                  <c:v>41614</c:v>
                </c:pt>
                <c:pt idx="3635">
                  <c:v>41617</c:v>
                </c:pt>
                <c:pt idx="3636">
                  <c:v>41618</c:v>
                </c:pt>
                <c:pt idx="3637">
                  <c:v>41619</c:v>
                </c:pt>
                <c:pt idx="3638">
                  <c:v>41620</c:v>
                </c:pt>
                <c:pt idx="3639">
                  <c:v>41621</c:v>
                </c:pt>
                <c:pt idx="3640">
                  <c:v>41624</c:v>
                </c:pt>
                <c:pt idx="3641">
                  <c:v>41625</c:v>
                </c:pt>
                <c:pt idx="3642">
                  <c:v>41626</c:v>
                </c:pt>
                <c:pt idx="3643">
                  <c:v>41627</c:v>
                </c:pt>
                <c:pt idx="3644">
                  <c:v>41628</c:v>
                </c:pt>
                <c:pt idx="3645">
                  <c:v>41631</c:v>
                </c:pt>
                <c:pt idx="3646">
                  <c:v>41632</c:v>
                </c:pt>
                <c:pt idx="3648">
                  <c:v>41634</c:v>
                </c:pt>
                <c:pt idx="3649">
                  <c:v>41635</c:v>
                </c:pt>
                <c:pt idx="3650">
                  <c:v>41638</c:v>
                </c:pt>
                <c:pt idx="3651">
                  <c:v>41639</c:v>
                </c:pt>
                <c:pt idx="3653">
                  <c:v>41641</c:v>
                </c:pt>
                <c:pt idx="3654">
                  <c:v>41642</c:v>
                </c:pt>
                <c:pt idx="3655">
                  <c:v>41645</c:v>
                </c:pt>
                <c:pt idx="3656">
                  <c:v>41646</c:v>
                </c:pt>
                <c:pt idx="3657">
                  <c:v>41647</c:v>
                </c:pt>
                <c:pt idx="3658">
                  <c:v>41648</c:v>
                </c:pt>
                <c:pt idx="3659">
                  <c:v>41649</c:v>
                </c:pt>
                <c:pt idx="3660">
                  <c:v>41652</c:v>
                </c:pt>
                <c:pt idx="3661">
                  <c:v>41653</c:v>
                </c:pt>
                <c:pt idx="3662">
                  <c:v>41654</c:v>
                </c:pt>
                <c:pt idx="3663">
                  <c:v>41655</c:v>
                </c:pt>
                <c:pt idx="3664">
                  <c:v>41656</c:v>
                </c:pt>
                <c:pt idx="3666">
                  <c:v>41660</c:v>
                </c:pt>
                <c:pt idx="3667">
                  <c:v>41661</c:v>
                </c:pt>
                <c:pt idx="3668">
                  <c:v>41662</c:v>
                </c:pt>
                <c:pt idx="3669">
                  <c:v>41663</c:v>
                </c:pt>
                <c:pt idx="3670">
                  <c:v>41666</c:v>
                </c:pt>
                <c:pt idx="3671">
                  <c:v>41667</c:v>
                </c:pt>
                <c:pt idx="3672">
                  <c:v>41668</c:v>
                </c:pt>
                <c:pt idx="3673">
                  <c:v>41669</c:v>
                </c:pt>
                <c:pt idx="3674">
                  <c:v>41670</c:v>
                </c:pt>
                <c:pt idx="3675">
                  <c:v>41673</c:v>
                </c:pt>
                <c:pt idx="3676">
                  <c:v>41674</c:v>
                </c:pt>
                <c:pt idx="3677">
                  <c:v>41675</c:v>
                </c:pt>
                <c:pt idx="3678">
                  <c:v>41676</c:v>
                </c:pt>
                <c:pt idx="3679">
                  <c:v>41677</c:v>
                </c:pt>
                <c:pt idx="3680">
                  <c:v>41680</c:v>
                </c:pt>
                <c:pt idx="3681">
                  <c:v>41681</c:v>
                </c:pt>
                <c:pt idx="3682">
                  <c:v>41682</c:v>
                </c:pt>
                <c:pt idx="3683">
                  <c:v>41683</c:v>
                </c:pt>
                <c:pt idx="3684">
                  <c:v>41684</c:v>
                </c:pt>
                <c:pt idx="3686">
                  <c:v>41688</c:v>
                </c:pt>
                <c:pt idx="3687">
                  <c:v>41689</c:v>
                </c:pt>
                <c:pt idx="3688">
                  <c:v>41690</c:v>
                </c:pt>
                <c:pt idx="3689">
                  <c:v>41691</c:v>
                </c:pt>
                <c:pt idx="3690">
                  <c:v>41694</c:v>
                </c:pt>
                <c:pt idx="3691">
                  <c:v>41695</c:v>
                </c:pt>
                <c:pt idx="3692">
                  <c:v>41696</c:v>
                </c:pt>
                <c:pt idx="3693">
                  <c:v>41697</c:v>
                </c:pt>
                <c:pt idx="3694">
                  <c:v>41698</c:v>
                </c:pt>
                <c:pt idx="3695">
                  <c:v>41701</c:v>
                </c:pt>
                <c:pt idx="3696">
                  <c:v>41702</c:v>
                </c:pt>
                <c:pt idx="3697">
                  <c:v>41703</c:v>
                </c:pt>
                <c:pt idx="3698">
                  <c:v>41704</c:v>
                </c:pt>
                <c:pt idx="3699">
                  <c:v>41705</c:v>
                </c:pt>
                <c:pt idx="3700">
                  <c:v>41708</c:v>
                </c:pt>
                <c:pt idx="3701">
                  <c:v>41709</c:v>
                </c:pt>
                <c:pt idx="3702">
                  <c:v>41710</c:v>
                </c:pt>
                <c:pt idx="3703">
                  <c:v>41711</c:v>
                </c:pt>
                <c:pt idx="3704">
                  <c:v>41712</c:v>
                </c:pt>
                <c:pt idx="3705">
                  <c:v>41715</c:v>
                </c:pt>
                <c:pt idx="3706">
                  <c:v>41716</c:v>
                </c:pt>
                <c:pt idx="3707">
                  <c:v>41717</c:v>
                </c:pt>
                <c:pt idx="3708">
                  <c:v>41718</c:v>
                </c:pt>
                <c:pt idx="3709">
                  <c:v>41719</c:v>
                </c:pt>
                <c:pt idx="3710">
                  <c:v>41722</c:v>
                </c:pt>
                <c:pt idx="3711">
                  <c:v>41723</c:v>
                </c:pt>
                <c:pt idx="3712">
                  <c:v>41724</c:v>
                </c:pt>
                <c:pt idx="3713">
                  <c:v>41725</c:v>
                </c:pt>
                <c:pt idx="3714">
                  <c:v>41726</c:v>
                </c:pt>
                <c:pt idx="3715">
                  <c:v>41729</c:v>
                </c:pt>
                <c:pt idx="3716">
                  <c:v>41730</c:v>
                </c:pt>
                <c:pt idx="3717">
                  <c:v>41731</c:v>
                </c:pt>
                <c:pt idx="3718">
                  <c:v>41732</c:v>
                </c:pt>
                <c:pt idx="3719">
                  <c:v>41733</c:v>
                </c:pt>
                <c:pt idx="3720">
                  <c:v>41736</c:v>
                </c:pt>
                <c:pt idx="3721">
                  <c:v>41737</c:v>
                </c:pt>
                <c:pt idx="3722">
                  <c:v>41738</c:v>
                </c:pt>
                <c:pt idx="3723">
                  <c:v>41739</c:v>
                </c:pt>
                <c:pt idx="3724">
                  <c:v>41740</c:v>
                </c:pt>
                <c:pt idx="3725">
                  <c:v>41743</c:v>
                </c:pt>
                <c:pt idx="3726">
                  <c:v>41744</c:v>
                </c:pt>
                <c:pt idx="3727">
                  <c:v>41745</c:v>
                </c:pt>
                <c:pt idx="3728">
                  <c:v>41746</c:v>
                </c:pt>
                <c:pt idx="3730">
                  <c:v>41750</c:v>
                </c:pt>
                <c:pt idx="3731">
                  <c:v>41751</c:v>
                </c:pt>
                <c:pt idx="3732">
                  <c:v>41752</c:v>
                </c:pt>
                <c:pt idx="3733">
                  <c:v>41753</c:v>
                </c:pt>
                <c:pt idx="3734">
                  <c:v>41754</c:v>
                </c:pt>
                <c:pt idx="3735">
                  <c:v>41757</c:v>
                </c:pt>
                <c:pt idx="3736">
                  <c:v>41758</c:v>
                </c:pt>
                <c:pt idx="3737">
                  <c:v>41759</c:v>
                </c:pt>
                <c:pt idx="3738">
                  <c:v>41760</c:v>
                </c:pt>
                <c:pt idx="3739">
                  <c:v>41761</c:v>
                </c:pt>
                <c:pt idx="3740">
                  <c:v>41764</c:v>
                </c:pt>
                <c:pt idx="3741">
                  <c:v>41765</c:v>
                </c:pt>
                <c:pt idx="3742">
                  <c:v>41766</c:v>
                </c:pt>
                <c:pt idx="3743">
                  <c:v>41767</c:v>
                </c:pt>
                <c:pt idx="3744">
                  <c:v>41768</c:v>
                </c:pt>
                <c:pt idx="3745">
                  <c:v>41771</c:v>
                </c:pt>
                <c:pt idx="3746">
                  <c:v>41772</c:v>
                </c:pt>
                <c:pt idx="3747">
                  <c:v>41773</c:v>
                </c:pt>
                <c:pt idx="3748">
                  <c:v>41774</c:v>
                </c:pt>
                <c:pt idx="3749">
                  <c:v>41775</c:v>
                </c:pt>
                <c:pt idx="3750">
                  <c:v>41778</c:v>
                </c:pt>
                <c:pt idx="3751">
                  <c:v>41779</c:v>
                </c:pt>
                <c:pt idx="3752">
                  <c:v>41780</c:v>
                </c:pt>
                <c:pt idx="3753">
                  <c:v>41781</c:v>
                </c:pt>
                <c:pt idx="3754">
                  <c:v>41782</c:v>
                </c:pt>
                <c:pt idx="3756">
                  <c:v>41786</c:v>
                </c:pt>
                <c:pt idx="3757">
                  <c:v>41787</c:v>
                </c:pt>
                <c:pt idx="3758">
                  <c:v>41788</c:v>
                </c:pt>
                <c:pt idx="3759">
                  <c:v>41789</c:v>
                </c:pt>
                <c:pt idx="3760">
                  <c:v>41792</c:v>
                </c:pt>
                <c:pt idx="3761">
                  <c:v>41793</c:v>
                </c:pt>
                <c:pt idx="3762">
                  <c:v>41794</c:v>
                </c:pt>
                <c:pt idx="3763">
                  <c:v>41795</c:v>
                </c:pt>
                <c:pt idx="3764">
                  <c:v>41796</c:v>
                </c:pt>
                <c:pt idx="3765">
                  <c:v>41799</c:v>
                </c:pt>
                <c:pt idx="3766">
                  <c:v>41800</c:v>
                </c:pt>
                <c:pt idx="3767">
                  <c:v>41801</c:v>
                </c:pt>
                <c:pt idx="3768">
                  <c:v>41802</c:v>
                </c:pt>
                <c:pt idx="3769">
                  <c:v>41803</c:v>
                </c:pt>
                <c:pt idx="3770">
                  <c:v>41806</c:v>
                </c:pt>
                <c:pt idx="3771">
                  <c:v>41807</c:v>
                </c:pt>
                <c:pt idx="3772">
                  <c:v>41808</c:v>
                </c:pt>
                <c:pt idx="3773">
                  <c:v>41809</c:v>
                </c:pt>
                <c:pt idx="3774">
                  <c:v>41810</c:v>
                </c:pt>
                <c:pt idx="3775">
                  <c:v>41813</c:v>
                </c:pt>
                <c:pt idx="3776">
                  <c:v>41814</c:v>
                </c:pt>
                <c:pt idx="3777">
                  <c:v>41815</c:v>
                </c:pt>
                <c:pt idx="3778">
                  <c:v>41816</c:v>
                </c:pt>
                <c:pt idx="3779">
                  <c:v>41817</c:v>
                </c:pt>
                <c:pt idx="3780">
                  <c:v>41820</c:v>
                </c:pt>
                <c:pt idx="3781">
                  <c:v>41821</c:v>
                </c:pt>
                <c:pt idx="3782">
                  <c:v>41822</c:v>
                </c:pt>
                <c:pt idx="3783">
                  <c:v>41823</c:v>
                </c:pt>
                <c:pt idx="3785">
                  <c:v>41827</c:v>
                </c:pt>
                <c:pt idx="3786">
                  <c:v>41828</c:v>
                </c:pt>
                <c:pt idx="3787">
                  <c:v>41829</c:v>
                </c:pt>
                <c:pt idx="3788">
                  <c:v>41830</c:v>
                </c:pt>
                <c:pt idx="3789">
                  <c:v>41831</c:v>
                </c:pt>
                <c:pt idx="3790">
                  <c:v>41834</c:v>
                </c:pt>
                <c:pt idx="3791">
                  <c:v>41835</c:v>
                </c:pt>
                <c:pt idx="3792">
                  <c:v>41836</c:v>
                </c:pt>
                <c:pt idx="3793">
                  <c:v>41837</c:v>
                </c:pt>
                <c:pt idx="3794">
                  <c:v>41838</c:v>
                </c:pt>
                <c:pt idx="3795">
                  <c:v>41841</c:v>
                </c:pt>
                <c:pt idx="3796">
                  <c:v>41842</c:v>
                </c:pt>
                <c:pt idx="3797">
                  <c:v>41843</c:v>
                </c:pt>
                <c:pt idx="3798">
                  <c:v>41844</c:v>
                </c:pt>
                <c:pt idx="3799">
                  <c:v>41845</c:v>
                </c:pt>
                <c:pt idx="3800">
                  <c:v>41848</c:v>
                </c:pt>
                <c:pt idx="3801">
                  <c:v>41849</c:v>
                </c:pt>
                <c:pt idx="3802">
                  <c:v>41850</c:v>
                </c:pt>
                <c:pt idx="3803">
                  <c:v>41851</c:v>
                </c:pt>
                <c:pt idx="3804">
                  <c:v>41852</c:v>
                </c:pt>
                <c:pt idx="3805">
                  <c:v>41855</c:v>
                </c:pt>
                <c:pt idx="3806">
                  <c:v>41856</c:v>
                </c:pt>
                <c:pt idx="3807">
                  <c:v>41857</c:v>
                </c:pt>
                <c:pt idx="3808">
                  <c:v>41858</c:v>
                </c:pt>
                <c:pt idx="3809">
                  <c:v>41859</c:v>
                </c:pt>
                <c:pt idx="3810">
                  <c:v>41862</c:v>
                </c:pt>
                <c:pt idx="3811">
                  <c:v>41863</c:v>
                </c:pt>
                <c:pt idx="3812">
                  <c:v>41864</c:v>
                </c:pt>
                <c:pt idx="3813">
                  <c:v>41865</c:v>
                </c:pt>
                <c:pt idx="3814">
                  <c:v>41866</c:v>
                </c:pt>
                <c:pt idx="3815">
                  <c:v>41869</c:v>
                </c:pt>
                <c:pt idx="3816">
                  <c:v>41870</c:v>
                </c:pt>
                <c:pt idx="3817">
                  <c:v>41871</c:v>
                </c:pt>
                <c:pt idx="3818">
                  <c:v>41872</c:v>
                </c:pt>
                <c:pt idx="3819">
                  <c:v>41873</c:v>
                </c:pt>
                <c:pt idx="3820">
                  <c:v>41876</c:v>
                </c:pt>
                <c:pt idx="3821">
                  <c:v>41877</c:v>
                </c:pt>
                <c:pt idx="3822">
                  <c:v>41878</c:v>
                </c:pt>
                <c:pt idx="3823">
                  <c:v>41879</c:v>
                </c:pt>
                <c:pt idx="3824">
                  <c:v>41880</c:v>
                </c:pt>
                <c:pt idx="3826">
                  <c:v>41884</c:v>
                </c:pt>
                <c:pt idx="3827">
                  <c:v>41885</c:v>
                </c:pt>
                <c:pt idx="3828">
                  <c:v>41886</c:v>
                </c:pt>
                <c:pt idx="3829">
                  <c:v>41887</c:v>
                </c:pt>
                <c:pt idx="3830">
                  <c:v>41890</c:v>
                </c:pt>
                <c:pt idx="3831">
                  <c:v>41891</c:v>
                </c:pt>
                <c:pt idx="3832">
                  <c:v>41892</c:v>
                </c:pt>
                <c:pt idx="3833">
                  <c:v>41893</c:v>
                </c:pt>
                <c:pt idx="3834">
                  <c:v>41894</c:v>
                </c:pt>
                <c:pt idx="3835">
                  <c:v>41897</c:v>
                </c:pt>
                <c:pt idx="3836">
                  <c:v>41898</c:v>
                </c:pt>
                <c:pt idx="3837">
                  <c:v>41899</c:v>
                </c:pt>
                <c:pt idx="3838">
                  <c:v>41900</c:v>
                </c:pt>
                <c:pt idx="3839">
                  <c:v>41901</c:v>
                </c:pt>
                <c:pt idx="3840">
                  <c:v>41904</c:v>
                </c:pt>
                <c:pt idx="3841">
                  <c:v>41905</c:v>
                </c:pt>
                <c:pt idx="3842">
                  <c:v>41906</c:v>
                </c:pt>
                <c:pt idx="3843">
                  <c:v>41907</c:v>
                </c:pt>
                <c:pt idx="3844">
                  <c:v>41908</c:v>
                </c:pt>
                <c:pt idx="3845">
                  <c:v>41911</c:v>
                </c:pt>
                <c:pt idx="3846">
                  <c:v>41912</c:v>
                </c:pt>
                <c:pt idx="3847">
                  <c:v>41913</c:v>
                </c:pt>
                <c:pt idx="3848">
                  <c:v>41914</c:v>
                </c:pt>
                <c:pt idx="3849">
                  <c:v>41915</c:v>
                </c:pt>
                <c:pt idx="3850">
                  <c:v>41918</c:v>
                </c:pt>
                <c:pt idx="3851">
                  <c:v>41919</c:v>
                </c:pt>
                <c:pt idx="3852">
                  <c:v>41920</c:v>
                </c:pt>
                <c:pt idx="3853">
                  <c:v>41921</c:v>
                </c:pt>
                <c:pt idx="3854">
                  <c:v>41922</c:v>
                </c:pt>
                <c:pt idx="3856">
                  <c:v>41926</c:v>
                </c:pt>
                <c:pt idx="3857">
                  <c:v>41927</c:v>
                </c:pt>
                <c:pt idx="3858">
                  <c:v>41928</c:v>
                </c:pt>
                <c:pt idx="3859">
                  <c:v>41929</c:v>
                </c:pt>
                <c:pt idx="3860">
                  <c:v>41932</c:v>
                </c:pt>
                <c:pt idx="3861">
                  <c:v>41933</c:v>
                </c:pt>
                <c:pt idx="3862">
                  <c:v>41934</c:v>
                </c:pt>
                <c:pt idx="3863">
                  <c:v>41935</c:v>
                </c:pt>
                <c:pt idx="3864">
                  <c:v>41936</c:v>
                </c:pt>
                <c:pt idx="3865">
                  <c:v>41939</c:v>
                </c:pt>
                <c:pt idx="3866">
                  <c:v>41940</c:v>
                </c:pt>
                <c:pt idx="3867">
                  <c:v>41941</c:v>
                </c:pt>
                <c:pt idx="3868">
                  <c:v>41942</c:v>
                </c:pt>
                <c:pt idx="3869">
                  <c:v>41943</c:v>
                </c:pt>
                <c:pt idx="3870">
                  <c:v>41946</c:v>
                </c:pt>
                <c:pt idx="3871">
                  <c:v>41947</c:v>
                </c:pt>
                <c:pt idx="3872">
                  <c:v>41948</c:v>
                </c:pt>
                <c:pt idx="3873">
                  <c:v>41949</c:v>
                </c:pt>
                <c:pt idx="3874">
                  <c:v>41950</c:v>
                </c:pt>
                <c:pt idx="3875">
                  <c:v>41953</c:v>
                </c:pt>
                <c:pt idx="3877">
                  <c:v>41955</c:v>
                </c:pt>
                <c:pt idx="3878">
                  <c:v>41956</c:v>
                </c:pt>
                <c:pt idx="3879">
                  <c:v>41957</c:v>
                </c:pt>
                <c:pt idx="3880">
                  <c:v>41960</c:v>
                </c:pt>
                <c:pt idx="3881">
                  <c:v>41961</c:v>
                </c:pt>
                <c:pt idx="3882">
                  <c:v>41962</c:v>
                </c:pt>
                <c:pt idx="3883">
                  <c:v>41963</c:v>
                </c:pt>
                <c:pt idx="3884">
                  <c:v>41964</c:v>
                </c:pt>
                <c:pt idx="3885">
                  <c:v>41967</c:v>
                </c:pt>
                <c:pt idx="3886">
                  <c:v>41968</c:v>
                </c:pt>
                <c:pt idx="3887">
                  <c:v>41969</c:v>
                </c:pt>
                <c:pt idx="3889">
                  <c:v>41971</c:v>
                </c:pt>
                <c:pt idx="3890">
                  <c:v>41974</c:v>
                </c:pt>
                <c:pt idx="3891">
                  <c:v>41975</c:v>
                </c:pt>
                <c:pt idx="3892">
                  <c:v>41976</c:v>
                </c:pt>
                <c:pt idx="3893">
                  <c:v>41977</c:v>
                </c:pt>
                <c:pt idx="3894">
                  <c:v>41978</c:v>
                </c:pt>
                <c:pt idx="3895">
                  <c:v>41981</c:v>
                </c:pt>
                <c:pt idx="3896">
                  <c:v>41982</c:v>
                </c:pt>
                <c:pt idx="3897">
                  <c:v>41983</c:v>
                </c:pt>
                <c:pt idx="3898">
                  <c:v>41984</c:v>
                </c:pt>
                <c:pt idx="3899">
                  <c:v>41985</c:v>
                </c:pt>
                <c:pt idx="3900">
                  <c:v>41988</c:v>
                </c:pt>
                <c:pt idx="3901">
                  <c:v>41989</c:v>
                </c:pt>
                <c:pt idx="3902">
                  <c:v>41990</c:v>
                </c:pt>
                <c:pt idx="3903">
                  <c:v>41991</c:v>
                </c:pt>
                <c:pt idx="3904">
                  <c:v>41992</c:v>
                </c:pt>
                <c:pt idx="3905">
                  <c:v>41995</c:v>
                </c:pt>
                <c:pt idx="3906">
                  <c:v>41996</c:v>
                </c:pt>
                <c:pt idx="3907">
                  <c:v>41997</c:v>
                </c:pt>
                <c:pt idx="3909">
                  <c:v>41999</c:v>
                </c:pt>
                <c:pt idx="3910">
                  <c:v>42002</c:v>
                </c:pt>
                <c:pt idx="3911">
                  <c:v>42003</c:v>
                </c:pt>
                <c:pt idx="3912">
                  <c:v>42004</c:v>
                </c:pt>
                <c:pt idx="3914">
                  <c:v>42006</c:v>
                </c:pt>
                <c:pt idx="3915">
                  <c:v>42009</c:v>
                </c:pt>
                <c:pt idx="3916">
                  <c:v>42010</c:v>
                </c:pt>
                <c:pt idx="3917">
                  <c:v>42011</c:v>
                </c:pt>
                <c:pt idx="3918">
                  <c:v>42012</c:v>
                </c:pt>
                <c:pt idx="3919">
                  <c:v>42013</c:v>
                </c:pt>
                <c:pt idx="3920">
                  <c:v>42016</c:v>
                </c:pt>
                <c:pt idx="3921">
                  <c:v>42017</c:v>
                </c:pt>
                <c:pt idx="3922">
                  <c:v>42018</c:v>
                </c:pt>
                <c:pt idx="3923">
                  <c:v>42019</c:v>
                </c:pt>
                <c:pt idx="3924">
                  <c:v>42020</c:v>
                </c:pt>
                <c:pt idx="3926">
                  <c:v>42024</c:v>
                </c:pt>
                <c:pt idx="3927">
                  <c:v>42025</c:v>
                </c:pt>
                <c:pt idx="3928">
                  <c:v>42026</c:v>
                </c:pt>
                <c:pt idx="3929">
                  <c:v>42027</c:v>
                </c:pt>
                <c:pt idx="3930">
                  <c:v>42030</c:v>
                </c:pt>
                <c:pt idx="3931">
                  <c:v>42031</c:v>
                </c:pt>
                <c:pt idx="3932">
                  <c:v>42032</c:v>
                </c:pt>
                <c:pt idx="3933">
                  <c:v>42033</c:v>
                </c:pt>
                <c:pt idx="3934">
                  <c:v>42034</c:v>
                </c:pt>
                <c:pt idx="3935">
                  <c:v>42037</c:v>
                </c:pt>
                <c:pt idx="3936">
                  <c:v>42038</c:v>
                </c:pt>
                <c:pt idx="3937">
                  <c:v>42039</c:v>
                </c:pt>
                <c:pt idx="3938">
                  <c:v>42040</c:v>
                </c:pt>
                <c:pt idx="3939">
                  <c:v>42041</c:v>
                </c:pt>
                <c:pt idx="3940">
                  <c:v>42044</c:v>
                </c:pt>
                <c:pt idx="3941">
                  <c:v>42045</c:v>
                </c:pt>
                <c:pt idx="3942">
                  <c:v>42046</c:v>
                </c:pt>
                <c:pt idx="3943">
                  <c:v>42047</c:v>
                </c:pt>
                <c:pt idx="3944">
                  <c:v>42048</c:v>
                </c:pt>
                <c:pt idx="3946">
                  <c:v>42052</c:v>
                </c:pt>
                <c:pt idx="3947">
                  <c:v>42053</c:v>
                </c:pt>
                <c:pt idx="3948">
                  <c:v>42054</c:v>
                </c:pt>
                <c:pt idx="3949">
                  <c:v>42055</c:v>
                </c:pt>
                <c:pt idx="3950">
                  <c:v>42058</c:v>
                </c:pt>
                <c:pt idx="3951">
                  <c:v>42059</c:v>
                </c:pt>
                <c:pt idx="3952">
                  <c:v>42060</c:v>
                </c:pt>
                <c:pt idx="3953">
                  <c:v>42061</c:v>
                </c:pt>
                <c:pt idx="3954">
                  <c:v>42062</c:v>
                </c:pt>
                <c:pt idx="3955">
                  <c:v>42065</c:v>
                </c:pt>
                <c:pt idx="3956">
                  <c:v>42066</c:v>
                </c:pt>
                <c:pt idx="3957">
                  <c:v>42067</c:v>
                </c:pt>
                <c:pt idx="3958">
                  <c:v>42068</c:v>
                </c:pt>
                <c:pt idx="3959">
                  <c:v>42069</c:v>
                </c:pt>
                <c:pt idx="3960">
                  <c:v>42072</c:v>
                </c:pt>
                <c:pt idx="3961">
                  <c:v>42073</c:v>
                </c:pt>
                <c:pt idx="3962">
                  <c:v>42074</c:v>
                </c:pt>
                <c:pt idx="3963">
                  <c:v>42075</c:v>
                </c:pt>
                <c:pt idx="3964">
                  <c:v>42076</c:v>
                </c:pt>
                <c:pt idx="3965">
                  <c:v>42079</c:v>
                </c:pt>
                <c:pt idx="3966">
                  <c:v>42080</c:v>
                </c:pt>
                <c:pt idx="3967">
                  <c:v>42081</c:v>
                </c:pt>
                <c:pt idx="3968">
                  <c:v>42082</c:v>
                </c:pt>
                <c:pt idx="3969">
                  <c:v>42083</c:v>
                </c:pt>
                <c:pt idx="3970">
                  <c:v>42086</c:v>
                </c:pt>
                <c:pt idx="3971">
                  <c:v>42087</c:v>
                </c:pt>
                <c:pt idx="3972">
                  <c:v>42088</c:v>
                </c:pt>
                <c:pt idx="3973">
                  <c:v>42089</c:v>
                </c:pt>
                <c:pt idx="3974">
                  <c:v>42090</c:v>
                </c:pt>
                <c:pt idx="3975">
                  <c:v>42093</c:v>
                </c:pt>
                <c:pt idx="3976">
                  <c:v>42094</c:v>
                </c:pt>
                <c:pt idx="3977">
                  <c:v>42095</c:v>
                </c:pt>
                <c:pt idx="3978">
                  <c:v>42096</c:v>
                </c:pt>
                <c:pt idx="3979">
                  <c:v>42097</c:v>
                </c:pt>
                <c:pt idx="3980">
                  <c:v>42100</c:v>
                </c:pt>
                <c:pt idx="3981">
                  <c:v>42101</c:v>
                </c:pt>
                <c:pt idx="3982">
                  <c:v>42102</c:v>
                </c:pt>
                <c:pt idx="3983">
                  <c:v>42103</c:v>
                </c:pt>
                <c:pt idx="3984">
                  <c:v>42104</c:v>
                </c:pt>
                <c:pt idx="3985">
                  <c:v>42107</c:v>
                </c:pt>
                <c:pt idx="3986">
                  <c:v>42108</c:v>
                </c:pt>
                <c:pt idx="3987">
                  <c:v>42109</c:v>
                </c:pt>
                <c:pt idx="3988">
                  <c:v>42110</c:v>
                </c:pt>
                <c:pt idx="3989">
                  <c:v>42111</c:v>
                </c:pt>
                <c:pt idx="3990">
                  <c:v>42114</c:v>
                </c:pt>
                <c:pt idx="3991">
                  <c:v>42115</c:v>
                </c:pt>
                <c:pt idx="3992">
                  <c:v>42116</c:v>
                </c:pt>
                <c:pt idx="3993">
                  <c:v>42117</c:v>
                </c:pt>
                <c:pt idx="3994">
                  <c:v>42118</c:v>
                </c:pt>
                <c:pt idx="3995">
                  <c:v>42121</c:v>
                </c:pt>
                <c:pt idx="3996">
                  <c:v>42122</c:v>
                </c:pt>
                <c:pt idx="3997">
                  <c:v>42123</c:v>
                </c:pt>
                <c:pt idx="3998">
                  <c:v>42124</c:v>
                </c:pt>
                <c:pt idx="3999">
                  <c:v>42125</c:v>
                </c:pt>
                <c:pt idx="4000">
                  <c:v>42128</c:v>
                </c:pt>
                <c:pt idx="4001">
                  <c:v>42129</c:v>
                </c:pt>
                <c:pt idx="4002">
                  <c:v>42130</c:v>
                </c:pt>
                <c:pt idx="4003">
                  <c:v>42131</c:v>
                </c:pt>
                <c:pt idx="4004">
                  <c:v>42132</c:v>
                </c:pt>
                <c:pt idx="4005">
                  <c:v>42135</c:v>
                </c:pt>
                <c:pt idx="4006">
                  <c:v>42136</c:v>
                </c:pt>
                <c:pt idx="4007">
                  <c:v>42137</c:v>
                </c:pt>
                <c:pt idx="4008">
                  <c:v>42138</c:v>
                </c:pt>
                <c:pt idx="4009">
                  <c:v>42139</c:v>
                </c:pt>
                <c:pt idx="4010">
                  <c:v>42142</c:v>
                </c:pt>
                <c:pt idx="4011">
                  <c:v>42143</c:v>
                </c:pt>
                <c:pt idx="4012">
                  <c:v>42144</c:v>
                </c:pt>
                <c:pt idx="4013">
                  <c:v>42145</c:v>
                </c:pt>
                <c:pt idx="4014">
                  <c:v>42146</c:v>
                </c:pt>
                <c:pt idx="4016">
                  <c:v>42150</c:v>
                </c:pt>
                <c:pt idx="4017">
                  <c:v>42151</c:v>
                </c:pt>
                <c:pt idx="4018">
                  <c:v>42152</c:v>
                </c:pt>
                <c:pt idx="4019">
                  <c:v>42153</c:v>
                </c:pt>
                <c:pt idx="4020">
                  <c:v>42156</c:v>
                </c:pt>
                <c:pt idx="4021">
                  <c:v>42157</c:v>
                </c:pt>
                <c:pt idx="4022">
                  <c:v>42158</c:v>
                </c:pt>
                <c:pt idx="4023">
                  <c:v>42159</c:v>
                </c:pt>
                <c:pt idx="4024">
                  <c:v>42160</c:v>
                </c:pt>
                <c:pt idx="4025">
                  <c:v>42163</c:v>
                </c:pt>
                <c:pt idx="4026">
                  <c:v>42164</c:v>
                </c:pt>
                <c:pt idx="4027">
                  <c:v>42165</c:v>
                </c:pt>
                <c:pt idx="4028">
                  <c:v>42166</c:v>
                </c:pt>
                <c:pt idx="4029">
                  <c:v>42167</c:v>
                </c:pt>
                <c:pt idx="4030">
                  <c:v>42170</c:v>
                </c:pt>
                <c:pt idx="4031">
                  <c:v>42171</c:v>
                </c:pt>
                <c:pt idx="4032">
                  <c:v>42172</c:v>
                </c:pt>
                <c:pt idx="4033">
                  <c:v>42173</c:v>
                </c:pt>
                <c:pt idx="4034">
                  <c:v>42174</c:v>
                </c:pt>
                <c:pt idx="4035">
                  <c:v>42177</c:v>
                </c:pt>
                <c:pt idx="4036">
                  <c:v>42178</c:v>
                </c:pt>
                <c:pt idx="4037">
                  <c:v>42179</c:v>
                </c:pt>
                <c:pt idx="4038">
                  <c:v>42180</c:v>
                </c:pt>
                <c:pt idx="4039">
                  <c:v>42181</c:v>
                </c:pt>
                <c:pt idx="4040">
                  <c:v>42184</c:v>
                </c:pt>
                <c:pt idx="4041">
                  <c:v>42185</c:v>
                </c:pt>
                <c:pt idx="4042">
                  <c:v>42186</c:v>
                </c:pt>
                <c:pt idx="4043">
                  <c:v>42187</c:v>
                </c:pt>
                <c:pt idx="4045">
                  <c:v>42191</c:v>
                </c:pt>
                <c:pt idx="4046">
                  <c:v>42192</c:v>
                </c:pt>
                <c:pt idx="4047">
                  <c:v>42193</c:v>
                </c:pt>
                <c:pt idx="4048">
                  <c:v>42194</c:v>
                </c:pt>
                <c:pt idx="4049">
                  <c:v>42195</c:v>
                </c:pt>
                <c:pt idx="4050">
                  <c:v>42198</c:v>
                </c:pt>
                <c:pt idx="4051">
                  <c:v>42199</c:v>
                </c:pt>
                <c:pt idx="4052">
                  <c:v>42200</c:v>
                </c:pt>
                <c:pt idx="4053">
                  <c:v>42201</c:v>
                </c:pt>
                <c:pt idx="4054">
                  <c:v>42202</c:v>
                </c:pt>
                <c:pt idx="4055">
                  <c:v>42205</c:v>
                </c:pt>
                <c:pt idx="4056">
                  <c:v>42206</c:v>
                </c:pt>
                <c:pt idx="4057">
                  <c:v>42207</c:v>
                </c:pt>
                <c:pt idx="4058">
                  <c:v>42208</c:v>
                </c:pt>
                <c:pt idx="4059">
                  <c:v>42209</c:v>
                </c:pt>
                <c:pt idx="4060">
                  <c:v>42212</c:v>
                </c:pt>
                <c:pt idx="4061">
                  <c:v>42213</c:v>
                </c:pt>
                <c:pt idx="4062">
                  <c:v>42214</c:v>
                </c:pt>
                <c:pt idx="4063">
                  <c:v>42215</c:v>
                </c:pt>
                <c:pt idx="4064">
                  <c:v>42216</c:v>
                </c:pt>
                <c:pt idx="4065">
                  <c:v>42219</c:v>
                </c:pt>
                <c:pt idx="4066">
                  <c:v>42220</c:v>
                </c:pt>
                <c:pt idx="4067">
                  <c:v>42221</c:v>
                </c:pt>
                <c:pt idx="4068">
                  <c:v>42222</c:v>
                </c:pt>
                <c:pt idx="4069">
                  <c:v>42223</c:v>
                </c:pt>
                <c:pt idx="4070">
                  <c:v>42226</c:v>
                </c:pt>
                <c:pt idx="4071">
                  <c:v>42227</c:v>
                </c:pt>
                <c:pt idx="4072">
                  <c:v>42228</c:v>
                </c:pt>
                <c:pt idx="4073">
                  <c:v>42229</c:v>
                </c:pt>
                <c:pt idx="4074">
                  <c:v>42230</c:v>
                </c:pt>
                <c:pt idx="4075">
                  <c:v>42233</c:v>
                </c:pt>
                <c:pt idx="4076">
                  <c:v>42234</c:v>
                </c:pt>
                <c:pt idx="4077">
                  <c:v>42235</c:v>
                </c:pt>
                <c:pt idx="4078">
                  <c:v>42236</c:v>
                </c:pt>
                <c:pt idx="4079">
                  <c:v>42237</c:v>
                </c:pt>
                <c:pt idx="4080">
                  <c:v>42240</c:v>
                </c:pt>
                <c:pt idx="4081">
                  <c:v>42241</c:v>
                </c:pt>
                <c:pt idx="4082">
                  <c:v>42242</c:v>
                </c:pt>
                <c:pt idx="4083">
                  <c:v>42243</c:v>
                </c:pt>
                <c:pt idx="4084">
                  <c:v>42244</c:v>
                </c:pt>
                <c:pt idx="4085">
                  <c:v>42247</c:v>
                </c:pt>
                <c:pt idx="4086">
                  <c:v>42248</c:v>
                </c:pt>
                <c:pt idx="4087">
                  <c:v>42249</c:v>
                </c:pt>
                <c:pt idx="4088">
                  <c:v>42250</c:v>
                </c:pt>
                <c:pt idx="4089">
                  <c:v>42251</c:v>
                </c:pt>
                <c:pt idx="4091">
                  <c:v>42255</c:v>
                </c:pt>
                <c:pt idx="4092">
                  <c:v>42256</c:v>
                </c:pt>
                <c:pt idx="4093">
                  <c:v>42257</c:v>
                </c:pt>
                <c:pt idx="4094">
                  <c:v>42258</c:v>
                </c:pt>
                <c:pt idx="4095">
                  <c:v>42261</c:v>
                </c:pt>
                <c:pt idx="4096">
                  <c:v>42262</c:v>
                </c:pt>
                <c:pt idx="4097">
                  <c:v>42263</c:v>
                </c:pt>
                <c:pt idx="4098">
                  <c:v>42264</c:v>
                </c:pt>
                <c:pt idx="4099">
                  <c:v>42265</c:v>
                </c:pt>
                <c:pt idx="4100">
                  <c:v>42268</c:v>
                </c:pt>
                <c:pt idx="4101">
                  <c:v>42269</c:v>
                </c:pt>
                <c:pt idx="4102">
                  <c:v>42270</c:v>
                </c:pt>
                <c:pt idx="4103">
                  <c:v>42271</c:v>
                </c:pt>
                <c:pt idx="4104">
                  <c:v>42272</c:v>
                </c:pt>
                <c:pt idx="4105">
                  <c:v>42275</c:v>
                </c:pt>
                <c:pt idx="4106">
                  <c:v>42276</c:v>
                </c:pt>
                <c:pt idx="4107">
                  <c:v>42277</c:v>
                </c:pt>
                <c:pt idx="4108">
                  <c:v>42278</c:v>
                </c:pt>
                <c:pt idx="4109">
                  <c:v>42279</c:v>
                </c:pt>
                <c:pt idx="4110">
                  <c:v>42282</c:v>
                </c:pt>
                <c:pt idx="4111">
                  <c:v>42283</c:v>
                </c:pt>
                <c:pt idx="4112">
                  <c:v>42284</c:v>
                </c:pt>
                <c:pt idx="4113">
                  <c:v>42285</c:v>
                </c:pt>
                <c:pt idx="4114">
                  <c:v>42286</c:v>
                </c:pt>
                <c:pt idx="4116">
                  <c:v>42290</c:v>
                </c:pt>
                <c:pt idx="4117">
                  <c:v>42291</c:v>
                </c:pt>
                <c:pt idx="4118">
                  <c:v>42292</c:v>
                </c:pt>
                <c:pt idx="4119">
                  <c:v>42293</c:v>
                </c:pt>
                <c:pt idx="4120">
                  <c:v>42296</c:v>
                </c:pt>
                <c:pt idx="4121">
                  <c:v>42297</c:v>
                </c:pt>
                <c:pt idx="4122">
                  <c:v>42298</c:v>
                </c:pt>
                <c:pt idx="4123">
                  <c:v>42299</c:v>
                </c:pt>
                <c:pt idx="4124">
                  <c:v>42300</c:v>
                </c:pt>
                <c:pt idx="4125">
                  <c:v>42303</c:v>
                </c:pt>
                <c:pt idx="4126">
                  <c:v>42304</c:v>
                </c:pt>
                <c:pt idx="4127">
                  <c:v>42305</c:v>
                </c:pt>
                <c:pt idx="4128">
                  <c:v>42306</c:v>
                </c:pt>
                <c:pt idx="4129">
                  <c:v>42307</c:v>
                </c:pt>
                <c:pt idx="4130">
                  <c:v>42310</c:v>
                </c:pt>
                <c:pt idx="4131">
                  <c:v>42311</c:v>
                </c:pt>
                <c:pt idx="4132">
                  <c:v>42312</c:v>
                </c:pt>
                <c:pt idx="4133">
                  <c:v>42313</c:v>
                </c:pt>
                <c:pt idx="4134">
                  <c:v>42314</c:v>
                </c:pt>
                <c:pt idx="4135">
                  <c:v>42317</c:v>
                </c:pt>
                <c:pt idx="4136">
                  <c:v>42318</c:v>
                </c:pt>
                <c:pt idx="4138">
                  <c:v>42320</c:v>
                </c:pt>
                <c:pt idx="4139">
                  <c:v>42321</c:v>
                </c:pt>
                <c:pt idx="4140">
                  <c:v>42324</c:v>
                </c:pt>
                <c:pt idx="4141">
                  <c:v>42325</c:v>
                </c:pt>
                <c:pt idx="4142">
                  <c:v>42326</c:v>
                </c:pt>
                <c:pt idx="4143">
                  <c:v>42327</c:v>
                </c:pt>
                <c:pt idx="4144">
                  <c:v>42328</c:v>
                </c:pt>
                <c:pt idx="4145">
                  <c:v>42331</c:v>
                </c:pt>
                <c:pt idx="4146">
                  <c:v>42332</c:v>
                </c:pt>
                <c:pt idx="4147">
                  <c:v>42333</c:v>
                </c:pt>
                <c:pt idx="4149">
                  <c:v>42335</c:v>
                </c:pt>
                <c:pt idx="4150">
                  <c:v>42338</c:v>
                </c:pt>
                <c:pt idx="4151">
                  <c:v>42339</c:v>
                </c:pt>
                <c:pt idx="4152">
                  <c:v>42340</c:v>
                </c:pt>
                <c:pt idx="4153">
                  <c:v>42341</c:v>
                </c:pt>
                <c:pt idx="4154">
                  <c:v>42342</c:v>
                </c:pt>
                <c:pt idx="4155">
                  <c:v>42345</c:v>
                </c:pt>
                <c:pt idx="4156">
                  <c:v>42346</c:v>
                </c:pt>
                <c:pt idx="4157">
                  <c:v>42347</c:v>
                </c:pt>
                <c:pt idx="4158">
                  <c:v>42348</c:v>
                </c:pt>
                <c:pt idx="4159">
                  <c:v>42349</c:v>
                </c:pt>
                <c:pt idx="4160">
                  <c:v>42352</c:v>
                </c:pt>
                <c:pt idx="4161">
                  <c:v>42353</c:v>
                </c:pt>
                <c:pt idx="4162">
                  <c:v>42354</c:v>
                </c:pt>
                <c:pt idx="4163">
                  <c:v>42355</c:v>
                </c:pt>
                <c:pt idx="4164">
                  <c:v>42356</c:v>
                </c:pt>
                <c:pt idx="4165">
                  <c:v>42359</c:v>
                </c:pt>
                <c:pt idx="4166">
                  <c:v>42360</c:v>
                </c:pt>
                <c:pt idx="4167">
                  <c:v>42361</c:v>
                </c:pt>
                <c:pt idx="4168">
                  <c:v>42362</c:v>
                </c:pt>
                <c:pt idx="4170">
                  <c:v>42366</c:v>
                </c:pt>
                <c:pt idx="4171">
                  <c:v>42367</c:v>
                </c:pt>
                <c:pt idx="4172">
                  <c:v>42368</c:v>
                </c:pt>
                <c:pt idx="4173">
                  <c:v>42369</c:v>
                </c:pt>
                <c:pt idx="4175">
                  <c:v>42373</c:v>
                </c:pt>
                <c:pt idx="4176">
                  <c:v>42374</c:v>
                </c:pt>
                <c:pt idx="4177">
                  <c:v>42375</c:v>
                </c:pt>
                <c:pt idx="4178">
                  <c:v>42376</c:v>
                </c:pt>
                <c:pt idx="4179">
                  <c:v>42377</c:v>
                </c:pt>
                <c:pt idx="4180">
                  <c:v>42380</c:v>
                </c:pt>
                <c:pt idx="4181">
                  <c:v>42381</c:v>
                </c:pt>
                <c:pt idx="4182">
                  <c:v>42382</c:v>
                </c:pt>
                <c:pt idx="4183">
                  <c:v>42383</c:v>
                </c:pt>
                <c:pt idx="4184">
                  <c:v>42384</c:v>
                </c:pt>
                <c:pt idx="4186">
                  <c:v>42388</c:v>
                </c:pt>
                <c:pt idx="4187">
                  <c:v>42389</c:v>
                </c:pt>
                <c:pt idx="4188">
                  <c:v>42390</c:v>
                </c:pt>
                <c:pt idx="4189">
                  <c:v>42391</c:v>
                </c:pt>
                <c:pt idx="4190">
                  <c:v>42394</c:v>
                </c:pt>
                <c:pt idx="4191">
                  <c:v>42395</c:v>
                </c:pt>
                <c:pt idx="4192">
                  <c:v>42396</c:v>
                </c:pt>
                <c:pt idx="4193">
                  <c:v>42397</c:v>
                </c:pt>
                <c:pt idx="4194">
                  <c:v>42398</c:v>
                </c:pt>
                <c:pt idx="4195">
                  <c:v>42401</c:v>
                </c:pt>
                <c:pt idx="4196">
                  <c:v>42402</c:v>
                </c:pt>
                <c:pt idx="4197">
                  <c:v>42403</c:v>
                </c:pt>
                <c:pt idx="4198">
                  <c:v>42404</c:v>
                </c:pt>
                <c:pt idx="4199">
                  <c:v>42405</c:v>
                </c:pt>
                <c:pt idx="4200">
                  <c:v>42408</c:v>
                </c:pt>
                <c:pt idx="4201">
                  <c:v>42409</c:v>
                </c:pt>
                <c:pt idx="4202">
                  <c:v>42410</c:v>
                </c:pt>
                <c:pt idx="4203">
                  <c:v>42411</c:v>
                </c:pt>
                <c:pt idx="4204">
                  <c:v>42412</c:v>
                </c:pt>
                <c:pt idx="4206">
                  <c:v>42416</c:v>
                </c:pt>
                <c:pt idx="4207">
                  <c:v>42417</c:v>
                </c:pt>
                <c:pt idx="4208">
                  <c:v>42418</c:v>
                </c:pt>
                <c:pt idx="4209">
                  <c:v>42419</c:v>
                </c:pt>
                <c:pt idx="4210">
                  <c:v>42422</c:v>
                </c:pt>
                <c:pt idx="4211">
                  <c:v>42423</c:v>
                </c:pt>
                <c:pt idx="4212">
                  <c:v>42424</c:v>
                </c:pt>
                <c:pt idx="4213">
                  <c:v>42425</c:v>
                </c:pt>
                <c:pt idx="4214">
                  <c:v>42426</c:v>
                </c:pt>
                <c:pt idx="4215">
                  <c:v>42429</c:v>
                </c:pt>
                <c:pt idx="4216">
                  <c:v>42430</c:v>
                </c:pt>
                <c:pt idx="4217">
                  <c:v>42431</c:v>
                </c:pt>
                <c:pt idx="4218">
                  <c:v>42432</c:v>
                </c:pt>
                <c:pt idx="4219">
                  <c:v>42433</c:v>
                </c:pt>
                <c:pt idx="4220">
                  <c:v>42436</c:v>
                </c:pt>
                <c:pt idx="4221">
                  <c:v>42437</c:v>
                </c:pt>
                <c:pt idx="4222">
                  <c:v>42438</c:v>
                </c:pt>
                <c:pt idx="4223">
                  <c:v>42439</c:v>
                </c:pt>
                <c:pt idx="4224">
                  <c:v>42440</c:v>
                </c:pt>
                <c:pt idx="4225">
                  <c:v>42443</c:v>
                </c:pt>
                <c:pt idx="4226">
                  <c:v>42444</c:v>
                </c:pt>
                <c:pt idx="4227">
                  <c:v>42445</c:v>
                </c:pt>
                <c:pt idx="4228">
                  <c:v>42446</c:v>
                </c:pt>
                <c:pt idx="4229">
                  <c:v>42447</c:v>
                </c:pt>
                <c:pt idx="4230">
                  <c:v>42450</c:v>
                </c:pt>
                <c:pt idx="4231">
                  <c:v>42451</c:v>
                </c:pt>
                <c:pt idx="4232">
                  <c:v>42452</c:v>
                </c:pt>
                <c:pt idx="4233">
                  <c:v>42453</c:v>
                </c:pt>
                <c:pt idx="4235">
                  <c:v>42457</c:v>
                </c:pt>
                <c:pt idx="4236">
                  <c:v>42458</c:v>
                </c:pt>
                <c:pt idx="4237">
                  <c:v>42459</c:v>
                </c:pt>
                <c:pt idx="4238">
                  <c:v>42460</c:v>
                </c:pt>
                <c:pt idx="4239">
                  <c:v>42461</c:v>
                </c:pt>
                <c:pt idx="4240">
                  <c:v>42464</c:v>
                </c:pt>
                <c:pt idx="4241">
                  <c:v>42465</c:v>
                </c:pt>
                <c:pt idx="4242">
                  <c:v>42466</c:v>
                </c:pt>
                <c:pt idx="4243">
                  <c:v>42467</c:v>
                </c:pt>
                <c:pt idx="4244">
                  <c:v>42468</c:v>
                </c:pt>
                <c:pt idx="4245">
                  <c:v>42471</c:v>
                </c:pt>
                <c:pt idx="4246">
                  <c:v>42472</c:v>
                </c:pt>
                <c:pt idx="4247">
                  <c:v>42473</c:v>
                </c:pt>
                <c:pt idx="4248">
                  <c:v>42474</c:v>
                </c:pt>
                <c:pt idx="4249">
                  <c:v>42475</c:v>
                </c:pt>
                <c:pt idx="4250">
                  <c:v>42478</c:v>
                </c:pt>
                <c:pt idx="4251">
                  <c:v>42479</c:v>
                </c:pt>
                <c:pt idx="4252">
                  <c:v>42480</c:v>
                </c:pt>
                <c:pt idx="4253">
                  <c:v>42481</c:v>
                </c:pt>
                <c:pt idx="4254">
                  <c:v>42482</c:v>
                </c:pt>
                <c:pt idx="4255">
                  <c:v>42485</c:v>
                </c:pt>
                <c:pt idx="4256">
                  <c:v>42486</c:v>
                </c:pt>
                <c:pt idx="4257">
                  <c:v>42487</c:v>
                </c:pt>
                <c:pt idx="4258">
                  <c:v>42488</c:v>
                </c:pt>
                <c:pt idx="4259">
                  <c:v>42489</c:v>
                </c:pt>
                <c:pt idx="4260">
                  <c:v>42492</c:v>
                </c:pt>
                <c:pt idx="4261">
                  <c:v>42493</c:v>
                </c:pt>
                <c:pt idx="4262">
                  <c:v>42494</c:v>
                </c:pt>
                <c:pt idx="4263">
                  <c:v>42495</c:v>
                </c:pt>
                <c:pt idx="4264">
                  <c:v>42496</c:v>
                </c:pt>
                <c:pt idx="4265">
                  <c:v>42499</c:v>
                </c:pt>
                <c:pt idx="4266">
                  <c:v>42500</c:v>
                </c:pt>
                <c:pt idx="4267">
                  <c:v>42501</c:v>
                </c:pt>
                <c:pt idx="4268">
                  <c:v>42502</c:v>
                </c:pt>
                <c:pt idx="4269">
                  <c:v>42503</c:v>
                </c:pt>
                <c:pt idx="4270">
                  <c:v>42506</c:v>
                </c:pt>
                <c:pt idx="4271">
                  <c:v>42507</c:v>
                </c:pt>
                <c:pt idx="4272">
                  <c:v>42508</c:v>
                </c:pt>
                <c:pt idx="4273">
                  <c:v>42509</c:v>
                </c:pt>
                <c:pt idx="4274">
                  <c:v>42510</c:v>
                </c:pt>
                <c:pt idx="4275">
                  <c:v>42513</c:v>
                </c:pt>
                <c:pt idx="4276">
                  <c:v>42514</c:v>
                </c:pt>
                <c:pt idx="4277">
                  <c:v>42515</c:v>
                </c:pt>
                <c:pt idx="4278">
                  <c:v>42516</c:v>
                </c:pt>
                <c:pt idx="4279">
                  <c:v>42517</c:v>
                </c:pt>
                <c:pt idx="4281">
                  <c:v>42521</c:v>
                </c:pt>
                <c:pt idx="4282">
                  <c:v>42522</c:v>
                </c:pt>
                <c:pt idx="4283">
                  <c:v>42523</c:v>
                </c:pt>
                <c:pt idx="4284">
                  <c:v>42524</c:v>
                </c:pt>
                <c:pt idx="4285">
                  <c:v>42527</c:v>
                </c:pt>
                <c:pt idx="4286">
                  <c:v>42528</c:v>
                </c:pt>
                <c:pt idx="4287">
                  <c:v>42529</c:v>
                </c:pt>
                <c:pt idx="4288">
                  <c:v>42530</c:v>
                </c:pt>
                <c:pt idx="4289">
                  <c:v>42531</c:v>
                </c:pt>
                <c:pt idx="4290">
                  <c:v>42534</c:v>
                </c:pt>
                <c:pt idx="4291">
                  <c:v>42535</c:v>
                </c:pt>
                <c:pt idx="4292">
                  <c:v>42536</c:v>
                </c:pt>
                <c:pt idx="4293">
                  <c:v>42537</c:v>
                </c:pt>
                <c:pt idx="4294">
                  <c:v>42538</c:v>
                </c:pt>
                <c:pt idx="4295">
                  <c:v>42541</c:v>
                </c:pt>
                <c:pt idx="4296">
                  <c:v>42542</c:v>
                </c:pt>
                <c:pt idx="4297">
                  <c:v>42543</c:v>
                </c:pt>
                <c:pt idx="4298">
                  <c:v>42544</c:v>
                </c:pt>
                <c:pt idx="4299">
                  <c:v>42545</c:v>
                </c:pt>
                <c:pt idx="4300">
                  <c:v>42548</c:v>
                </c:pt>
                <c:pt idx="4301">
                  <c:v>42549</c:v>
                </c:pt>
                <c:pt idx="4302">
                  <c:v>42550</c:v>
                </c:pt>
                <c:pt idx="4303">
                  <c:v>42551</c:v>
                </c:pt>
                <c:pt idx="4304">
                  <c:v>42552</c:v>
                </c:pt>
                <c:pt idx="4306">
                  <c:v>42556</c:v>
                </c:pt>
                <c:pt idx="4307">
                  <c:v>42557</c:v>
                </c:pt>
                <c:pt idx="4308">
                  <c:v>42558</c:v>
                </c:pt>
                <c:pt idx="4309">
                  <c:v>42559</c:v>
                </c:pt>
                <c:pt idx="4310">
                  <c:v>42562</c:v>
                </c:pt>
                <c:pt idx="4311">
                  <c:v>42563</c:v>
                </c:pt>
                <c:pt idx="4312">
                  <c:v>42564</c:v>
                </c:pt>
                <c:pt idx="4313">
                  <c:v>42565</c:v>
                </c:pt>
                <c:pt idx="4314">
                  <c:v>42566</c:v>
                </c:pt>
                <c:pt idx="4315">
                  <c:v>42569</c:v>
                </c:pt>
                <c:pt idx="4316">
                  <c:v>42570</c:v>
                </c:pt>
                <c:pt idx="4317">
                  <c:v>42571</c:v>
                </c:pt>
                <c:pt idx="4318">
                  <c:v>42572</c:v>
                </c:pt>
                <c:pt idx="4319">
                  <c:v>42573</c:v>
                </c:pt>
                <c:pt idx="4320">
                  <c:v>42576</c:v>
                </c:pt>
                <c:pt idx="4321">
                  <c:v>42577</c:v>
                </c:pt>
                <c:pt idx="4322">
                  <c:v>42578</c:v>
                </c:pt>
                <c:pt idx="4323">
                  <c:v>42579</c:v>
                </c:pt>
                <c:pt idx="4324">
                  <c:v>42580</c:v>
                </c:pt>
                <c:pt idx="4325">
                  <c:v>42583</c:v>
                </c:pt>
                <c:pt idx="4326">
                  <c:v>42584</c:v>
                </c:pt>
                <c:pt idx="4327">
                  <c:v>42585</c:v>
                </c:pt>
                <c:pt idx="4328">
                  <c:v>42586</c:v>
                </c:pt>
                <c:pt idx="4329">
                  <c:v>42587</c:v>
                </c:pt>
                <c:pt idx="4330">
                  <c:v>42590</c:v>
                </c:pt>
                <c:pt idx="4331">
                  <c:v>42591</c:v>
                </c:pt>
                <c:pt idx="4332">
                  <c:v>42592</c:v>
                </c:pt>
                <c:pt idx="4333">
                  <c:v>42593</c:v>
                </c:pt>
                <c:pt idx="4334">
                  <c:v>42594</c:v>
                </c:pt>
                <c:pt idx="4335">
                  <c:v>42597</c:v>
                </c:pt>
                <c:pt idx="4336">
                  <c:v>42598</c:v>
                </c:pt>
                <c:pt idx="4337">
                  <c:v>42599</c:v>
                </c:pt>
                <c:pt idx="4338">
                  <c:v>42600</c:v>
                </c:pt>
                <c:pt idx="4339">
                  <c:v>42601</c:v>
                </c:pt>
                <c:pt idx="4340">
                  <c:v>42604</c:v>
                </c:pt>
                <c:pt idx="4341">
                  <c:v>42605</c:v>
                </c:pt>
                <c:pt idx="4342">
                  <c:v>42606</c:v>
                </c:pt>
                <c:pt idx="4343">
                  <c:v>42607</c:v>
                </c:pt>
                <c:pt idx="4344">
                  <c:v>42608</c:v>
                </c:pt>
                <c:pt idx="4345">
                  <c:v>42611</c:v>
                </c:pt>
                <c:pt idx="4346">
                  <c:v>42612</c:v>
                </c:pt>
                <c:pt idx="4347">
                  <c:v>42613</c:v>
                </c:pt>
                <c:pt idx="4348">
                  <c:v>42614</c:v>
                </c:pt>
                <c:pt idx="4349">
                  <c:v>42615</c:v>
                </c:pt>
                <c:pt idx="4351">
                  <c:v>42619</c:v>
                </c:pt>
                <c:pt idx="4352">
                  <c:v>42620</c:v>
                </c:pt>
                <c:pt idx="4353">
                  <c:v>42621</c:v>
                </c:pt>
                <c:pt idx="4354">
                  <c:v>42622</c:v>
                </c:pt>
                <c:pt idx="4355">
                  <c:v>42625</c:v>
                </c:pt>
                <c:pt idx="4356">
                  <c:v>42626</c:v>
                </c:pt>
                <c:pt idx="4357">
                  <c:v>42627</c:v>
                </c:pt>
                <c:pt idx="4358">
                  <c:v>42628</c:v>
                </c:pt>
                <c:pt idx="4359">
                  <c:v>42629</c:v>
                </c:pt>
                <c:pt idx="4360">
                  <c:v>42632</c:v>
                </c:pt>
                <c:pt idx="4361">
                  <c:v>42633</c:v>
                </c:pt>
                <c:pt idx="4362">
                  <c:v>42634</c:v>
                </c:pt>
                <c:pt idx="4363">
                  <c:v>42635</c:v>
                </c:pt>
                <c:pt idx="4364">
                  <c:v>42636</c:v>
                </c:pt>
                <c:pt idx="4365">
                  <c:v>42639</c:v>
                </c:pt>
                <c:pt idx="4366">
                  <c:v>42640</c:v>
                </c:pt>
                <c:pt idx="4367">
                  <c:v>42641</c:v>
                </c:pt>
                <c:pt idx="4368">
                  <c:v>42642</c:v>
                </c:pt>
                <c:pt idx="4369">
                  <c:v>42643</c:v>
                </c:pt>
                <c:pt idx="4370">
                  <c:v>42646</c:v>
                </c:pt>
                <c:pt idx="4371">
                  <c:v>42647</c:v>
                </c:pt>
                <c:pt idx="4372">
                  <c:v>42648</c:v>
                </c:pt>
                <c:pt idx="4373">
                  <c:v>42649</c:v>
                </c:pt>
                <c:pt idx="4374">
                  <c:v>42650</c:v>
                </c:pt>
                <c:pt idx="4376">
                  <c:v>42654</c:v>
                </c:pt>
                <c:pt idx="4377">
                  <c:v>42655</c:v>
                </c:pt>
                <c:pt idx="4378">
                  <c:v>42656</c:v>
                </c:pt>
                <c:pt idx="4379">
                  <c:v>42657</c:v>
                </c:pt>
                <c:pt idx="4380">
                  <c:v>42660</c:v>
                </c:pt>
                <c:pt idx="4381">
                  <c:v>42661</c:v>
                </c:pt>
                <c:pt idx="4382">
                  <c:v>42662</c:v>
                </c:pt>
                <c:pt idx="4383">
                  <c:v>42663</c:v>
                </c:pt>
                <c:pt idx="4384">
                  <c:v>42664</c:v>
                </c:pt>
                <c:pt idx="4385">
                  <c:v>42667</c:v>
                </c:pt>
                <c:pt idx="4386">
                  <c:v>42668</c:v>
                </c:pt>
                <c:pt idx="4387">
                  <c:v>42669</c:v>
                </c:pt>
                <c:pt idx="4388">
                  <c:v>42670</c:v>
                </c:pt>
                <c:pt idx="4389">
                  <c:v>42671</c:v>
                </c:pt>
                <c:pt idx="4390">
                  <c:v>42674</c:v>
                </c:pt>
                <c:pt idx="4391">
                  <c:v>42675</c:v>
                </c:pt>
                <c:pt idx="4392">
                  <c:v>42676</c:v>
                </c:pt>
                <c:pt idx="4393">
                  <c:v>42677</c:v>
                </c:pt>
                <c:pt idx="4394">
                  <c:v>42678</c:v>
                </c:pt>
                <c:pt idx="4395">
                  <c:v>42681</c:v>
                </c:pt>
                <c:pt idx="4396">
                  <c:v>42682</c:v>
                </c:pt>
                <c:pt idx="4397">
                  <c:v>42683</c:v>
                </c:pt>
                <c:pt idx="4398">
                  <c:v>42684</c:v>
                </c:pt>
                <c:pt idx="4400">
                  <c:v>42688</c:v>
                </c:pt>
                <c:pt idx="4401">
                  <c:v>42689</c:v>
                </c:pt>
                <c:pt idx="4402">
                  <c:v>42690</c:v>
                </c:pt>
                <c:pt idx="4403">
                  <c:v>42691</c:v>
                </c:pt>
                <c:pt idx="4404">
                  <c:v>42692</c:v>
                </c:pt>
                <c:pt idx="4405">
                  <c:v>42695</c:v>
                </c:pt>
                <c:pt idx="4406">
                  <c:v>42696</c:v>
                </c:pt>
                <c:pt idx="4407">
                  <c:v>42697</c:v>
                </c:pt>
                <c:pt idx="4409">
                  <c:v>42699</c:v>
                </c:pt>
                <c:pt idx="4410">
                  <c:v>42702</c:v>
                </c:pt>
                <c:pt idx="4411">
                  <c:v>42703</c:v>
                </c:pt>
                <c:pt idx="4412">
                  <c:v>42704</c:v>
                </c:pt>
                <c:pt idx="4413">
                  <c:v>42705</c:v>
                </c:pt>
                <c:pt idx="4414">
                  <c:v>42706</c:v>
                </c:pt>
                <c:pt idx="4415">
                  <c:v>42709</c:v>
                </c:pt>
                <c:pt idx="4416">
                  <c:v>42710</c:v>
                </c:pt>
                <c:pt idx="4417">
                  <c:v>42711</c:v>
                </c:pt>
                <c:pt idx="4418">
                  <c:v>42712</c:v>
                </c:pt>
                <c:pt idx="4419">
                  <c:v>42713</c:v>
                </c:pt>
                <c:pt idx="4420">
                  <c:v>42716</c:v>
                </c:pt>
                <c:pt idx="4421">
                  <c:v>42717</c:v>
                </c:pt>
                <c:pt idx="4422">
                  <c:v>42718</c:v>
                </c:pt>
                <c:pt idx="4423">
                  <c:v>42719</c:v>
                </c:pt>
                <c:pt idx="4424">
                  <c:v>42720</c:v>
                </c:pt>
                <c:pt idx="4425">
                  <c:v>42723</c:v>
                </c:pt>
                <c:pt idx="4426">
                  <c:v>42724</c:v>
                </c:pt>
                <c:pt idx="4427">
                  <c:v>42725</c:v>
                </c:pt>
                <c:pt idx="4428">
                  <c:v>42726</c:v>
                </c:pt>
                <c:pt idx="4429">
                  <c:v>42727</c:v>
                </c:pt>
                <c:pt idx="4431">
                  <c:v>42731</c:v>
                </c:pt>
                <c:pt idx="4432">
                  <c:v>42732</c:v>
                </c:pt>
                <c:pt idx="4433">
                  <c:v>42733</c:v>
                </c:pt>
                <c:pt idx="4434">
                  <c:v>42734</c:v>
                </c:pt>
                <c:pt idx="4436">
                  <c:v>42738</c:v>
                </c:pt>
                <c:pt idx="4437">
                  <c:v>42739</c:v>
                </c:pt>
                <c:pt idx="4438">
                  <c:v>42740</c:v>
                </c:pt>
                <c:pt idx="4439">
                  <c:v>42741</c:v>
                </c:pt>
                <c:pt idx="4440">
                  <c:v>42744</c:v>
                </c:pt>
                <c:pt idx="4441">
                  <c:v>42745</c:v>
                </c:pt>
                <c:pt idx="4442">
                  <c:v>42746</c:v>
                </c:pt>
                <c:pt idx="4443">
                  <c:v>42747</c:v>
                </c:pt>
                <c:pt idx="4444">
                  <c:v>42748</c:v>
                </c:pt>
                <c:pt idx="4446">
                  <c:v>42752</c:v>
                </c:pt>
                <c:pt idx="4447">
                  <c:v>42753</c:v>
                </c:pt>
                <c:pt idx="4448">
                  <c:v>42754</c:v>
                </c:pt>
                <c:pt idx="4449">
                  <c:v>42755</c:v>
                </c:pt>
                <c:pt idx="4450">
                  <c:v>42758</c:v>
                </c:pt>
                <c:pt idx="4451">
                  <c:v>42759</c:v>
                </c:pt>
                <c:pt idx="4452">
                  <c:v>42760</c:v>
                </c:pt>
                <c:pt idx="4453">
                  <c:v>42761</c:v>
                </c:pt>
                <c:pt idx="4454">
                  <c:v>42762</c:v>
                </c:pt>
                <c:pt idx="4455">
                  <c:v>42765</c:v>
                </c:pt>
                <c:pt idx="4456">
                  <c:v>42766</c:v>
                </c:pt>
                <c:pt idx="4457">
                  <c:v>42767</c:v>
                </c:pt>
                <c:pt idx="4458">
                  <c:v>42768</c:v>
                </c:pt>
                <c:pt idx="4459">
                  <c:v>42769</c:v>
                </c:pt>
                <c:pt idx="4460">
                  <c:v>42772</c:v>
                </c:pt>
                <c:pt idx="4461">
                  <c:v>42773</c:v>
                </c:pt>
                <c:pt idx="4462">
                  <c:v>42774</c:v>
                </c:pt>
                <c:pt idx="4463">
                  <c:v>42775</c:v>
                </c:pt>
                <c:pt idx="4464">
                  <c:v>42776</c:v>
                </c:pt>
                <c:pt idx="4465">
                  <c:v>42779</c:v>
                </c:pt>
                <c:pt idx="4466">
                  <c:v>42780</c:v>
                </c:pt>
                <c:pt idx="4467">
                  <c:v>42781</c:v>
                </c:pt>
                <c:pt idx="4468">
                  <c:v>42782</c:v>
                </c:pt>
                <c:pt idx="4469">
                  <c:v>42783</c:v>
                </c:pt>
                <c:pt idx="4471">
                  <c:v>42787</c:v>
                </c:pt>
                <c:pt idx="4472">
                  <c:v>42788</c:v>
                </c:pt>
                <c:pt idx="4473">
                  <c:v>42789</c:v>
                </c:pt>
                <c:pt idx="4474">
                  <c:v>42790</c:v>
                </c:pt>
                <c:pt idx="4475">
                  <c:v>42793</c:v>
                </c:pt>
                <c:pt idx="4476">
                  <c:v>42794</c:v>
                </c:pt>
                <c:pt idx="4477">
                  <c:v>42795</c:v>
                </c:pt>
                <c:pt idx="4478">
                  <c:v>42796</c:v>
                </c:pt>
                <c:pt idx="4479">
                  <c:v>42797</c:v>
                </c:pt>
                <c:pt idx="4480">
                  <c:v>42800</c:v>
                </c:pt>
                <c:pt idx="4481">
                  <c:v>42801</c:v>
                </c:pt>
                <c:pt idx="4482">
                  <c:v>42802</c:v>
                </c:pt>
                <c:pt idx="4483">
                  <c:v>42803</c:v>
                </c:pt>
                <c:pt idx="4484">
                  <c:v>42804</c:v>
                </c:pt>
                <c:pt idx="4485">
                  <c:v>42807</c:v>
                </c:pt>
                <c:pt idx="4486">
                  <c:v>42808</c:v>
                </c:pt>
                <c:pt idx="4487">
                  <c:v>42809</c:v>
                </c:pt>
                <c:pt idx="4488">
                  <c:v>42810</c:v>
                </c:pt>
                <c:pt idx="4489">
                  <c:v>42811</c:v>
                </c:pt>
                <c:pt idx="4490">
                  <c:v>42814</c:v>
                </c:pt>
                <c:pt idx="4491">
                  <c:v>42815</c:v>
                </c:pt>
                <c:pt idx="4492">
                  <c:v>42816</c:v>
                </c:pt>
                <c:pt idx="4493">
                  <c:v>42817</c:v>
                </c:pt>
                <c:pt idx="4494">
                  <c:v>42818</c:v>
                </c:pt>
                <c:pt idx="4495">
                  <c:v>42821</c:v>
                </c:pt>
                <c:pt idx="4496">
                  <c:v>42822</c:v>
                </c:pt>
                <c:pt idx="4497">
                  <c:v>42823</c:v>
                </c:pt>
                <c:pt idx="4498">
                  <c:v>42824</c:v>
                </c:pt>
                <c:pt idx="4499">
                  <c:v>42825</c:v>
                </c:pt>
                <c:pt idx="4500">
                  <c:v>42828</c:v>
                </c:pt>
                <c:pt idx="4501">
                  <c:v>42829</c:v>
                </c:pt>
                <c:pt idx="4502">
                  <c:v>42830</c:v>
                </c:pt>
                <c:pt idx="4503">
                  <c:v>42831</c:v>
                </c:pt>
                <c:pt idx="4504">
                  <c:v>42832</c:v>
                </c:pt>
                <c:pt idx="4505">
                  <c:v>42835</c:v>
                </c:pt>
                <c:pt idx="4506">
                  <c:v>42836</c:v>
                </c:pt>
                <c:pt idx="4507">
                  <c:v>42837</c:v>
                </c:pt>
                <c:pt idx="4508">
                  <c:v>42838</c:v>
                </c:pt>
                <c:pt idx="4510">
                  <c:v>42842</c:v>
                </c:pt>
                <c:pt idx="4511">
                  <c:v>42843</c:v>
                </c:pt>
                <c:pt idx="4512">
                  <c:v>42844</c:v>
                </c:pt>
                <c:pt idx="4513">
                  <c:v>42845</c:v>
                </c:pt>
                <c:pt idx="4514">
                  <c:v>42846</c:v>
                </c:pt>
                <c:pt idx="4515">
                  <c:v>42849</c:v>
                </c:pt>
                <c:pt idx="4516">
                  <c:v>42850</c:v>
                </c:pt>
                <c:pt idx="4517">
                  <c:v>42851</c:v>
                </c:pt>
                <c:pt idx="4518">
                  <c:v>42852</c:v>
                </c:pt>
                <c:pt idx="4519">
                  <c:v>42853</c:v>
                </c:pt>
                <c:pt idx="4520">
                  <c:v>42856</c:v>
                </c:pt>
                <c:pt idx="4521">
                  <c:v>42857</c:v>
                </c:pt>
                <c:pt idx="4522">
                  <c:v>42858</c:v>
                </c:pt>
                <c:pt idx="4523">
                  <c:v>42859</c:v>
                </c:pt>
                <c:pt idx="4524">
                  <c:v>42860</c:v>
                </c:pt>
                <c:pt idx="4525">
                  <c:v>42863</c:v>
                </c:pt>
                <c:pt idx="4526">
                  <c:v>42864</c:v>
                </c:pt>
                <c:pt idx="4527">
                  <c:v>42865</c:v>
                </c:pt>
                <c:pt idx="4528">
                  <c:v>42866</c:v>
                </c:pt>
                <c:pt idx="4529">
                  <c:v>42867</c:v>
                </c:pt>
                <c:pt idx="4530">
                  <c:v>42870</c:v>
                </c:pt>
                <c:pt idx="4531">
                  <c:v>42871</c:v>
                </c:pt>
                <c:pt idx="4532">
                  <c:v>42872</c:v>
                </c:pt>
                <c:pt idx="4533">
                  <c:v>42873</c:v>
                </c:pt>
                <c:pt idx="4534">
                  <c:v>42874</c:v>
                </c:pt>
                <c:pt idx="4535">
                  <c:v>42877</c:v>
                </c:pt>
                <c:pt idx="4536">
                  <c:v>42878</c:v>
                </c:pt>
                <c:pt idx="4537">
                  <c:v>42879</c:v>
                </c:pt>
                <c:pt idx="4538">
                  <c:v>42880</c:v>
                </c:pt>
                <c:pt idx="4539">
                  <c:v>42881</c:v>
                </c:pt>
                <c:pt idx="4541">
                  <c:v>42885</c:v>
                </c:pt>
                <c:pt idx="4542">
                  <c:v>42886</c:v>
                </c:pt>
                <c:pt idx="4543">
                  <c:v>42887</c:v>
                </c:pt>
                <c:pt idx="4544">
                  <c:v>42888</c:v>
                </c:pt>
                <c:pt idx="4545">
                  <c:v>42891</c:v>
                </c:pt>
                <c:pt idx="4546">
                  <c:v>42892</c:v>
                </c:pt>
                <c:pt idx="4547">
                  <c:v>42893</c:v>
                </c:pt>
                <c:pt idx="4548">
                  <c:v>42894</c:v>
                </c:pt>
                <c:pt idx="4549">
                  <c:v>42895</c:v>
                </c:pt>
                <c:pt idx="4550">
                  <c:v>42898</c:v>
                </c:pt>
                <c:pt idx="4551">
                  <c:v>42899</c:v>
                </c:pt>
                <c:pt idx="4552">
                  <c:v>42900</c:v>
                </c:pt>
                <c:pt idx="4553">
                  <c:v>42901</c:v>
                </c:pt>
                <c:pt idx="4554">
                  <c:v>42902</c:v>
                </c:pt>
                <c:pt idx="4555">
                  <c:v>42905</c:v>
                </c:pt>
                <c:pt idx="4556">
                  <c:v>42906</c:v>
                </c:pt>
                <c:pt idx="4557">
                  <c:v>42907</c:v>
                </c:pt>
                <c:pt idx="4558">
                  <c:v>42908</c:v>
                </c:pt>
                <c:pt idx="4559">
                  <c:v>42909</c:v>
                </c:pt>
                <c:pt idx="4560">
                  <c:v>42912</c:v>
                </c:pt>
                <c:pt idx="4561">
                  <c:v>42913</c:v>
                </c:pt>
                <c:pt idx="4562">
                  <c:v>42914</c:v>
                </c:pt>
                <c:pt idx="4563">
                  <c:v>42915</c:v>
                </c:pt>
                <c:pt idx="4564">
                  <c:v>42916</c:v>
                </c:pt>
                <c:pt idx="4565">
                  <c:v>42919</c:v>
                </c:pt>
                <c:pt idx="4567">
                  <c:v>42921</c:v>
                </c:pt>
                <c:pt idx="4568">
                  <c:v>42922</c:v>
                </c:pt>
                <c:pt idx="4569">
                  <c:v>42923</c:v>
                </c:pt>
                <c:pt idx="4570">
                  <c:v>42926</c:v>
                </c:pt>
                <c:pt idx="4571">
                  <c:v>42927</c:v>
                </c:pt>
                <c:pt idx="4572">
                  <c:v>42928</c:v>
                </c:pt>
                <c:pt idx="4573">
                  <c:v>42929</c:v>
                </c:pt>
                <c:pt idx="4574">
                  <c:v>42930</c:v>
                </c:pt>
                <c:pt idx="4575">
                  <c:v>42933</c:v>
                </c:pt>
                <c:pt idx="4576">
                  <c:v>42934</c:v>
                </c:pt>
                <c:pt idx="4577">
                  <c:v>42935</c:v>
                </c:pt>
                <c:pt idx="4578">
                  <c:v>42936</c:v>
                </c:pt>
                <c:pt idx="4579">
                  <c:v>42937</c:v>
                </c:pt>
                <c:pt idx="4580">
                  <c:v>42940</c:v>
                </c:pt>
                <c:pt idx="4581">
                  <c:v>42941</c:v>
                </c:pt>
                <c:pt idx="4582">
                  <c:v>42942</c:v>
                </c:pt>
                <c:pt idx="4583">
                  <c:v>42943</c:v>
                </c:pt>
                <c:pt idx="4584">
                  <c:v>42944</c:v>
                </c:pt>
                <c:pt idx="4585">
                  <c:v>42947</c:v>
                </c:pt>
                <c:pt idx="4586">
                  <c:v>42948</c:v>
                </c:pt>
                <c:pt idx="4587">
                  <c:v>42949</c:v>
                </c:pt>
                <c:pt idx="4588">
                  <c:v>42950</c:v>
                </c:pt>
                <c:pt idx="4589">
                  <c:v>42951</c:v>
                </c:pt>
                <c:pt idx="4590">
                  <c:v>42954</c:v>
                </c:pt>
                <c:pt idx="4591">
                  <c:v>42955</c:v>
                </c:pt>
                <c:pt idx="4592">
                  <c:v>42956</c:v>
                </c:pt>
                <c:pt idx="4593">
                  <c:v>42957</c:v>
                </c:pt>
                <c:pt idx="4594">
                  <c:v>42958</c:v>
                </c:pt>
                <c:pt idx="4595">
                  <c:v>42961</c:v>
                </c:pt>
                <c:pt idx="4596">
                  <c:v>42962</c:v>
                </c:pt>
                <c:pt idx="4597">
                  <c:v>42963</c:v>
                </c:pt>
                <c:pt idx="4598">
                  <c:v>42964</c:v>
                </c:pt>
                <c:pt idx="4599">
                  <c:v>42965</c:v>
                </c:pt>
                <c:pt idx="4600">
                  <c:v>42968</c:v>
                </c:pt>
                <c:pt idx="4601">
                  <c:v>42969</c:v>
                </c:pt>
                <c:pt idx="4602">
                  <c:v>42970</c:v>
                </c:pt>
                <c:pt idx="4603">
                  <c:v>42971</c:v>
                </c:pt>
                <c:pt idx="4604">
                  <c:v>42972</c:v>
                </c:pt>
                <c:pt idx="4605">
                  <c:v>42975</c:v>
                </c:pt>
                <c:pt idx="4606">
                  <c:v>42976</c:v>
                </c:pt>
                <c:pt idx="4607">
                  <c:v>42977</c:v>
                </c:pt>
                <c:pt idx="4608">
                  <c:v>42978</c:v>
                </c:pt>
                <c:pt idx="4609">
                  <c:v>42979</c:v>
                </c:pt>
                <c:pt idx="4611">
                  <c:v>42983</c:v>
                </c:pt>
                <c:pt idx="4612">
                  <c:v>42984</c:v>
                </c:pt>
                <c:pt idx="4613">
                  <c:v>42985</c:v>
                </c:pt>
                <c:pt idx="4614">
                  <c:v>42986</c:v>
                </c:pt>
                <c:pt idx="4615">
                  <c:v>42989</c:v>
                </c:pt>
                <c:pt idx="4616">
                  <c:v>42990</c:v>
                </c:pt>
                <c:pt idx="4617">
                  <c:v>42991</c:v>
                </c:pt>
                <c:pt idx="4618">
                  <c:v>42992</c:v>
                </c:pt>
                <c:pt idx="4619">
                  <c:v>42993</c:v>
                </c:pt>
                <c:pt idx="4620">
                  <c:v>42996</c:v>
                </c:pt>
                <c:pt idx="4621">
                  <c:v>42997</c:v>
                </c:pt>
                <c:pt idx="4622">
                  <c:v>42998</c:v>
                </c:pt>
                <c:pt idx="4623">
                  <c:v>42999</c:v>
                </c:pt>
                <c:pt idx="4624">
                  <c:v>43000</c:v>
                </c:pt>
                <c:pt idx="4625">
                  <c:v>43003</c:v>
                </c:pt>
                <c:pt idx="4626">
                  <c:v>43004</c:v>
                </c:pt>
                <c:pt idx="4627">
                  <c:v>43005</c:v>
                </c:pt>
                <c:pt idx="4628">
                  <c:v>43006</c:v>
                </c:pt>
                <c:pt idx="4629">
                  <c:v>43007</c:v>
                </c:pt>
                <c:pt idx="4630">
                  <c:v>43010</c:v>
                </c:pt>
                <c:pt idx="4631">
                  <c:v>43011</c:v>
                </c:pt>
                <c:pt idx="4632">
                  <c:v>43012</c:v>
                </c:pt>
                <c:pt idx="4633">
                  <c:v>43013</c:v>
                </c:pt>
                <c:pt idx="4634">
                  <c:v>43014</c:v>
                </c:pt>
                <c:pt idx="4636">
                  <c:v>43018</c:v>
                </c:pt>
                <c:pt idx="4637">
                  <c:v>43019</c:v>
                </c:pt>
                <c:pt idx="4638">
                  <c:v>43020</c:v>
                </c:pt>
                <c:pt idx="4639">
                  <c:v>43021</c:v>
                </c:pt>
                <c:pt idx="4640">
                  <c:v>43024</c:v>
                </c:pt>
                <c:pt idx="4641">
                  <c:v>43025</c:v>
                </c:pt>
                <c:pt idx="4642">
                  <c:v>43026</c:v>
                </c:pt>
                <c:pt idx="4643">
                  <c:v>43027</c:v>
                </c:pt>
                <c:pt idx="4644">
                  <c:v>43028</c:v>
                </c:pt>
                <c:pt idx="4645">
                  <c:v>43031</c:v>
                </c:pt>
                <c:pt idx="4646">
                  <c:v>43032</c:v>
                </c:pt>
                <c:pt idx="4647">
                  <c:v>43033</c:v>
                </c:pt>
                <c:pt idx="4648">
                  <c:v>43034</c:v>
                </c:pt>
                <c:pt idx="4649">
                  <c:v>43035</c:v>
                </c:pt>
                <c:pt idx="4650">
                  <c:v>43038</c:v>
                </c:pt>
                <c:pt idx="4651">
                  <c:v>43039</c:v>
                </c:pt>
                <c:pt idx="4652">
                  <c:v>43040</c:v>
                </c:pt>
                <c:pt idx="4653">
                  <c:v>43041</c:v>
                </c:pt>
                <c:pt idx="4654">
                  <c:v>43042</c:v>
                </c:pt>
                <c:pt idx="4655">
                  <c:v>43045</c:v>
                </c:pt>
                <c:pt idx="4656">
                  <c:v>43046</c:v>
                </c:pt>
                <c:pt idx="4657">
                  <c:v>43047</c:v>
                </c:pt>
                <c:pt idx="4658">
                  <c:v>43048</c:v>
                </c:pt>
                <c:pt idx="4659">
                  <c:v>43049</c:v>
                </c:pt>
                <c:pt idx="4660">
                  <c:v>43052</c:v>
                </c:pt>
                <c:pt idx="4661">
                  <c:v>43053</c:v>
                </c:pt>
                <c:pt idx="4662">
                  <c:v>43054</c:v>
                </c:pt>
                <c:pt idx="4663">
                  <c:v>43055</c:v>
                </c:pt>
                <c:pt idx="4664">
                  <c:v>43056</c:v>
                </c:pt>
                <c:pt idx="4665">
                  <c:v>43059</c:v>
                </c:pt>
                <c:pt idx="4666">
                  <c:v>43060</c:v>
                </c:pt>
                <c:pt idx="4667">
                  <c:v>43061</c:v>
                </c:pt>
                <c:pt idx="4669">
                  <c:v>43063</c:v>
                </c:pt>
                <c:pt idx="4670">
                  <c:v>43066</c:v>
                </c:pt>
                <c:pt idx="4671">
                  <c:v>43067</c:v>
                </c:pt>
                <c:pt idx="4672">
                  <c:v>43068</c:v>
                </c:pt>
                <c:pt idx="4673">
                  <c:v>43069</c:v>
                </c:pt>
                <c:pt idx="4674">
                  <c:v>43070</c:v>
                </c:pt>
                <c:pt idx="4675">
                  <c:v>43073</c:v>
                </c:pt>
                <c:pt idx="4676">
                  <c:v>43074</c:v>
                </c:pt>
                <c:pt idx="4677">
                  <c:v>43075</c:v>
                </c:pt>
                <c:pt idx="4678">
                  <c:v>43076</c:v>
                </c:pt>
                <c:pt idx="4679">
                  <c:v>43077</c:v>
                </c:pt>
                <c:pt idx="4680">
                  <c:v>43080</c:v>
                </c:pt>
                <c:pt idx="4681">
                  <c:v>43081</c:v>
                </c:pt>
                <c:pt idx="4682">
                  <c:v>43082</c:v>
                </c:pt>
                <c:pt idx="4683">
                  <c:v>43083</c:v>
                </c:pt>
                <c:pt idx="4684">
                  <c:v>43084</c:v>
                </c:pt>
                <c:pt idx="4685">
                  <c:v>43087</c:v>
                </c:pt>
                <c:pt idx="4686">
                  <c:v>43088</c:v>
                </c:pt>
                <c:pt idx="4687">
                  <c:v>43089</c:v>
                </c:pt>
                <c:pt idx="4688">
                  <c:v>43090</c:v>
                </c:pt>
                <c:pt idx="4689">
                  <c:v>43091</c:v>
                </c:pt>
                <c:pt idx="4691">
                  <c:v>43095</c:v>
                </c:pt>
                <c:pt idx="4692">
                  <c:v>43096</c:v>
                </c:pt>
                <c:pt idx="4693">
                  <c:v>43097</c:v>
                </c:pt>
                <c:pt idx="4694">
                  <c:v>43098</c:v>
                </c:pt>
                <c:pt idx="4696">
                  <c:v>43102</c:v>
                </c:pt>
                <c:pt idx="4697">
                  <c:v>43103</c:v>
                </c:pt>
                <c:pt idx="4698">
                  <c:v>43104</c:v>
                </c:pt>
                <c:pt idx="4699">
                  <c:v>43105</c:v>
                </c:pt>
                <c:pt idx="4700">
                  <c:v>43108</c:v>
                </c:pt>
                <c:pt idx="4701">
                  <c:v>43109</c:v>
                </c:pt>
                <c:pt idx="4702">
                  <c:v>43110</c:v>
                </c:pt>
                <c:pt idx="4703">
                  <c:v>43111</c:v>
                </c:pt>
                <c:pt idx="4704">
                  <c:v>43112</c:v>
                </c:pt>
                <c:pt idx="4706">
                  <c:v>43116</c:v>
                </c:pt>
                <c:pt idx="4707">
                  <c:v>43117</c:v>
                </c:pt>
                <c:pt idx="4708">
                  <c:v>43118</c:v>
                </c:pt>
                <c:pt idx="4709">
                  <c:v>43119</c:v>
                </c:pt>
                <c:pt idx="4710">
                  <c:v>43122</c:v>
                </c:pt>
                <c:pt idx="4711">
                  <c:v>43123</c:v>
                </c:pt>
                <c:pt idx="4712">
                  <c:v>43124</c:v>
                </c:pt>
                <c:pt idx="4713">
                  <c:v>43125</c:v>
                </c:pt>
                <c:pt idx="4714">
                  <c:v>43126</c:v>
                </c:pt>
                <c:pt idx="4715">
                  <c:v>43129</c:v>
                </c:pt>
                <c:pt idx="4716">
                  <c:v>43130</c:v>
                </c:pt>
                <c:pt idx="4717">
                  <c:v>43131</c:v>
                </c:pt>
                <c:pt idx="4718">
                  <c:v>43132</c:v>
                </c:pt>
                <c:pt idx="4719">
                  <c:v>43133</c:v>
                </c:pt>
                <c:pt idx="4720">
                  <c:v>43136</c:v>
                </c:pt>
                <c:pt idx="4721">
                  <c:v>43137</c:v>
                </c:pt>
                <c:pt idx="4722">
                  <c:v>43138</c:v>
                </c:pt>
                <c:pt idx="4723">
                  <c:v>43139</c:v>
                </c:pt>
                <c:pt idx="4724">
                  <c:v>43140</c:v>
                </c:pt>
                <c:pt idx="4725">
                  <c:v>43143</c:v>
                </c:pt>
                <c:pt idx="4726">
                  <c:v>43144</c:v>
                </c:pt>
                <c:pt idx="4727">
                  <c:v>43145</c:v>
                </c:pt>
                <c:pt idx="4728">
                  <c:v>43146</c:v>
                </c:pt>
                <c:pt idx="4729">
                  <c:v>43147</c:v>
                </c:pt>
                <c:pt idx="4731">
                  <c:v>43151</c:v>
                </c:pt>
                <c:pt idx="4732">
                  <c:v>43152</c:v>
                </c:pt>
                <c:pt idx="4733">
                  <c:v>43153</c:v>
                </c:pt>
                <c:pt idx="4734">
                  <c:v>43154</c:v>
                </c:pt>
                <c:pt idx="4735">
                  <c:v>43157</c:v>
                </c:pt>
                <c:pt idx="4736">
                  <c:v>43158</c:v>
                </c:pt>
                <c:pt idx="4737">
                  <c:v>43159</c:v>
                </c:pt>
                <c:pt idx="4738">
                  <c:v>43160</c:v>
                </c:pt>
                <c:pt idx="4739">
                  <c:v>43161</c:v>
                </c:pt>
                <c:pt idx="4740">
                  <c:v>43164</c:v>
                </c:pt>
                <c:pt idx="4741">
                  <c:v>43165</c:v>
                </c:pt>
                <c:pt idx="4742">
                  <c:v>43166</c:v>
                </c:pt>
                <c:pt idx="4743">
                  <c:v>43167</c:v>
                </c:pt>
                <c:pt idx="4744">
                  <c:v>43168</c:v>
                </c:pt>
                <c:pt idx="4745">
                  <c:v>43171</c:v>
                </c:pt>
                <c:pt idx="4746">
                  <c:v>43172</c:v>
                </c:pt>
                <c:pt idx="4747">
                  <c:v>43173</c:v>
                </c:pt>
                <c:pt idx="4748">
                  <c:v>43174</c:v>
                </c:pt>
                <c:pt idx="4749">
                  <c:v>43175</c:v>
                </c:pt>
                <c:pt idx="4750">
                  <c:v>43178</c:v>
                </c:pt>
                <c:pt idx="4751">
                  <c:v>43179</c:v>
                </c:pt>
                <c:pt idx="4752">
                  <c:v>43180</c:v>
                </c:pt>
                <c:pt idx="4753">
                  <c:v>43181</c:v>
                </c:pt>
                <c:pt idx="4754">
                  <c:v>43182</c:v>
                </c:pt>
                <c:pt idx="4755">
                  <c:v>43185</c:v>
                </c:pt>
                <c:pt idx="4756">
                  <c:v>43186</c:v>
                </c:pt>
                <c:pt idx="4757">
                  <c:v>43187</c:v>
                </c:pt>
                <c:pt idx="4758">
                  <c:v>43188</c:v>
                </c:pt>
                <c:pt idx="4760">
                  <c:v>43192</c:v>
                </c:pt>
                <c:pt idx="4761">
                  <c:v>43193</c:v>
                </c:pt>
                <c:pt idx="4762">
                  <c:v>43194</c:v>
                </c:pt>
                <c:pt idx="4763">
                  <c:v>43195</c:v>
                </c:pt>
                <c:pt idx="4764">
                  <c:v>43196</c:v>
                </c:pt>
                <c:pt idx="4765">
                  <c:v>43199</c:v>
                </c:pt>
                <c:pt idx="4766">
                  <c:v>43200</c:v>
                </c:pt>
                <c:pt idx="4767">
                  <c:v>43201</c:v>
                </c:pt>
                <c:pt idx="4768">
                  <c:v>43202</c:v>
                </c:pt>
                <c:pt idx="4769">
                  <c:v>43203</c:v>
                </c:pt>
                <c:pt idx="4770">
                  <c:v>43206</c:v>
                </c:pt>
                <c:pt idx="4771">
                  <c:v>43207</c:v>
                </c:pt>
                <c:pt idx="4772">
                  <c:v>43208</c:v>
                </c:pt>
                <c:pt idx="4773">
                  <c:v>43209</c:v>
                </c:pt>
                <c:pt idx="4774">
                  <c:v>43210</c:v>
                </c:pt>
                <c:pt idx="4775">
                  <c:v>43213</c:v>
                </c:pt>
                <c:pt idx="4776">
                  <c:v>43214</c:v>
                </c:pt>
                <c:pt idx="4777">
                  <c:v>43215</c:v>
                </c:pt>
                <c:pt idx="4778">
                  <c:v>43216</c:v>
                </c:pt>
                <c:pt idx="4779">
                  <c:v>43217</c:v>
                </c:pt>
                <c:pt idx="4780">
                  <c:v>43220</c:v>
                </c:pt>
                <c:pt idx="4781">
                  <c:v>43221</c:v>
                </c:pt>
                <c:pt idx="4782">
                  <c:v>43222</c:v>
                </c:pt>
                <c:pt idx="4783">
                  <c:v>43223</c:v>
                </c:pt>
                <c:pt idx="4784">
                  <c:v>43224</c:v>
                </c:pt>
                <c:pt idx="4785">
                  <c:v>43227</c:v>
                </c:pt>
                <c:pt idx="4786">
                  <c:v>43228</c:v>
                </c:pt>
                <c:pt idx="4787">
                  <c:v>43229</c:v>
                </c:pt>
                <c:pt idx="4788">
                  <c:v>43230</c:v>
                </c:pt>
                <c:pt idx="4789">
                  <c:v>43231</c:v>
                </c:pt>
                <c:pt idx="4790">
                  <c:v>43234</c:v>
                </c:pt>
                <c:pt idx="4791">
                  <c:v>43235</c:v>
                </c:pt>
                <c:pt idx="4792">
                  <c:v>43236</c:v>
                </c:pt>
                <c:pt idx="4793">
                  <c:v>43237</c:v>
                </c:pt>
                <c:pt idx="4794">
                  <c:v>43238</c:v>
                </c:pt>
                <c:pt idx="4795">
                  <c:v>43241</c:v>
                </c:pt>
                <c:pt idx="4796">
                  <c:v>43242</c:v>
                </c:pt>
                <c:pt idx="4797">
                  <c:v>43243</c:v>
                </c:pt>
                <c:pt idx="4798">
                  <c:v>43244</c:v>
                </c:pt>
                <c:pt idx="4799">
                  <c:v>43245</c:v>
                </c:pt>
                <c:pt idx="4801">
                  <c:v>43249</c:v>
                </c:pt>
                <c:pt idx="4802">
                  <c:v>43250</c:v>
                </c:pt>
                <c:pt idx="4803">
                  <c:v>43251</c:v>
                </c:pt>
                <c:pt idx="4804">
                  <c:v>43252</c:v>
                </c:pt>
                <c:pt idx="4805">
                  <c:v>43255</c:v>
                </c:pt>
                <c:pt idx="4806">
                  <c:v>43256</c:v>
                </c:pt>
                <c:pt idx="4807">
                  <c:v>43257</c:v>
                </c:pt>
                <c:pt idx="4808">
                  <c:v>43258</c:v>
                </c:pt>
                <c:pt idx="4809">
                  <c:v>43259</c:v>
                </c:pt>
                <c:pt idx="4810">
                  <c:v>43262</c:v>
                </c:pt>
                <c:pt idx="4811">
                  <c:v>43263</c:v>
                </c:pt>
                <c:pt idx="4812">
                  <c:v>43264</c:v>
                </c:pt>
                <c:pt idx="4813">
                  <c:v>43265</c:v>
                </c:pt>
                <c:pt idx="4814">
                  <c:v>43266</c:v>
                </c:pt>
                <c:pt idx="4815">
                  <c:v>43269</c:v>
                </c:pt>
                <c:pt idx="4816">
                  <c:v>43270</c:v>
                </c:pt>
                <c:pt idx="4817">
                  <c:v>43271</c:v>
                </c:pt>
                <c:pt idx="4818">
                  <c:v>43272</c:v>
                </c:pt>
                <c:pt idx="4819">
                  <c:v>43273</c:v>
                </c:pt>
                <c:pt idx="4820">
                  <c:v>43276</c:v>
                </c:pt>
                <c:pt idx="4821">
                  <c:v>43277</c:v>
                </c:pt>
                <c:pt idx="4822">
                  <c:v>43278</c:v>
                </c:pt>
                <c:pt idx="4823">
                  <c:v>43279</c:v>
                </c:pt>
                <c:pt idx="4824">
                  <c:v>43280</c:v>
                </c:pt>
                <c:pt idx="4825">
                  <c:v>43283</c:v>
                </c:pt>
                <c:pt idx="4826">
                  <c:v>43284</c:v>
                </c:pt>
                <c:pt idx="4828">
                  <c:v>43286</c:v>
                </c:pt>
                <c:pt idx="4829">
                  <c:v>43287</c:v>
                </c:pt>
                <c:pt idx="4830">
                  <c:v>43290</c:v>
                </c:pt>
                <c:pt idx="4831">
                  <c:v>43291</c:v>
                </c:pt>
                <c:pt idx="4832">
                  <c:v>43292</c:v>
                </c:pt>
                <c:pt idx="4833">
                  <c:v>43293</c:v>
                </c:pt>
                <c:pt idx="4834">
                  <c:v>43294</c:v>
                </c:pt>
                <c:pt idx="4835">
                  <c:v>43297</c:v>
                </c:pt>
                <c:pt idx="4836">
                  <c:v>43298</c:v>
                </c:pt>
                <c:pt idx="4837">
                  <c:v>43299</c:v>
                </c:pt>
                <c:pt idx="4838">
                  <c:v>43300</c:v>
                </c:pt>
                <c:pt idx="4839">
                  <c:v>43301</c:v>
                </c:pt>
                <c:pt idx="4840">
                  <c:v>43304</c:v>
                </c:pt>
                <c:pt idx="4841">
                  <c:v>43305</c:v>
                </c:pt>
                <c:pt idx="4842">
                  <c:v>43306</c:v>
                </c:pt>
                <c:pt idx="4843">
                  <c:v>43307</c:v>
                </c:pt>
                <c:pt idx="4844">
                  <c:v>43308</c:v>
                </c:pt>
                <c:pt idx="4845">
                  <c:v>43311</c:v>
                </c:pt>
                <c:pt idx="4846">
                  <c:v>43312</c:v>
                </c:pt>
                <c:pt idx="4847">
                  <c:v>43313</c:v>
                </c:pt>
                <c:pt idx="4848">
                  <c:v>43314</c:v>
                </c:pt>
                <c:pt idx="4849">
                  <c:v>43315</c:v>
                </c:pt>
                <c:pt idx="4850">
                  <c:v>43318</c:v>
                </c:pt>
                <c:pt idx="4851">
                  <c:v>43319</c:v>
                </c:pt>
                <c:pt idx="4852">
                  <c:v>43320</c:v>
                </c:pt>
                <c:pt idx="4853">
                  <c:v>43321</c:v>
                </c:pt>
                <c:pt idx="4854">
                  <c:v>43322</c:v>
                </c:pt>
                <c:pt idx="4855">
                  <c:v>43325</c:v>
                </c:pt>
                <c:pt idx="4856">
                  <c:v>43326</c:v>
                </c:pt>
                <c:pt idx="4857">
                  <c:v>43327</c:v>
                </c:pt>
                <c:pt idx="4858">
                  <c:v>43328</c:v>
                </c:pt>
                <c:pt idx="4859">
                  <c:v>43329</c:v>
                </c:pt>
                <c:pt idx="4860">
                  <c:v>43332</c:v>
                </c:pt>
                <c:pt idx="4861">
                  <c:v>43333</c:v>
                </c:pt>
                <c:pt idx="4862">
                  <c:v>43334</c:v>
                </c:pt>
                <c:pt idx="4863">
                  <c:v>43335</c:v>
                </c:pt>
                <c:pt idx="4864">
                  <c:v>43336</c:v>
                </c:pt>
                <c:pt idx="4865">
                  <c:v>43339</c:v>
                </c:pt>
                <c:pt idx="4866">
                  <c:v>43340</c:v>
                </c:pt>
                <c:pt idx="4867">
                  <c:v>43341</c:v>
                </c:pt>
                <c:pt idx="4868">
                  <c:v>43342</c:v>
                </c:pt>
                <c:pt idx="4869">
                  <c:v>43343</c:v>
                </c:pt>
                <c:pt idx="4871">
                  <c:v>43347</c:v>
                </c:pt>
                <c:pt idx="4872">
                  <c:v>43348</c:v>
                </c:pt>
                <c:pt idx="4873">
                  <c:v>43349</c:v>
                </c:pt>
                <c:pt idx="4874">
                  <c:v>43350</c:v>
                </c:pt>
                <c:pt idx="4875">
                  <c:v>43353</c:v>
                </c:pt>
                <c:pt idx="4876">
                  <c:v>43354</c:v>
                </c:pt>
                <c:pt idx="4877">
                  <c:v>43355</c:v>
                </c:pt>
                <c:pt idx="4878">
                  <c:v>43356</c:v>
                </c:pt>
                <c:pt idx="4879">
                  <c:v>43357</c:v>
                </c:pt>
                <c:pt idx="4880">
                  <c:v>43360</c:v>
                </c:pt>
                <c:pt idx="4881">
                  <c:v>43361</c:v>
                </c:pt>
                <c:pt idx="4882">
                  <c:v>43362</c:v>
                </c:pt>
                <c:pt idx="4883">
                  <c:v>43363</c:v>
                </c:pt>
                <c:pt idx="4884">
                  <c:v>43364</c:v>
                </c:pt>
                <c:pt idx="4885">
                  <c:v>43367</c:v>
                </c:pt>
                <c:pt idx="4886">
                  <c:v>43368</c:v>
                </c:pt>
                <c:pt idx="4887">
                  <c:v>43369</c:v>
                </c:pt>
                <c:pt idx="4888">
                  <c:v>43370</c:v>
                </c:pt>
                <c:pt idx="4889">
                  <c:v>43371</c:v>
                </c:pt>
                <c:pt idx="4890">
                  <c:v>43374</c:v>
                </c:pt>
                <c:pt idx="4891">
                  <c:v>43375</c:v>
                </c:pt>
                <c:pt idx="4892">
                  <c:v>43376</c:v>
                </c:pt>
                <c:pt idx="4893">
                  <c:v>43377</c:v>
                </c:pt>
                <c:pt idx="4894">
                  <c:v>43378</c:v>
                </c:pt>
                <c:pt idx="4896">
                  <c:v>43382</c:v>
                </c:pt>
                <c:pt idx="4897">
                  <c:v>43383</c:v>
                </c:pt>
                <c:pt idx="4898">
                  <c:v>43384</c:v>
                </c:pt>
                <c:pt idx="4899">
                  <c:v>43385</c:v>
                </c:pt>
                <c:pt idx="4900">
                  <c:v>43388</c:v>
                </c:pt>
                <c:pt idx="4901">
                  <c:v>43389</c:v>
                </c:pt>
                <c:pt idx="4902">
                  <c:v>43390</c:v>
                </c:pt>
                <c:pt idx="4903">
                  <c:v>43391</c:v>
                </c:pt>
                <c:pt idx="4904">
                  <c:v>43392</c:v>
                </c:pt>
                <c:pt idx="4905">
                  <c:v>43395</c:v>
                </c:pt>
                <c:pt idx="4906">
                  <c:v>43396</c:v>
                </c:pt>
                <c:pt idx="4907">
                  <c:v>43397</c:v>
                </c:pt>
                <c:pt idx="4908">
                  <c:v>43398</c:v>
                </c:pt>
                <c:pt idx="4909">
                  <c:v>43399</c:v>
                </c:pt>
                <c:pt idx="4910">
                  <c:v>43402</c:v>
                </c:pt>
                <c:pt idx="4911">
                  <c:v>43403</c:v>
                </c:pt>
                <c:pt idx="4912">
                  <c:v>43404</c:v>
                </c:pt>
                <c:pt idx="4913">
                  <c:v>43405</c:v>
                </c:pt>
                <c:pt idx="4914">
                  <c:v>43406</c:v>
                </c:pt>
                <c:pt idx="4915">
                  <c:v>43409</c:v>
                </c:pt>
                <c:pt idx="4916">
                  <c:v>43410</c:v>
                </c:pt>
                <c:pt idx="4917">
                  <c:v>43411</c:v>
                </c:pt>
                <c:pt idx="4918">
                  <c:v>43412</c:v>
                </c:pt>
                <c:pt idx="4919">
                  <c:v>43413</c:v>
                </c:pt>
                <c:pt idx="4921">
                  <c:v>43417</c:v>
                </c:pt>
                <c:pt idx="4922">
                  <c:v>43418</c:v>
                </c:pt>
                <c:pt idx="4923">
                  <c:v>43419</c:v>
                </c:pt>
                <c:pt idx="4924">
                  <c:v>43420</c:v>
                </c:pt>
                <c:pt idx="4925">
                  <c:v>43423</c:v>
                </c:pt>
                <c:pt idx="4926">
                  <c:v>43424</c:v>
                </c:pt>
                <c:pt idx="4927">
                  <c:v>43425</c:v>
                </c:pt>
                <c:pt idx="4929">
                  <c:v>43427</c:v>
                </c:pt>
                <c:pt idx="4930">
                  <c:v>43430</c:v>
                </c:pt>
                <c:pt idx="4931">
                  <c:v>43431</c:v>
                </c:pt>
                <c:pt idx="4932">
                  <c:v>43432</c:v>
                </c:pt>
                <c:pt idx="4933">
                  <c:v>43433</c:v>
                </c:pt>
                <c:pt idx="4934">
                  <c:v>43434</c:v>
                </c:pt>
                <c:pt idx="4935">
                  <c:v>43437</c:v>
                </c:pt>
                <c:pt idx="4936">
                  <c:v>43438</c:v>
                </c:pt>
                <c:pt idx="4938">
                  <c:v>43440</c:v>
                </c:pt>
                <c:pt idx="4939">
                  <c:v>43441</c:v>
                </c:pt>
                <c:pt idx="4940">
                  <c:v>43444</c:v>
                </c:pt>
                <c:pt idx="4941">
                  <c:v>43445</c:v>
                </c:pt>
                <c:pt idx="4942">
                  <c:v>43446</c:v>
                </c:pt>
                <c:pt idx="4943">
                  <c:v>43447</c:v>
                </c:pt>
                <c:pt idx="4944">
                  <c:v>43448</c:v>
                </c:pt>
                <c:pt idx="4945">
                  <c:v>43451</c:v>
                </c:pt>
                <c:pt idx="4946">
                  <c:v>43452</c:v>
                </c:pt>
                <c:pt idx="4947">
                  <c:v>43453</c:v>
                </c:pt>
                <c:pt idx="4948">
                  <c:v>43454</c:v>
                </c:pt>
                <c:pt idx="4949">
                  <c:v>43455</c:v>
                </c:pt>
                <c:pt idx="4950">
                  <c:v>43458</c:v>
                </c:pt>
                <c:pt idx="4952">
                  <c:v>43460</c:v>
                </c:pt>
                <c:pt idx="4953">
                  <c:v>43461</c:v>
                </c:pt>
                <c:pt idx="4954">
                  <c:v>43462</c:v>
                </c:pt>
                <c:pt idx="4955">
                  <c:v>43465</c:v>
                </c:pt>
                <c:pt idx="4957">
                  <c:v>43467</c:v>
                </c:pt>
                <c:pt idx="4958">
                  <c:v>43468</c:v>
                </c:pt>
                <c:pt idx="4959">
                  <c:v>43469</c:v>
                </c:pt>
                <c:pt idx="4960">
                  <c:v>43472</c:v>
                </c:pt>
                <c:pt idx="4961">
                  <c:v>43473</c:v>
                </c:pt>
                <c:pt idx="4962">
                  <c:v>43474</c:v>
                </c:pt>
                <c:pt idx="4963">
                  <c:v>43475</c:v>
                </c:pt>
                <c:pt idx="4964">
                  <c:v>43476</c:v>
                </c:pt>
                <c:pt idx="4965">
                  <c:v>43479</c:v>
                </c:pt>
                <c:pt idx="4966">
                  <c:v>43480</c:v>
                </c:pt>
                <c:pt idx="4967">
                  <c:v>43481</c:v>
                </c:pt>
                <c:pt idx="4968">
                  <c:v>43482</c:v>
                </c:pt>
                <c:pt idx="4969">
                  <c:v>43483</c:v>
                </c:pt>
                <c:pt idx="4971">
                  <c:v>43487</c:v>
                </c:pt>
                <c:pt idx="4972">
                  <c:v>43488</c:v>
                </c:pt>
                <c:pt idx="4973">
                  <c:v>43489</c:v>
                </c:pt>
                <c:pt idx="4974">
                  <c:v>43490</c:v>
                </c:pt>
                <c:pt idx="4975">
                  <c:v>43493</c:v>
                </c:pt>
                <c:pt idx="4976">
                  <c:v>43494</c:v>
                </c:pt>
                <c:pt idx="4977">
                  <c:v>43495</c:v>
                </c:pt>
                <c:pt idx="4978">
                  <c:v>43496</c:v>
                </c:pt>
                <c:pt idx="4979">
                  <c:v>43497</c:v>
                </c:pt>
                <c:pt idx="4980">
                  <c:v>43500</c:v>
                </c:pt>
                <c:pt idx="4981">
                  <c:v>43501</c:v>
                </c:pt>
                <c:pt idx="4982">
                  <c:v>43502</c:v>
                </c:pt>
                <c:pt idx="4983">
                  <c:v>43503</c:v>
                </c:pt>
                <c:pt idx="4984">
                  <c:v>43504</c:v>
                </c:pt>
                <c:pt idx="4985">
                  <c:v>43507</c:v>
                </c:pt>
                <c:pt idx="4986">
                  <c:v>43508</c:v>
                </c:pt>
                <c:pt idx="4987">
                  <c:v>43509</c:v>
                </c:pt>
                <c:pt idx="4988">
                  <c:v>43510</c:v>
                </c:pt>
                <c:pt idx="4989">
                  <c:v>43511</c:v>
                </c:pt>
                <c:pt idx="4991">
                  <c:v>43515</c:v>
                </c:pt>
                <c:pt idx="4992">
                  <c:v>43516</c:v>
                </c:pt>
                <c:pt idx="4993">
                  <c:v>43517</c:v>
                </c:pt>
                <c:pt idx="4994">
                  <c:v>43518</c:v>
                </c:pt>
                <c:pt idx="4995">
                  <c:v>43521</c:v>
                </c:pt>
                <c:pt idx="4996">
                  <c:v>43522</c:v>
                </c:pt>
                <c:pt idx="4997">
                  <c:v>43523</c:v>
                </c:pt>
                <c:pt idx="4998">
                  <c:v>43524</c:v>
                </c:pt>
                <c:pt idx="4999">
                  <c:v>43525</c:v>
                </c:pt>
                <c:pt idx="5000">
                  <c:v>43528</c:v>
                </c:pt>
                <c:pt idx="5001">
                  <c:v>43529</c:v>
                </c:pt>
                <c:pt idx="5002">
                  <c:v>43530</c:v>
                </c:pt>
                <c:pt idx="5003">
                  <c:v>43531</c:v>
                </c:pt>
                <c:pt idx="5004">
                  <c:v>43532</c:v>
                </c:pt>
                <c:pt idx="5005">
                  <c:v>43535</c:v>
                </c:pt>
                <c:pt idx="5006">
                  <c:v>43536</c:v>
                </c:pt>
                <c:pt idx="5007">
                  <c:v>43537</c:v>
                </c:pt>
                <c:pt idx="5008">
                  <c:v>43538</c:v>
                </c:pt>
                <c:pt idx="5009">
                  <c:v>43539</c:v>
                </c:pt>
                <c:pt idx="5010">
                  <c:v>43542</c:v>
                </c:pt>
                <c:pt idx="5011">
                  <c:v>43543</c:v>
                </c:pt>
                <c:pt idx="5012">
                  <c:v>43544</c:v>
                </c:pt>
                <c:pt idx="5013">
                  <c:v>43545</c:v>
                </c:pt>
                <c:pt idx="5014">
                  <c:v>43546</c:v>
                </c:pt>
                <c:pt idx="5015">
                  <c:v>43549</c:v>
                </c:pt>
                <c:pt idx="5016">
                  <c:v>43550</c:v>
                </c:pt>
                <c:pt idx="5017">
                  <c:v>43551</c:v>
                </c:pt>
                <c:pt idx="5018">
                  <c:v>43552</c:v>
                </c:pt>
                <c:pt idx="5019">
                  <c:v>43553</c:v>
                </c:pt>
                <c:pt idx="5020">
                  <c:v>43556</c:v>
                </c:pt>
                <c:pt idx="5021">
                  <c:v>43557</c:v>
                </c:pt>
                <c:pt idx="5022">
                  <c:v>43558</c:v>
                </c:pt>
                <c:pt idx="5023">
                  <c:v>43559</c:v>
                </c:pt>
                <c:pt idx="5024">
                  <c:v>43560</c:v>
                </c:pt>
                <c:pt idx="5025">
                  <c:v>43563</c:v>
                </c:pt>
                <c:pt idx="5026">
                  <c:v>43564</c:v>
                </c:pt>
                <c:pt idx="5027">
                  <c:v>43565</c:v>
                </c:pt>
                <c:pt idx="5028">
                  <c:v>43566</c:v>
                </c:pt>
                <c:pt idx="5029">
                  <c:v>43567</c:v>
                </c:pt>
                <c:pt idx="5030">
                  <c:v>43570</c:v>
                </c:pt>
                <c:pt idx="5031">
                  <c:v>43571</c:v>
                </c:pt>
                <c:pt idx="5032">
                  <c:v>43572</c:v>
                </c:pt>
                <c:pt idx="5033">
                  <c:v>43573</c:v>
                </c:pt>
                <c:pt idx="5035">
                  <c:v>43577</c:v>
                </c:pt>
                <c:pt idx="5036">
                  <c:v>43578</c:v>
                </c:pt>
                <c:pt idx="5037">
                  <c:v>43579</c:v>
                </c:pt>
                <c:pt idx="5038">
                  <c:v>43580</c:v>
                </c:pt>
                <c:pt idx="5039">
                  <c:v>43581</c:v>
                </c:pt>
                <c:pt idx="5040">
                  <c:v>43584</c:v>
                </c:pt>
                <c:pt idx="5041">
                  <c:v>43585</c:v>
                </c:pt>
                <c:pt idx="5042">
                  <c:v>43586</c:v>
                </c:pt>
                <c:pt idx="5043">
                  <c:v>43587</c:v>
                </c:pt>
                <c:pt idx="5044">
                  <c:v>43588</c:v>
                </c:pt>
                <c:pt idx="5045">
                  <c:v>43591</c:v>
                </c:pt>
                <c:pt idx="5046">
                  <c:v>43592</c:v>
                </c:pt>
                <c:pt idx="5047">
                  <c:v>43593</c:v>
                </c:pt>
                <c:pt idx="5048">
                  <c:v>43594</c:v>
                </c:pt>
                <c:pt idx="5049">
                  <c:v>43595</c:v>
                </c:pt>
                <c:pt idx="5050">
                  <c:v>43598</c:v>
                </c:pt>
                <c:pt idx="5051">
                  <c:v>43599</c:v>
                </c:pt>
                <c:pt idx="5052">
                  <c:v>43600</c:v>
                </c:pt>
                <c:pt idx="5053">
                  <c:v>43601</c:v>
                </c:pt>
                <c:pt idx="5054">
                  <c:v>43602</c:v>
                </c:pt>
                <c:pt idx="5055">
                  <c:v>43605</c:v>
                </c:pt>
                <c:pt idx="5056">
                  <c:v>43606</c:v>
                </c:pt>
                <c:pt idx="5057">
                  <c:v>43607</c:v>
                </c:pt>
                <c:pt idx="5058">
                  <c:v>43608</c:v>
                </c:pt>
                <c:pt idx="5059">
                  <c:v>43609</c:v>
                </c:pt>
                <c:pt idx="5061">
                  <c:v>43613</c:v>
                </c:pt>
                <c:pt idx="5062">
                  <c:v>43614</c:v>
                </c:pt>
                <c:pt idx="5063">
                  <c:v>43615</c:v>
                </c:pt>
                <c:pt idx="5064">
                  <c:v>43616</c:v>
                </c:pt>
                <c:pt idx="5065">
                  <c:v>43619</c:v>
                </c:pt>
                <c:pt idx="5066">
                  <c:v>43620</c:v>
                </c:pt>
                <c:pt idx="5067">
                  <c:v>43621</c:v>
                </c:pt>
                <c:pt idx="5068">
                  <c:v>43622</c:v>
                </c:pt>
                <c:pt idx="5069">
                  <c:v>43623</c:v>
                </c:pt>
                <c:pt idx="5070">
                  <c:v>43626</c:v>
                </c:pt>
                <c:pt idx="5071">
                  <c:v>43627</c:v>
                </c:pt>
                <c:pt idx="5072">
                  <c:v>43628</c:v>
                </c:pt>
                <c:pt idx="5073">
                  <c:v>43629</c:v>
                </c:pt>
                <c:pt idx="5074">
                  <c:v>43630</c:v>
                </c:pt>
                <c:pt idx="5075">
                  <c:v>43633</c:v>
                </c:pt>
                <c:pt idx="5076">
                  <c:v>43634</c:v>
                </c:pt>
                <c:pt idx="5077">
                  <c:v>43635</c:v>
                </c:pt>
                <c:pt idx="5078">
                  <c:v>43636</c:v>
                </c:pt>
                <c:pt idx="5079">
                  <c:v>43637</c:v>
                </c:pt>
                <c:pt idx="5080">
                  <c:v>43640</c:v>
                </c:pt>
                <c:pt idx="5081">
                  <c:v>43641</c:v>
                </c:pt>
                <c:pt idx="5082">
                  <c:v>43642</c:v>
                </c:pt>
                <c:pt idx="5083">
                  <c:v>43643</c:v>
                </c:pt>
                <c:pt idx="5084">
                  <c:v>43644</c:v>
                </c:pt>
                <c:pt idx="5085">
                  <c:v>43647</c:v>
                </c:pt>
                <c:pt idx="5086">
                  <c:v>43648</c:v>
                </c:pt>
                <c:pt idx="5087">
                  <c:v>43649</c:v>
                </c:pt>
                <c:pt idx="5089">
                  <c:v>43651</c:v>
                </c:pt>
                <c:pt idx="5090">
                  <c:v>43654</c:v>
                </c:pt>
                <c:pt idx="5091">
                  <c:v>43655</c:v>
                </c:pt>
                <c:pt idx="5092">
                  <c:v>43656</c:v>
                </c:pt>
                <c:pt idx="5093">
                  <c:v>43657</c:v>
                </c:pt>
                <c:pt idx="5094">
                  <c:v>43658</c:v>
                </c:pt>
                <c:pt idx="5095">
                  <c:v>43661</c:v>
                </c:pt>
                <c:pt idx="5096">
                  <c:v>43662</c:v>
                </c:pt>
                <c:pt idx="5097">
                  <c:v>43663</c:v>
                </c:pt>
                <c:pt idx="5098">
                  <c:v>43664</c:v>
                </c:pt>
                <c:pt idx="5099">
                  <c:v>43665</c:v>
                </c:pt>
                <c:pt idx="5100">
                  <c:v>43668</c:v>
                </c:pt>
                <c:pt idx="5101">
                  <c:v>43669</c:v>
                </c:pt>
                <c:pt idx="5102">
                  <c:v>43670</c:v>
                </c:pt>
                <c:pt idx="5103">
                  <c:v>43671</c:v>
                </c:pt>
                <c:pt idx="5104">
                  <c:v>43672</c:v>
                </c:pt>
                <c:pt idx="5105">
                  <c:v>43675</c:v>
                </c:pt>
                <c:pt idx="5106">
                  <c:v>43676</c:v>
                </c:pt>
                <c:pt idx="5107">
                  <c:v>43677</c:v>
                </c:pt>
                <c:pt idx="5108">
                  <c:v>43678</c:v>
                </c:pt>
                <c:pt idx="5109">
                  <c:v>43679</c:v>
                </c:pt>
                <c:pt idx="5110">
                  <c:v>43682</c:v>
                </c:pt>
                <c:pt idx="5111">
                  <c:v>43683</c:v>
                </c:pt>
                <c:pt idx="5112">
                  <c:v>43684</c:v>
                </c:pt>
                <c:pt idx="5113">
                  <c:v>43685</c:v>
                </c:pt>
                <c:pt idx="5114">
                  <c:v>43686</c:v>
                </c:pt>
                <c:pt idx="5115">
                  <c:v>43689</c:v>
                </c:pt>
                <c:pt idx="5116">
                  <c:v>43690</c:v>
                </c:pt>
                <c:pt idx="5117">
                  <c:v>43691</c:v>
                </c:pt>
                <c:pt idx="5118">
                  <c:v>43692</c:v>
                </c:pt>
                <c:pt idx="5119">
                  <c:v>43693</c:v>
                </c:pt>
                <c:pt idx="5120">
                  <c:v>43696</c:v>
                </c:pt>
                <c:pt idx="5121">
                  <c:v>43697</c:v>
                </c:pt>
                <c:pt idx="5122">
                  <c:v>43698</c:v>
                </c:pt>
                <c:pt idx="5123">
                  <c:v>43699</c:v>
                </c:pt>
                <c:pt idx="5124">
                  <c:v>43700</c:v>
                </c:pt>
                <c:pt idx="5125">
                  <c:v>43703</c:v>
                </c:pt>
                <c:pt idx="5126">
                  <c:v>43704</c:v>
                </c:pt>
                <c:pt idx="5127">
                  <c:v>43705</c:v>
                </c:pt>
                <c:pt idx="5128">
                  <c:v>43706</c:v>
                </c:pt>
                <c:pt idx="5129">
                  <c:v>43707</c:v>
                </c:pt>
                <c:pt idx="5131">
                  <c:v>43711</c:v>
                </c:pt>
                <c:pt idx="5132">
                  <c:v>43712</c:v>
                </c:pt>
                <c:pt idx="5133">
                  <c:v>43713</c:v>
                </c:pt>
                <c:pt idx="5134">
                  <c:v>43714</c:v>
                </c:pt>
                <c:pt idx="5135">
                  <c:v>43717</c:v>
                </c:pt>
                <c:pt idx="5136">
                  <c:v>43718</c:v>
                </c:pt>
                <c:pt idx="5137">
                  <c:v>43719</c:v>
                </c:pt>
                <c:pt idx="5138">
                  <c:v>43720</c:v>
                </c:pt>
                <c:pt idx="5139">
                  <c:v>43721</c:v>
                </c:pt>
                <c:pt idx="5140">
                  <c:v>43724</c:v>
                </c:pt>
                <c:pt idx="5141">
                  <c:v>43725</c:v>
                </c:pt>
                <c:pt idx="5142">
                  <c:v>43726</c:v>
                </c:pt>
                <c:pt idx="5143">
                  <c:v>43727</c:v>
                </c:pt>
                <c:pt idx="5144">
                  <c:v>43728</c:v>
                </c:pt>
                <c:pt idx="5145">
                  <c:v>43731</c:v>
                </c:pt>
                <c:pt idx="5146">
                  <c:v>43732</c:v>
                </c:pt>
                <c:pt idx="5147">
                  <c:v>43733</c:v>
                </c:pt>
                <c:pt idx="5148">
                  <c:v>43734</c:v>
                </c:pt>
                <c:pt idx="5149">
                  <c:v>43735</c:v>
                </c:pt>
                <c:pt idx="5150">
                  <c:v>43738</c:v>
                </c:pt>
                <c:pt idx="5151">
                  <c:v>43739</c:v>
                </c:pt>
                <c:pt idx="5152">
                  <c:v>43740</c:v>
                </c:pt>
                <c:pt idx="5153">
                  <c:v>43741</c:v>
                </c:pt>
                <c:pt idx="5154">
                  <c:v>43742</c:v>
                </c:pt>
                <c:pt idx="5155">
                  <c:v>43745</c:v>
                </c:pt>
                <c:pt idx="5156">
                  <c:v>43746</c:v>
                </c:pt>
                <c:pt idx="5157">
                  <c:v>43747</c:v>
                </c:pt>
                <c:pt idx="5158">
                  <c:v>43748</c:v>
                </c:pt>
                <c:pt idx="5159">
                  <c:v>43749</c:v>
                </c:pt>
                <c:pt idx="5161">
                  <c:v>43753</c:v>
                </c:pt>
                <c:pt idx="5162">
                  <c:v>43754</c:v>
                </c:pt>
                <c:pt idx="5163">
                  <c:v>43755</c:v>
                </c:pt>
                <c:pt idx="5164">
                  <c:v>43756</c:v>
                </c:pt>
                <c:pt idx="5165">
                  <c:v>43759</c:v>
                </c:pt>
                <c:pt idx="5166">
                  <c:v>43760</c:v>
                </c:pt>
                <c:pt idx="5167">
                  <c:v>43761</c:v>
                </c:pt>
                <c:pt idx="5168">
                  <c:v>43762</c:v>
                </c:pt>
                <c:pt idx="5169">
                  <c:v>43763</c:v>
                </c:pt>
                <c:pt idx="5170">
                  <c:v>43766</c:v>
                </c:pt>
                <c:pt idx="5171">
                  <c:v>43767</c:v>
                </c:pt>
                <c:pt idx="5172">
                  <c:v>43768</c:v>
                </c:pt>
                <c:pt idx="5173">
                  <c:v>43769</c:v>
                </c:pt>
                <c:pt idx="5174">
                  <c:v>43770</c:v>
                </c:pt>
                <c:pt idx="5175">
                  <c:v>43773</c:v>
                </c:pt>
                <c:pt idx="5176">
                  <c:v>43774</c:v>
                </c:pt>
                <c:pt idx="5177">
                  <c:v>43775</c:v>
                </c:pt>
                <c:pt idx="5178">
                  <c:v>43776</c:v>
                </c:pt>
                <c:pt idx="5179">
                  <c:v>43777</c:v>
                </c:pt>
                <c:pt idx="5181">
                  <c:v>43781</c:v>
                </c:pt>
                <c:pt idx="5182">
                  <c:v>43782</c:v>
                </c:pt>
                <c:pt idx="5183">
                  <c:v>43783</c:v>
                </c:pt>
                <c:pt idx="5184">
                  <c:v>43784</c:v>
                </c:pt>
                <c:pt idx="5185">
                  <c:v>43787</c:v>
                </c:pt>
                <c:pt idx="5186">
                  <c:v>43788</c:v>
                </c:pt>
                <c:pt idx="5187">
                  <c:v>43789</c:v>
                </c:pt>
                <c:pt idx="5188">
                  <c:v>43790</c:v>
                </c:pt>
                <c:pt idx="5189">
                  <c:v>43791</c:v>
                </c:pt>
                <c:pt idx="5190">
                  <c:v>43794</c:v>
                </c:pt>
                <c:pt idx="5191">
                  <c:v>43795</c:v>
                </c:pt>
                <c:pt idx="5192">
                  <c:v>43796</c:v>
                </c:pt>
                <c:pt idx="5194">
                  <c:v>43798</c:v>
                </c:pt>
                <c:pt idx="5195">
                  <c:v>43801</c:v>
                </c:pt>
                <c:pt idx="5196">
                  <c:v>43802</c:v>
                </c:pt>
                <c:pt idx="5197">
                  <c:v>43803</c:v>
                </c:pt>
                <c:pt idx="5198">
                  <c:v>43804</c:v>
                </c:pt>
                <c:pt idx="5199">
                  <c:v>43805</c:v>
                </c:pt>
                <c:pt idx="5200">
                  <c:v>43808</c:v>
                </c:pt>
                <c:pt idx="5201">
                  <c:v>43809</c:v>
                </c:pt>
                <c:pt idx="5202">
                  <c:v>43810</c:v>
                </c:pt>
                <c:pt idx="5203">
                  <c:v>43811</c:v>
                </c:pt>
                <c:pt idx="5204">
                  <c:v>43812</c:v>
                </c:pt>
                <c:pt idx="5205">
                  <c:v>43815</c:v>
                </c:pt>
                <c:pt idx="5206">
                  <c:v>43816</c:v>
                </c:pt>
                <c:pt idx="5207">
                  <c:v>43817</c:v>
                </c:pt>
                <c:pt idx="5208">
                  <c:v>43818</c:v>
                </c:pt>
                <c:pt idx="5209">
                  <c:v>43819</c:v>
                </c:pt>
                <c:pt idx="5210">
                  <c:v>43822</c:v>
                </c:pt>
                <c:pt idx="5211">
                  <c:v>43823</c:v>
                </c:pt>
                <c:pt idx="5213">
                  <c:v>43825</c:v>
                </c:pt>
                <c:pt idx="5214">
                  <c:v>43826</c:v>
                </c:pt>
                <c:pt idx="5215">
                  <c:v>43829</c:v>
                </c:pt>
                <c:pt idx="5216">
                  <c:v>43830</c:v>
                </c:pt>
                <c:pt idx="5218">
                  <c:v>43832</c:v>
                </c:pt>
                <c:pt idx="5219">
                  <c:v>43833</c:v>
                </c:pt>
                <c:pt idx="5220">
                  <c:v>43836</c:v>
                </c:pt>
                <c:pt idx="5221">
                  <c:v>43837</c:v>
                </c:pt>
                <c:pt idx="5222">
                  <c:v>43838</c:v>
                </c:pt>
                <c:pt idx="5223">
                  <c:v>43839</c:v>
                </c:pt>
                <c:pt idx="5224">
                  <c:v>43840</c:v>
                </c:pt>
                <c:pt idx="5225">
                  <c:v>43843</c:v>
                </c:pt>
                <c:pt idx="5226">
                  <c:v>43844</c:v>
                </c:pt>
                <c:pt idx="5227">
                  <c:v>43845</c:v>
                </c:pt>
                <c:pt idx="5228">
                  <c:v>43846</c:v>
                </c:pt>
                <c:pt idx="5229">
                  <c:v>43847</c:v>
                </c:pt>
                <c:pt idx="5231">
                  <c:v>43851</c:v>
                </c:pt>
                <c:pt idx="5232">
                  <c:v>43852</c:v>
                </c:pt>
                <c:pt idx="5233">
                  <c:v>43853</c:v>
                </c:pt>
                <c:pt idx="5234">
                  <c:v>43854</c:v>
                </c:pt>
                <c:pt idx="5235">
                  <c:v>43857</c:v>
                </c:pt>
                <c:pt idx="5236">
                  <c:v>43858</c:v>
                </c:pt>
                <c:pt idx="5237">
                  <c:v>43859</c:v>
                </c:pt>
                <c:pt idx="5238">
                  <c:v>43860</c:v>
                </c:pt>
                <c:pt idx="5239">
                  <c:v>43861</c:v>
                </c:pt>
                <c:pt idx="5240">
                  <c:v>43864</c:v>
                </c:pt>
                <c:pt idx="5241">
                  <c:v>43865</c:v>
                </c:pt>
                <c:pt idx="5242">
                  <c:v>43866</c:v>
                </c:pt>
                <c:pt idx="5243">
                  <c:v>43867</c:v>
                </c:pt>
                <c:pt idx="5244">
                  <c:v>43868</c:v>
                </c:pt>
                <c:pt idx="5245">
                  <c:v>43871</c:v>
                </c:pt>
                <c:pt idx="5246">
                  <c:v>43872</c:v>
                </c:pt>
                <c:pt idx="5247">
                  <c:v>43873</c:v>
                </c:pt>
                <c:pt idx="5248">
                  <c:v>43874</c:v>
                </c:pt>
                <c:pt idx="5249">
                  <c:v>43875</c:v>
                </c:pt>
                <c:pt idx="5251">
                  <c:v>43879</c:v>
                </c:pt>
                <c:pt idx="5252">
                  <c:v>43880</c:v>
                </c:pt>
                <c:pt idx="5253">
                  <c:v>43881</c:v>
                </c:pt>
                <c:pt idx="5254">
                  <c:v>43882</c:v>
                </c:pt>
                <c:pt idx="5255">
                  <c:v>43885</c:v>
                </c:pt>
                <c:pt idx="5256">
                  <c:v>43886</c:v>
                </c:pt>
                <c:pt idx="5257">
                  <c:v>43887</c:v>
                </c:pt>
                <c:pt idx="5258">
                  <c:v>43888</c:v>
                </c:pt>
                <c:pt idx="5259">
                  <c:v>43889</c:v>
                </c:pt>
                <c:pt idx="5260">
                  <c:v>43892</c:v>
                </c:pt>
                <c:pt idx="5261">
                  <c:v>43893</c:v>
                </c:pt>
                <c:pt idx="5262">
                  <c:v>43894</c:v>
                </c:pt>
                <c:pt idx="5263">
                  <c:v>43895</c:v>
                </c:pt>
                <c:pt idx="5264">
                  <c:v>43896</c:v>
                </c:pt>
                <c:pt idx="5265">
                  <c:v>43899</c:v>
                </c:pt>
                <c:pt idx="5266">
                  <c:v>43900</c:v>
                </c:pt>
                <c:pt idx="5267">
                  <c:v>43901</c:v>
                </c:pt>
                <c:pt idx="5268">
                  <c:v>43902</c:v>
                </c:pt>
                <c:pt idx="5269">
                  <c:v>43903</c:v>
                </c:pt>
                <c:pt idx="5270">
                  <c:v>43906</c:v>
                </c:pt>
                <c:pt idx="5271">
                  <c:v>43907</c:v>
                </c:pt>
                <c:pt idx="5272">
                  <c:v>43908</c:v>
                </c:pt>
                <c:pt idx="5273">
                  <c:v>43909</c:v>
                </c:pt>
                <c:pt idx="5274">
                  <c:v>43910</c:v>
                </c:pt>
                <c:pt idx="5275">
                  <c:v>43913</c:v>
                </c:pt>
                <c:pt idx="5276">
                  <c:v>43914</c:v>
                </c:pt>
                <c:pt idx="5277">
                  <c:v>43915</c:v>
                </c:pt>
                <c:pt idx="5278">
                  <c:v>43916</c:v>
                </c:pt>
                <c:pt idx="5279">
                  <c:v>43917</c:v>
                </c:pt>
                <c:pt idx="5280">
                  <c:v>43920</c:v>
                </c:pt>
                <c:pt idx="5281">
                  <c:v>43921</c:v>
                </c:pt>
                <c:pt idx="5282">
                  <c:v>43922</c:v>
                </c:pt>
                <c:pt idx="5283">
                  <c:v>43923</c:v>
                </c:pt>
                <c:pt idx="5284">
                  <c:v>43924</c:v>
                </c:pt>
                <c:pt idx="5285">
                  <c:v>43927</c:v>
                </c:pt>
                <c:pt idx="5286">
                  <c:v>43928</c:v>
                </c:pt>
                <c:pt idx="5287">
                  <c:v>43929</c:v>
                </c:pt>
                <c:pt idx="5288">
                  <c:v>43930</c:v>
                </c:pt>
                <c:pt idx="5290">
                  <c:v>43934</c:v>
                </c:pt>
                <c:pt idx="5291">
                  <c:v>43935</c:v>
                </c:pt>
                <c:pt idx="5292">
                  <c:v>43936</c:v>
                </c:pt>
                <c:pt idx="5293">
                  <c:v>43937</c:v>
                </c:pt>
                <c:pt idx="5294">
                  <c:v>43938</c:v>
                </c:pt>
                <c:pt idx="5295">
                  <c:v>43941</c:v>
                </c:pt>
                <c:pt idx="5296">
                  <c:v>43942</c:v>
                </c:pt>
                <c:pt idx="5297">
                  <c:v>43943</c:v>
                </c:pt>
                <c:pt idx="5298">
                  <c:v>43944</c:v>
                </c:pt>
                <c:pt idx="5299">
                  <c:v>43945</c:v>
                </c:pt>
                <c:pt idx="5300">
                  <c:v>43948</c:v>
                </c:pt>
                <c:pt idx="5301">
                  <c:v>43949</c:v>
                </c:pt>
                <c:pt idx="5302">
                  <c:v>43950</c:v>
                </c:pt>
                <c:pt idx="5303">
                  <c:v>43951</c:v>
                </c:pt>
                <c:pt idx="5304">
                  <c:v>43952</c:v>
                </c:pt>
                <c:pt idx="5305">
                  <c:v>43955</c:v>
                </c:pt>
                <c:pt idx="5306">
                  <c:v>43956</c:v>
                </c:pt>
                <c:pt idx="5307">
                  <c:v>43957</c:v>
                </c:pt>
                <c:pt idx="5308">
                  <c:v>43958</c:v>
                </c:pt>
                <c:pt idx="5309">
                  <c:v>43959</c:v>
                </c:pt>
                <c:pt idx="5310">
                  <c:v>43962</c:v>
                </c:pt>
                <c:pt idx="5311">
                  <c:v>43963</c:v>
                </c:pt>
                <c:pt idx="5312">
                  <c:v>43964</c:v>
                </c:pt>
                <c:pt idx="5313">
                  <c:v>43965</c:v>
                </c:pt>
                <c:pt idx="5314">
                  <c:v>43966</c:v>
                </c:pt>
                <c:pt idx="5315">
                  <c:v>43969</c:v>
                </c:pt>
                <c:pt idx="5316">
                  <c:v>43970</c:v>
                </c:pt>
                <c:pt idx="5317">
                  <c:v>43971</c:v>
                </c:pt>
                <c:pt idx="5318">
                  <c:v>43972</c:v>
                </c:pt>
                <c:pt idx="5319">
                  <c:v>43973</c:v>
                </c:pt>
                <c:pt idx="5321">
                  <c:v>43977</c:v>
                </c:pt>
                <c:pt idx="5322">
                  <c:v>43978</c:v>
                </c:pt>
                <c:pt idx="5323">
                  <c:v>43979</c:v>
                </c:pt>
                <c:pt idx="5324">
                  <c:v>43980</c:v>
                </c:pt>
                <c:pt idx="5325">
                  <c:v>43983</c:v>
                </c:pt>
                <c:pt idx="5326">
                  <c:v>43984</c:v>
                </c:pt>
                <c:pt idx="5327">
                  <c:v>43985</c:v>
                </c:pt>
                <c:pt idx="5328">
                  <c:v>43986</c:v>
                </c:pt>
                <c:pt idx="5329">
                  <c:v>43987</c:v>
                </c:pt>
                <c:pt idx="5330">
                  <c:v>43990</c:v>
                </c:pt>
                <c:pt idx="5331">
                  <c:v>43991</c:v>
                </c:pt>
                <c:pt idx="5332">
                  <c:v>43992</c:v>
                </c:pt>
                <c:pt idx="5333">
                  <c:v>43993</c:v>
                </c:pt>
                <c:pt idx="5334">
                  <c:v>43994</c:v>
                </c:pt>
                <c:pt idx="5335">
                  <c:v>43997</c:v>
                </c:pt>
                <c:pt idx="5336">
                  <c:v>43998</c:v>
                </c:pt>
                <c:pt idx="5337">
                  <c:v>43999</c:v>
                </c:pt>
                <c:pt idx="5338">
                  <c:v>44000</c:v>
                </c:pt>
                <c:pt idx="5339">
                  <c:v>44001</c:v>
                </c:pt>
                <c:pt idx="5340">
                  <c:v>44004</c:v>
                </c:pt>
                <c:pt idx="5341">
                  <c:v>44005</c:v>
                </c:pt>
                <c:pt idx="5342">
                  <c:v>44006</c:v>
                </c:pt>
                <c:pt idx="5343">
                  <c:v>44007</c:v>
                </c:pt>
                <c:pt idx="5344">
                  <c:v>44008</c:v>
                </c:pt>
                <c:pt idx="5345">
                  <c:v>44011</c:v>
                </c:pt>
                <c:pt idx="5346">
                  <c:v>44012</c:v>
                </c:pt>
                <c:pt idx="5347">
                  <c:v>44013</c:v>
                </c:pt>
                <c:pt idx="5348">
                  <c:v>44014</c:v>
                </c:pt>
                <c:pt idx="5350">
                  <c:v>44018</c:v>
                </c:pt>
                <c:pt idx="5351">
                  <c:v>44019</c:v>
                </c:pt>
                <c:pt idx="5352">
                  <c:v>44020</c:v>
                </c:pt>
                <c:pt idx="5353">
                  <c:v>44021</c:v>
                </c:pt>
                <c:pt idx="5354">
                  <c:v>44022</c:v>
                </c:pt>
                <c:pt idx="5355">
                  <c:v>44025</c:v>
                </c:pt>
                <c:pt idx="5356">
                  <c:v>44026</c:v>
                </c:pt>
                <c:pt idx="5357">
                  <c:v>44027</c:v>
                </c:pt>
                <c:pt idx="5358">
                  <c:v>44028</c:v>
                </c:pt>
                <c:pt idx="5359">
                  <c:v>44029</c:v>
                </c:pt>
                <c:pt idx="5360">
                  <c:v>44032</c:v>
                </c:pt>
                <c:pt idx="5361">
                  <c:v>44033</c:v>
                </c:pt>
                <c:pt idx="5362">
                  <c:v>44034</c:v>
                </c:pt>
                <c:pt idx="5363">
                  <c:v>44035</c:v>
                </c:pt>
                <c:pt idx="5364">
                  <c:v>44036</c:v>
                </c:pt>
                <c:pt idx="5365">
                  <c:v>44039</c:v>
                </c:pt>
                <c:pt idx="5366">
                  <c:v>44040</c:v>
                </c:pt>
                <c:pt idx="5367">
                  <c:v>44041</c:v>
                </c:pt>
                <c:pt idx="5368">
                  <c:v>44042</c:v>
                </c:pt>
                <c:pt idx="5369">
                  <c:v>44043</c:v>
                </c:pt>
                <c:pt idx="5370">
                  <c:v>44046</c:v>
                </c:pt>
                <c:pt idx="5371">
                  <c:v>44047</c:v>
                </c:pt>
                <c:pt idx="5372">
                  <c:v>44048</c:v>
                </c:pt>
                <c:pt idx="5373">
                  <c:v>44049</c:v>
                </c:pt>
                <c:pt idx="5374">
                  <c:v>44050</c:v>
                </c:pt>
                <c:pt idx="5375">
                  <c:v>44053</c:v>
                </c:pt>
                <c:pt idx="5376">
                  <c:v>44054</c:v>
                </c:pt>
                <c:pt idx="5377">
                  <c:v>44055</c:v>
                </c:pt>
                <c:pt idx="5378">
                  <c:v>44056</c:v>
                </c:pt>
                <c:pt idx="5379">
                  <c:v>44057</c:v>
                </c:pt>
                <c:pt idx="5380">
                  <c:v>44060</c:v>
                </c:pt>
                <c:pt idx="5381">
                  <c:v>44061</c:v>
                </c:pt>
                <c:pt idx="5382">
                  <c:v>44062</c:v>
                </c:pt>
                <c:pt idx="5383">
                  <c:v>44063</c:v>
                </c:pt>
                <c:pt idx="5384">
                  <c:v>44064</c:v>
                </c:pt>
                <c:pt idx="5385">
                  <c:v>44067</c:v>
                </c:pt>
                <c:pt idx="5386">
                  <c:v>44068</c:v>
                </c:pt>
                <c:pt idx="5387">
                  <c:v>44069</c:v>
                </c:pt>
                <c:pt idx="5388">
                  <c:v>44070</c:v>
                </c:pt>
                <c:pt idx="5389">
                  <c:v>44071</c:v>
                </c:pt>
                <c:pt idx="5390">
                  <c:v>44074</c:v>
                </c:pt>
                <c:pt idx="5391">
                  <c:v>44075</c:v>
                </c:pt>
                <c:pt idx="5392">
                  <c:v>44076</c:v>
                </c:pt>
                <c:pt idx="5393">
                  <c:v>44077</c:v>
                </c:pt>
                <c:pt idx="5394">
                  <c:v>44078</c:v>
                </c:pt>
                <c:pt idx="5396">
                  <c:v>44082</c:v>
                </c:pt>
                <c:pt idx="5397">
                  <c:v>44083</c:v>
                </c:pt>
                <c:pt idx="5398">
                  <c:v>44084</c:v>
                </c:pt>
                <c:pt idx="5399">
                  <c:v>44085</c:v>
                </c:pt>
                <c:pt idx="5400">
                  <c:v>44088</c:v>
                </c:pt>
                <c:pt idx="5401">
                  <c:v>44089</c:v>
                </c:pt>
                <c:pt idx="5402">
                  <c:v>44090</c:v>
                </c:pt>
                <c:pt idx="5403">
                  <c:v>44091</c:v>
                </c:pt>
                <c:pt idx="5404">
                  <c:v>44092</c:v>
                </c:pt>
                <c:pt idx="5405">
                  <c:v>44095</c:v>
                </c:pt>
                <c:pt idx="5406">
                  <c:v>44096</c:v>
                </c:pt>
                <c:pt idx="5407">
                  <c:v>44097</c:v>
                </c:pt>
                <c:pt idx="5408">
                  <c:v>44098</c:v>
                </c:pt>
                <c:pt idx="5409">
                  <c:v>44099</c:v>
                </c:pt>
                <c:pt idx="5410">
                  <c:v>44102</c:v>
                </c:pt>
                <c:pt idx="5411">
                  <c:v>44103</c:v>
                </c:pt>
                <c:pt idx="5412">
                  <c:v>44104</c:v>
                </c:pt>
                <c:pt idx="5413">
                  <c:v>44105</c:v>
                </c:pt>
                <c:pt idx="5414">
                  <c:v>44106</c:v>
                </c:pt>
                <c:pt idx="5415">
                  <c:v>44109</c:v>
                </c:pt>
                <c:pt idx="5416">
                  <c:v>44110</c:v>
                </c:pt>
                <c:pt idx="5417">
                  <c:v>44111</c:v>
                </c:pt>
                <c:pt idx="5418">
                  <c:v>44112</c:v>
                </c:pt>
                <c:pt idx="5419">
                  <c:v>44113</c:v>
                </c:pt>
                <c:pt idx="5421">
                  <c:v>44117</c:v>
                </c:pt>
                <c:pt idx="5422">
                  <c:v>44118</c:v>
                </c:pt>
                <c:pt idx="5423">
                  <c:v>44119</c:v>
                </c:pt>
                <c:pt idx="5424">
                  <c:v>44120</c:v>
                </c:pt>
                <c:pt idx="5425">
                  <c:v>44123</c:v>
                </c:pt>
                <c:pt idx="5426">
                  <c:v>44124</c:v>
                </c:pt>
                <c:pt idx="5427">
                  <c:v>44125</c:v>
                </c:pt>
                <c:pt idx="5428">
                  <c:v>44126</c:v>
                </c:pt>
                <c:pt idx="5429">
                  <c:v>44127</c:v>
                </c:pt>
                <c:pt idx="5430">
                  <c:v>44130</c:v>
                </c:pt>
                <c:pt idx="5431">
                  <c:v>44131</c:v>
                </c:pt>
                <c:pt idx="5432">
                  <c:v>44132</c:v>
                </c:pt>
                <c:pt idx="5433">
                  <c:v>44133</c:v>
                </c:pt>
                <c:pt idx="5434">
                  <c:v>44134</c:v>
                </c:pt>
                <c:pt idx="5435">
                  <c:v>44137</c:v>
                </c:pt>
                <c:pt idx="5436">
                  <c:v>44138</c:v>
                </c:pt>
                <c:pt idx="5437">
                  <c:v>44139</c:v>
                </c:pt>
                <c:pt idx="5438">
                  <c:v>44140</c:v>
                </c:pt>
                <c:pt idx="5439">
                  <c:v>44141</c:v>
                </c:pt>
                <c:pt idx="5440">
                  <c:v>44144</c:v>
                </c:pt>
                <c:pt idx="5441">
                  <c:v>44145</c:v>
                </c:pt>
                <c:pt idx="5443">
                  <c:v>44147</c:v>
                </c:pt>
                <c:pt idx="5444">
                  <c:v>44148</c:v>
                </c:pt>
                <c:pt idx="5445">
                  <c:v>44151</c:v>
                </c:pt>
                <c:pt idx="5446">
                  <c:v>44152</c:v>
                </c:pt>
                <c:pt idx="5447">
                  <c:v>44153</c:v>
                </c:pt>
                <c:pt idx="5448">
                  <c:v>44154</c:v>
                </c:pt>
                <c:pt idx="5449">
                  <c:v>44155</c:v>
                </c:pt>
                <c:pt idx="5450">
                  <c:v>44158</c:v>
                </c:pt>
                <c:pt idx="5451">
                  <c:v>44159</c:v>
                </c:pt>
                <c:pt idx="5452">
                  <c:v>44160</c:v>
                </c:pt>
                <c:pt idx="5454">
                  <c:v>44162</c:v>
                </c:pt>
                <c:pt idx="5455">
                  <c:v>44165</c:v>
                </c:pt>
                <c:pt idx="5456">
                  <c:v>44166</c:v>
                </c:pt>
                <c:pt idx="5457">
                  <c:v>44167</c:v>
                </c:pt>
                <c:pt idx="5458">
                  <c:v>44168</c:v>
                </c:pt>
                <c:pt idx="5459">
                  <c:v>44169</c:v>
                </c:pt>
                <c:pt idx="5460">
                  <c:v>44172</c:v>
                </c:pt>
                <c:pt idx="5461">
                  <c:v>44173</c:v>
                </c:pt>
                <c:pt idx="5462">
                  <c:v>44174</c:v>
                </c:pt>
                <c:pt idx="5463">
                  <c:v>44175</c:v>
                </c:pt>
                <c:pt idx="5464">
                  <c:v>44176</c:v>
                </c:pt>
                <c:pt idx="5465">
                  <c:v>44179</c:v>
                </c:pt>
                <c:pt idx="5466">
                  <c:v>44180</c:v>
                </c:pt>
                <c:pt idx="5467">
                  <c:v>44181</c:v>
                </c:pt>
                <c:pt idx="5468">
                  <c:v>44182</c:v>
                </c:pt>
                <c:pt idx="5469">
                  <c:v>44183</c:v>
                </c:pt>
                <c:pt idx="5470">
                  <c:v>44186</c:v>
                </c:pt>
                <c:pt idx="5471">
                  <c:v>44187</c:v>
                </c:pt>
                <c:pt idx="5472">
                  <c:v>44188</c:v>
                </c:pt>
                <c:pt idx="5473">
                  <c:v>44189</c:v>
                </c:pt>
                <c:pt idx="5475">
                  <c:v>44193</c:v>
                </c:pt>
                <c:pt idx="5476">
                  <c:v>44194</c:v>
                </c:pt>
                <c:pt idx="5477">
                  <c:v>44195</c:v>
                </c:pt>
                <c:pt idx="5478">
                  <c:v>44196</c:v>
                </c:pt>
                <c:pt idx="5480">
                  <c:v>44200</c:v>
                </c:pt>
                <c:pt idx="5481">
                  <c:v>44201</c:v>
                </c:pt>
                <c:pt idx="5482">
                  <c:v>44202</c:v>
                </c:pt>
                <c:pt idx="5483">
                  <c:v>44203</c:v>
                </c:pt>
                <c:pt idx="5484">
                  <c:v>44204</c:v>
                </c:pt>
                <c:pt idx="5485">
                  <c:v>44207</c:v>
                </c:pt>
                <c:pt idx="5486">
                  <c:v>44208</c:v>
                </c:pt>
                <c:pt idx="5487">
                  <c:v>44209</c:v>
                </c:pt>
                <c:pt idx="5488">
                  <c:v>44210</c:v>
                </c:pt>
                <c:pt idx="5489">
                  <c:v>44211</c:v>
                </c:pt>
                <c:pt idx="5491">
                  <c:v>44215</c:v>
                </c:pt>
                <c:pt idx="5492">
                  <c:v>44216</c:v>
                </c:pt>
                <c:pt idx="5493">
                  <c:v>44217</c:v>
                </c:pt>
                <c:pt idx="5494">
                  <c:v>44218</c:v>
                </c:pt>
                <c:pt idx="5495">
                  <c:v>44221</c:v>
                </c:pt>
                <c:pt idx="5496">
                  <c:v>44222</c:v>
                </c:pt>
                <c:pt idx="5497">
                  <c:v>44223</c:v>
                </c:pt>
                <c:pt idx="5498">
                  <c:v>44224</c:v>
                </c:pt>
                <c:pt idx="5499">
                  <c:v>44225</c:v>
                </c:pt>
                <c:pt idx="5500">
                  <c:v>44228</c:v>
                </c:pt>
                <c:pt idx="5501">
                  <c:v>44229</c:v>
                </c:pt>
                <c:pt idx="5502">
                  <c:v>44230</c:v>
                </c:pt>
                <c:pt idx="5503">
                  <c:v>44231</c:v>
                </c:pt>
                <c:pt idx="5504">
                  <c:v>44232</c:v>
                </c:pt>
                <c:pt idx="5505">
                  <c:v>44235</c:v>
                </c:pt>
                <c:pt idx="5506">
                  <c:v>44236</c:v>
                </c:pt>
                <c:pt idx="5507">
                  <c:v>44237</c:v>
                </c:pt>
                <c:pt idx="5508">
                  <c:v>44238</c:v>
                </c:pt>
                <c:pt idx="5509">
                  <c:v>44239</c:v>
                </c:pt>
                <c:pt idx="5511">
                  <c:v>44243</c:v>
                </c:pt>
                <c:pt idx="5512">
                  <c:v>44244</c:v>
                </c:pt>
                <c:pt idx="5513">
                  <c:v>44245</c:v>
                </c:pt>
                <c:pt idx="5514">
                  <c:v>44246</c:v>
                </c:pt>
                <c:pt idx="5515">
                  <c:v>44249</c:v>
                </c:pt>
                <c:pt idx="5516">
                  <c:v>44250</c:v>
                </c:pt>
                <c:pt idx="5517">
                  <c:v>44251</c:v>
                </c:pt>
                <c:pt idx="5518">
                  <c:v>44252</c:v>
                </c:pt>
                <c:pt idx="5519">
                  <c:v>44253</c:v>
                </c:pt>
                <c:pt idx="5520">
                  <c:v>44256</c:v>
                </c:pt>
                <c:pt idx="5521">
                  <c:v>44257</c:v>
                </c:pt>
                <c:pt idx="5522">
                  <c:v>44258</c:v>
                </c:pt>
                <c:pt idx="5523">
                  <c:v>44259</c:v>
                </c:pt>
                <c:pt idx="5524">
                  <c:v>44260</c:v>
                </c:pt>
                <c:pt idx="5525">
                  <c:v>44263</c:v>
                </c:pt>
                <c:pt idx="5526">
                  <c:v>44264</c:v>
                </c:pt>
                <c:pt idx="5527">
                  <c:v>44265</c:v>
                </c:pt>
                <c:pt idx="5528">
                  <c:v>44266</c:v>
                </c:pt>
                <c:pt idx="5529">
                  <c:v>44267</c:v>
                </c:pt>
                <c:pt idx="5530">
                  <c:v>44270</c:v>
                </c:pt>
                <c:pt idx="5531">
                  <c:v>44271</c:v>
                </c:pt>
                <c:pt idx="5532">
                  <c:v>44272</c:v>
                </c:pt>
                <c:pt idx="5533">
                  <c:v>44273</c:v>
                </c:pt>
                <c:pt idx="5534">
                  <c:v>44274</c:v>
                </c:pt>
                <c:pt idx="5535">
                  <c:v>44277</c:v>
                </c:pt>
                <c:pt idx="5536">
                  <c:v>44278</c:v>
                </c:pt>
                <c:pt idx="5537">
                  <c:v>44279</c:v>
                </c:pt>
                <c:pt idx="5538">
                  <c:v>44280</c:v>
                </c:pt>
                <c:pt idx="5539">
                  <c:v>44281</c:v>
                </c:pt>
                <c:pt idx="5540">
                  <c:v>44284</c:v>
                </c:pt>
                <c:pt idx="5541">
                  <c:v>44285</c:v>
                </c:pt>
                <c:pt idx="5542">
                  <c:v>44286</c:v>
                </c:pt>
                <c:pt idx="5543">
                  <c:v>44287</c:v>
                </c:pt>
                <c:pt idx="5544">
                  <c:v>44288</c:v>
                </c:pt>
                <c:pt idx="5545">
                  <c:v>44291</c:v>
                </c:pt>
                <c:pt idx="5546">
                  <c:v>44292</c:v>
                </c:pt>
                <c:pt idx="5547">
                  <c:v>44293</c:v>
                </c:pt>
                <c:pt idx="5548">
                  <c:v>44294</c:v>
                </c:pt>
                <c:pt idx="5549">
                  <c:v>44295</c:v>
                </c:pt>
                <c:pt idx="5550">
                  <c:v>44298</c:v>
                </c:pt>
                <c:pt idx="5551">
                  <c:v>44299</c:v>
                </c:pt>
                <c:pt idx="5552">
                  <c:v>44300</c:v>
                </c:pt>
                <c:pt idx="5553">
                  <c:v>44301</c:v>
                </c:pt>
                <c:pt idx="5554">
                  <c:v>44302</c:v>
                </c:pt>
                <c:pt idx="5555">
                  <c:v>44305</c:v>
                </c:pt>
                <c:pt idx="5556">
                  <c:v>44306</c:v>
                </c:pt>
                <c:pt idx="5557">
                  <c:v>44307</c:v>
                </c:pt>
                <c:pt idx="5558">
                  <c:v>44308</c:v>
                </c:pt>
                <c:pt idx="5559">
                  <c:v>44309</c:v>
                </c:pt>
                <c:pt idx="5560">
                  <c:v>44312</c:v>
                </c:pt>
                <c:pt idx="5561">
                  <c:v>44313</c:v>
                </c:pt>
                <c:pt idx="5562">
                  <c:v>44314</c:v>
                </c:pt>
                <c:pt idx="5563">
                  <c:v>44315</c:v>
                </c:pt>
                <c:pt idx="5564">
                  <c:v>44316</c:v>
                </c:pt>
                <c:pt idx="5565">
                  <c:v>44319</c:v>
                </c:pt>
                <c:pt idx="5566">
                  <c:v>44320</c:v>
                </c:pt>
                <c:pt idx="5567">
                  <c:v>44321</c:v>
                </c:pt>
                <c:pt idx="5568">
                  <c:v>44322</c:v>
                </c:pt>
                <c:pt idx="5569">
                  <c:v>44323</c:v>
                </c:pt>
                <c:pt idx="5570">
                  <c:v>44326</c:v>
                </c:pt>
                <c:pt idx="5571">
                  <c:v>44327</c:v>
                </c:pt>
                <c:pt idx="5572">
                  <c:v>44328</c:v>
                </c:pt>
                <c:pt idx="5573">
                  <c:v>44329</c:v>
                </c:pt>
                <c:pt idx="5574">
                  <c:v>44330</c:v>
                </c:pt>
                <c:pt idx="5575">
                  <c:v>44333</c:v>
                </c:pt>
                <c:pt idx="5576">
                  <c:v>44334</c:v>
                </c:pt>
                <c:pt idx="5577">
                  <c:v>44335</c:v>
                </c:pt>
                <c:pt idx="5578">
                  <c:v>44336</c:v>
                </c:pt>
                <c:pt idx="5579">
                  <c:v>44337</c:v>
                </c:pt>
                <c:pt idx="5580">
                  <c:v>44340</c:v>
                </c:pt>
                <c:pt idx="5581">
                  <c:v>44341</c:v>
                </c:pt>
                <c:pt idx="5582">
                  <c:v>44342</c:v>
                </c:pt>
                <c:pt idx="5583">
                  <c:v>44343</c:v>
                </c:pt>
                <c:pt idx="5584">
                  <c:v>44344</c:v>
                </c:pt>
                <c:pt idx="5586">
                  <c:v>44348</c:v>
                </c:pt>
                <c:pt idx="5587">
                  <c:v>44349</c:v>
                </c:pt>
                <c:pt idx="5588">
                  <c:v>44350</c:v>
                </c:pt>
                <c:pt idx="5589">
                  <c:v>44351</c:v>
                </c:pt>
                <c:pt idx="5590">
                  <c:v>44354</c:v>
                </c:pt>
                <c:pt idx="5591">
                  <c:v>44355</c:v>
                </c:pt>
                <c:pt idx="5592">
                  <c:v>44356</c:v>
                </c:pt>
                <c:pt idx="5593">
                  <c:v>44357</c:v>
                </c:pt>
                <c:pt idx="5594">
                  <c:v>44358</c:v>
                </c:pt>
                <c:pt idx="5595">
                  <c:v>44361</c:v>
                </c:pt>
                <c:pt idx="5596">
                  <c:v>44362</c:v>
                </c:pt>
                <c:pt idx="5597">
                  <c:v>44363</c:v>
                </c:pt>
                <c:pt idx="5598">
                  <c:v>44364</c:v>
                </c:pt>
                <c:pt idx="5599">
                  <c:v>44365</c:v>
                </c:pt>
                <c:pt idx="5600">
                  <c:v>44368</c:v>
                </c:pt>
                <c:pt idx="5601">
                  <c:v>44369</c:v>
                </c:pt>
                <c:pt idx="5602">
                  <c:v>44370</c:v>
                </c:pt>
                <c:pt idx="5603">
                  <c:v>44371</c:v>
                </c:pt>
                <c:pt idx="5604">
                  <c:v>44372</c:v>
                </c:pt>
                <c:pt idx="5605">
                  <c:v>44375</c:v>
                </c:pt>
                <c:pt idx="5606">
                  <c:v>44376</c:v>
                </c:pt>
                <c:pt idx="5607">
                  <c:v>44377</c:v>
                </c:pt>
                <c:pt idx="5608">
                  <c:v>44378</c:v>
                </c:pt>
                <c:pt idx="5609">
                  <c:v>44379</c:v>
                </c:pt>
                <c:pt idx="5611">
                  <c:v>44383</c:v>
                </c:pt>
                <c:pt idx="5612">
                  <c:v>44384</c:v>
                </c:pt>
                <c:pt idx="5613">
                  <c:v>44385</c:v>
                </c:pt>
                <c:pt idx="5614">
                  <c:v>44386</c:v>
                </c:pt>
                <c:pt idx="5615">
                  <c:v>44389</c:v>
                </c:pt>
                <c:pt idx="5616">
                  <c:v>44390</c:v>
                </c:pt>
                <c:pt idx="5617">
                  <c:v>44391</c:v>
                </c:pt>
                <c:pt idx="5618">
                  <c:v>44392</c:v>
                </c:pt>
                <c:pt idx="5619">
                  <c:v>44393</c:v>
                </c:pt>
                <c:pt idx="5620">
                  <c:v>44396</c:v>
                </c:pt>
                <c:pt idx="5621">
                  <c:v>44397</c:v>
                </c:pt>
                <c:pt idx="5622">
                  <c:v>44398</c:v>
                </c:pt>
                <c:pt idx="5623">
                  <c:v>44399</c:v>
                </c:pt>
                <c:pt idx="5624">
                  <c:v>44400</c:v>
                </c:pt>
                <c:pt idx="5625">
                  <c:v>44403</c:v>
                </c:pt>
                <c:pt idx="5626">
                  <c:v>44404</c:v>
                </c:pt>
                <c:pt idx="5627">
                  <c:v>44405</c:v>
                </c:pt>
                <c:pt idx="5628">
                  <c:v>44406</c:v>
                </c:pt>
                <c:pt idx="5629">
                  <c:v>44407</c:v>
                </c:pt>
                <c:pt idx="5630">
                  <c:v>44410</c:v>
                </c:pt>
                <c:pt idx="5631">
                  <c:v>44411</c:v>
                </c:pt>
                <c:pt idx="5632">
                  <c:v>44412</c:v>
                </c:pt>
                <c:pt idx="5633">
                  <c:v>44413</c:v>
                </c:pt>
                <c:pt idx="5634">
                  <c:v>44414</c:v>
                </c:pt>
                <c:pt idx="5635">
                  <c:v>44417</c:v>
                </c:pt>
                <c:pt idx="5636">
                  <c:v>44418</c:v>
                </c:pt>
                <c:pt idx="5637">
                  <c:v>44419</c:v>
                </c:pt>
                <c:pt idx="5638">
                  <c:v>44420</c:v>
                </c:pt>
                <c:pt idx="5639">
                  <c:v>44421</c:v>
                </c:pt>
                <c:pt idx="5640">
                  <c:v>44424</c:v>
                </c:pt>
                <c:pt idx="5641">
                  <c:v>44425</c:v>
                </c:pt>
                <c:pt idx="5642">
                  <c:v>44426</c:v>
                </c:pt>
                <c:pt idx="5643">
                  <c:v>44427</c:v>
                </c:pt>
                <c:pt idx="5644">
                  <c:v>44428</c:v>
                </c:pt>
                <c:pt idx="5645">
                  <c:v>44431</c:v>
                </c:pt>
                <c:pt idx="5646">
                  <c:v>44432</c:v>
                </c:pt>
                <c:pt idx="5647">
                  <c:v>44433</c:v>
                </c:pt>
                <c:pt idx="5648">
                  <c:v>44434</c:v>
                </c:pt>
                <c:pt idx="5649">
                  <c:v>44435</c:v>
                </c:pt>
                <c:pt idx="5650">
                  <c:v>44438</c:v>
                </c:pt>
                <c:pt idx="5651">
                  <c:v>44439</c:v>
                </c:pt>
                <c:pt idx="5652">
                  <c:v>44440</c:v>
                </c:pt>
                <c:pt idx="5653">
                  <c:v>44441</c:v>
                </c:pt>
                <c:pt idx="5654">
                  <c:v>44442</c:v>
                </c:pt>
                <c:pt idx="5656">
                  <c:v>44446</c:v>
                </c:pt>
                <c:pt idx="5657">
                  <c:v>44447</c:v>
                </c:pt>
                <c:pt idx="5658">
                  <c:v>44448</c:v>
                </c:pt>
                <c:pt idx="5659">
                  <c:v>44449</c:v>
                </c:pt>
                <c:pt idx="5660">
                  <c:v>44452</c:v>
                </c:pt>
                <c:pt idx="5661">
                  <c:v>44453</c:v>
                </c:pt>
                <c:pt idx="5662">
                  <c:v>44454</c:v>
                </c:pt>
                <c:pt idx="5663">
                  <c:v>44455</c:v>
                </c:pt>
                <c:pt idx="5664">
                  <c:v>44456</c:v>
                </c:pt>
                <c:pt idx="5665">
                  <c:v>44459</c:v>
                </c:pt>
                <c:pt idx="5666">
                  <c:v>44460</c:v>
                </c:pt>
                <c:pt idx="5667">
                  <c:v>44461</c:v>
                </c:pt>
                <c:pt idx="5668">
                  <c:v>44462</c:v>
                </c:pt>
                <c:pt idx="5669">
                  <c:v>44463</c:v>
                </c:pt>
                <c:pt idx="5670">
                  <c:v>44466</c:v>
                </c:pt>
                <c:pt idx="5671">
                  <c:v>44467</c:v>
                </c:pt>
                <c:pt idx="5672">
                  <c:v>44468</c:v>
                </c:pt>
                <c:pt idx="5673">
                  <c:v>44469</c:v>
                </c:pt>
                <c:pt idx="5674">
                  <c:v>44470</c:v>
                </c:pt>
                <c:pt idx="5675">
                  <c:v>44473</c:v>
                </c:pt>
                <c:pt idx="5676">
                  <c:v>44474</c:v>
                </c:pt>
                <c:pt idx="5677">
                  <c:v>44475</c:v>
                </c:pt>
                <c:pt idx="5678">
                  <c:v>44476</c:v>
                </c:pt>
                <c:pt idx="5679">
                  <c:v>44477</c:v>
                </c:pt>
                <c:pt idx="5681">
                  <c:v>44481</c:v>
                </c:pt>
                <c:pt idx="5682">
                  <c:v>44482</c:v>
                </c:pt>
                <c:pt idx="5683">
                  <c:v>44483</c:v>
                </c:pt>
                <c:pt idx="5684">
                  <c:v>44484</c:v>
                </c:pt>
                <c:pt idx="5685">
                  <c:v>44487</c:v>
                </c:pt>
                <c:pt idx="5686">
                  <c:v>44488</c:v>
                </c:pt>
                <c:pt idx="5687">
                  <c:v>44489</c:v>
                </c:pt>
                <c:pt idx="5688">
                  <c:v>44490</c:v>
                </c:pt>
                <c:pt idx="5689">
                  <c:v>44491</c:v>
                </c:pt>
                <c:pt idx="5690">
                  <c:v>44494</c:v>
                </c:pt>
                <c:pt idx="5691">
                  <c:v>44495</c:v>
                </c:pt>
                <c:pt idx="5692">
                  <c:v>44496</c:v>
                </c:pt>
                <c:pt idx="5693">
                  <c:v>44497</c:v>
                </c:pt>
                <c:pt idx="5694">
                  <c:v>44498</c:v>
                </c:pt>
                <c:pt idx="5695">
                  <c:v>44501</c:v>
                </c:pt>
                <c:pt idx="5696">
                  <c:v>44502</c:v>
                </c:pt>
                <c:pt idx="5697">
                  <c:v>44503</c:v>
                </c:pt>
                <c:pt idx="5698">
                  <c:v>44504</c:v>
                </c:pt>
                <c:pt idx="5699">
                  <c:v>44505</c:v>
                </c:pt>
                <c:pt idx="5700">
                  <c:v>44508</c:v>
                </c:pt>
                <c:pt idx="5701">
                  <c:v>44509</c:v>
                </c:pt>
                <c:pt idx="5702">
                  <c:v>44510</c:v>
                </c:pt>
                <c:pt idx="5704">
                  <c:v>44512</c:v>
                </c:pt>
                <c:pt idx="5705">
                  <c:v>44515</c:v>
                </c:pt>
                <c:pt idx="5706">
                  <c:v>44516</c:v>
                </c:pt>
                <c:pt idx="5707">
                  <c:v>44517</c:v>
                </c:pt>
                <c:pt idx="5708">
                  <c:v>44518</c:v>
                </c:pt>
                <c:pt idx="5709">
                  <c:v>44519</c:v>
                </c:pt>
                <c:pt idx="5710">
                  <c:v>44522</c:v>
                </c:pt>
                <c:pt idx="5711">
                  <c:v>44523</c:v>
                </c:pt>
                <c:pt idx="5712">
                  <c:v>44524</c:v>
                </c:pt>
                <c:pt idx="5714">
                  <c:v>44526</c:v>
                </c:pt>
                <c:pt idx="5715">
                  <c:v>44529</c:v>
                </c:pt>
                <c:pt idx="5716">
                  <c:v>44530</c:v>
                </c:pt>
                <c:pt idx="5717">
                  <c:v>44531</c:v>
                </c:pt>
                <c:pt idx="5718">
                  <c:v>44532</c:v>
                </c:pt>
                <c:pt idx="5719">
                  <c:v>44533</c:v>
                </c:pt>
                <c:pt idx="5720">
                  <c:v>44536</c:v>
                </c:pt>
                <c:pt idx="5721">
                  <c:v>44537</c:v>
                </c:pt>
                <c:pt idx="5722">
                  <c:v>44538</c:v>
                </c:pt>
                <c:pt idx="5723">
                  <c:v>44539</c:v>
                </c:pt>
                <c:pt idx="5724">
                  <c:v>44540</c:v>
                </c:pt>
                <c:pt idx="5725">
                  <c:v>44543</c:v>
                </c:pt>
                <c:pt idx="5726">
                  <c:v>44544</c:v>
                </c:pt>
                <c:pt idx="5727">
                  <c:v>44545</c:v>
                </c:pt>
                <c:pt idx="5728">
                  <c:v>44546</c:v>
                </c:pt>
                <c:pt idx="5729">
                  <c:v>44547</c:v>
                </c:pt>
                <c:pt idx="5730">
                  <c:v>44550</c:v>
                </c:pt>
                <c:pt idx="5731">
                  <c:v>44551</c:v>
                </c:pt>
                <c:pt idx="5732">
                  <c:v>44552</c:v>
                </c:pt>
                <c:pt idx="5733">
                  <c:v>44553</c:v>
                </c:pt>
                <c:pt idx="5735">
                  <c:v>44557</c:v>
                </c:pt>
                <c:pt idx="5736">
                  <c:v>44558</c:v>
                </c:pt>
                <c:pt idx="5737">
                  <c:v>44559</c:v>
                </c:pt>
                <c:pt idx="5738">
                  <c:v>44560</c:v>
                </c:pt>
                <c:pt idx="5739">
                  <c:v>44561</c:v>
                </c:pt>
                <c:pt idx="5740">
                  <c:v>44564</c:v>
                </c:pt>
                <c:pt idx="5741">
                  <c:v>44565</c:v>
                </c:pt>
                <c:pt idx="5742">
                  <c:v>44566</c:v>
                </c:pt>
                <c:pt idx="5743">
                  <c:v>44567</c:v>
                </c:pt>
                <c:pt idx="5744">
                  <c:v>44568</c:v>
                </c:pt>
                <c:pt idx="5745">
                  <c:v>44571</c:v>
                </c:pt>
                <c:pt idx="5746">
                  <c:v>44572</c:v>
                </c:pt>
                <c:pt idx="5747">
                  <c:v>44573</c:v>
                </c:pt>
                <c:pt idx="5748">
                  <c:v>44574</c:v>
                </c:pt>
                <c:pt idx="5749">
                  <c:v>44575</c:v>
                </c:pt>
                <c:pt idx="5751">
                  <c:v>44579</c:v>
                </c:pt>
                <c:pt idx="5752">
                  <c:v>44580</c:v>
                </c:pt>
                <c:pt idx="5753">
                  <c:v>44581</c:v>
                </c:pt>
                <c:pt idx="5754">
                  <c:v>44582</c:v>
                </c:pt>
                <c:pt idx="5755">
                  <c:v>44585</c:v>
                </c:pt>
                <c:pt idx="5756">
                  <c:v>44586</c:v>
                </c:pt>
                <c:pt idx="5757">
                  <c:v>44587</c:v>
                </c:pt>
                <c:pt idx="5758">
                  <c:v>44588</c:v>
                </c:pt>
                <c:pt idx="5759">
                  <c:v>44589</c:v>
                </c:pt>
                <c:pt idx="5760">
                  <c:v>44592</c:v>
                </c:pt>
                <c:pt idx="5761">
                  <c:v>44593</c:v>
                </c:pt>
                <c:pt idx="5762">
                  <c:v>44594</c:v>
                </c:pt>
                <c:pt idx="5763">
                  <c:v>44595</c:v>
                </c:pt>
                <c:pt idx="5764">
                  <c:v>44596</c:v>
                </c:pt>
                <c:pt idx="5765">
                  <c:v>44599</c:v>
                </c:pt>
                <c:pt idx="5766">
                  <c:v>44600</c:v>
                </c:pt>
                <c:pt idx="5767">
                  <c:v>44601</c:v>
                </c:pt>
                <c:pt idx="5768">
                  <c:v>44602</c:v>
                </c:pt>
                <c:pt idx="5769">
                  <c:v>44603</c:v>
                </c:pt>
                <c:pt idx="5770">
                  <c:v>44606</c:v>
                </c:pt>
                <c:pt idx="5771">
                  <c:v>44607</c:v>
                </c:pt>
                <c:pt idx="5772">
                  <c:v>44608</c:v>
                </c:pt>
                <c:pt idx="5773">
                  <c:v>44609</c:v>
                </c:pt>
                <c:pt idx="5774">
                  <c:v>44610</c:v>
                </c:pt>
                <c:pt idx="5776">
                  <c:v>44614</c:v>
                </c:pt>
                <c:pt idx="5777">
                  <c:v>44615</c:v>
                </c:pt>
                <c:pt idx="5778">
                  <c:v>44616</c:v>
                </c:pt>
                <c:pt idx="5779">
                  <c:v>44617</c:v>
                </c:pt>
                <c:pt idx="5780">
                  <c:v>44620</c:v>
                </c:pt>
                <c:pt idx="5781">
                  <c:v>44621</c:v>
                </c:pt>
                <c:pt idx="5782">
                  <c:v>44622</c:v>
                </c:pt>
                <c:pt idx="5783">
                  <c:v>44623</c:v>
                </c:pt>
                <c:pt idx="5784">
                  <c:v>44624</c:v>
                </c:pt>
                <c:pt idx="5785">
                  <c:v>44627</c:v>
                </c:pt>
                <c:pt idx="5786">
                  <c:v>44628</c:v>
                </c:pt>
                <c:pt idx="5787">
                  <c:v>44629</c:v>
                </c:pt>
                <c:pt idx="5788">
                  <c:v>44630</c:v>
                </c:pt>
                <c:pt idx="5789">
                  <c:v>44631</c:v>
                </c:pt>
                <c:pt idx="5790">
                  <c:v>44634</c:v>
                </c:pt>
                <c:pt idx="5791">
                  <c:v>44635</c:v>
                </c:pt>
                <c:pt idx="5792">
                  <c:v>44636</c:v>
                </c:pt>
                <c:pt idx="5793">
                  <c:v>44637</c:v>
                </c:pt>
                <c:pt idx="5794">
                  <c:v>44638</c:v>
                </c:pt>
                <c:pt idx="5795">
                  <c:v>44641</c:v>
                </c:pt>
                <c:pt idx="5796">
                  <c:v>44642</c:v>
                </c:pt>
                <c:pt idx="5797">
                  <c:v>44643</c:v>
                </c:pt>
                <c:pt idx="5798">
                  <c:v>44644</c:v>
                </c:pt>
                <c:pt idx="5799">
                  <c:v>44645</c:v>
                </c:pt>
                <c:pt idx="5800">
                  <c:v>44648</c:v>
                </c:pt>
                <c:pt idx="5801">
                  <c:v>44649</c:v>
                </c:pt>
                <c:pt idx="5802">
                  <c:v>44650</c:v>
                </c:pt>
                <c:pt idx="5803">
                  <c:v>44651</c:v>
                </c:pt>
                <c:pt idx="5804">
                  <c:v>44652</c:v>
                </c:pt>
                <c:pt idx="5805">
                  <c:v>44655</c:v>
                </c:pt>
                <c:pt idx="5806">
                  <c:v>44656</c:v>
                </c:pt>
                <c:pt idx="5807">
                  <c:v>44657</c:v>
                </c:pt>
                <c:pt idx="5808">
                  <c:v>44658</c:v>
                </c:pt>
                <c:pt idx="5809">
                  <c:v>44659</c:v>
                </c:pt>
                <c:pt idx="5810">
                  <c:v>44662</c:v>
                </c:pt>
                <c:pt idx="5811">
                  <c:v>44663</c:v>
                </c:pt>
                <c:pt idx="5812">
                  <c:v>44664</c:v>
                </c:pt>
                <c:pt idx="5813">
                  <c:v>44665</c:v>
                </c:pt>
                <c:pt idx="5815">
                  <c:v>44669</c:v>
                </c:pt>
                <c:pt idx="5816">
                  <c:v>44670</c:v>
                </c:pt>
                <c:pt idx="5817">
                  <c:v>44671</c:v>
                </c:pt>
                <c:pt idx="5818">
                  <c:v>44672</c:v>
                </c:pt>
                <c:pt idx="5819">
                  <c:v>44673</c:v>
                </c:pt>
                <c:pt idx="5820">
                  <c:v>44676</c:v>
                </c:pt>
                <c:pt idx="5821">
                  <c:v>44677</c:v>
                </c:pt>
                <c:pt idx="5822">
                  <c:v>44678</c:v>
                </c:pt>
                <c:pt idx="5823">
                  <c:v>44679</c:v>
                </c:pt>
                <c:pt idx="5824">
                  <c:v>44680</c:v>
                </c:pt>
                <c:pt idx="5825">
                  <c:v>44683</c:v>
                </c:pt>
                <c:pt idx="5826">
                  <c:v>44684</c:v>
                </c:pt>
                <c:pt idx="5827">
                  <c:v>44685</c:v>
                </c:pt>
                <c:pt idx="5828">
                  <c:v>44686</c:v>
                </c:pt>
                <c:pt idx="5829">
                  <c:v>44687</c:v>
                </c:pt>
                <c:pt idx="5830">
                  <c:v>44690</c:v>
                </c:pt>
                <c:pt idx="5831">
                  <c:v>44691</c:v>
                </c:pt>
                <c:pt idx="5832">
                  <c:v>44692</c:v>
                </c:pt>
                <c:pt idx="5833">
                  <c:v>44693</c:v>
                </c:pt>
                <c:pt idx="5834">
                  <c:v>44694</c:v>
                </c:pt>
                <c:pt idx="5835">
                  <c:v>44697</c:v>
                </c:pt>
                <c:pt idx="5836">
                  <c:v>44698</c:v>
                </c:pt>
                <c:pt idx="5837">
                  <c:v>44699</c:v>
                </c:pt>
                <c:pt idx="5838">
                  <c:v>44700</c:v>
                </c:pt>
                <c:pt idx="5839">
                  <c:v>44701</c:v>
                </c:pt>
                <c:pt idx="5840">
                  <c:v>44704</c:v>
                </c:pt>
                <c:pt idx="5841">
                  <c:v>44705</c:v>
                </c:pt>
                <c:pt idx="5842">
                  <c:v>44706</c:v>
                </c:pt>
                <c:pt idx="5843">
                  <c:v>44707</c:v>
                </c:pt>
                <c:pt idx="5844">
                  <c:v>44708</c:v>
                </c:pt>
                <c:pt idx="5846">
                  <c:v>44712</c:v>
                </c:pt>
                <c:pt idx="5847">
                  <c:v>44713</c:v>
                </c:pt>
                <c:pt idx="5848">
                  <c:v>44714</c:v>
                </c:pt>
                <c:pt idx="5849">
                  <c:v>44715</c:v>
                </c:pt>
                <c:pt idx="5850">
                  <c:v>44718</c:v>
                </c:pt>
                <c:pt idx="5851">
                  <c:v>44719</c:v>
                </c:pt>
                <c:pt idx="5852">
                  <c:v>44720</c:v>
                </c:pt>
                <c:pt idx="5853">
                  <c:v>44721</c:v>
                </c:pt>
                <c:pt idx="5854">
                  <c:v>44722</c:v>
                </c:pt>
                <c:pt idx="5855">
                  <c:v>44725</c:v>
                </c:pt>
                <c:pt idx="5856">
                  <c:v>44726</c:v>
                </c:pt>
                <c:pt idx="5857">
                  <c:v>44727</c:v>
                </c:pt>
                <c:pt idx="5858">
                  <c:v>44728</c:v>
                </c:pt>
                <c:pt idx="5859">
                  <c:v>44729</c:v>
                </c:pt>
                <c:pt idx="5861">
                  <c:v>44733</c:v>
                </c:pt>
                <c:pt idx="5862">
                  <c:v>44734</c:v>
                </c:pt>
                <c:pt idx="5863">
                  <c:v>44735</c:v>
                </c:pt>
                <c:pt idx="5864">
                  <c:v>44736</c:v>
                </c:pt>
                <c:pt idx="5865">
                  <c:v>44739</c:v>
                </c:pt>
                <c:pt idx="5866">
                  <c:v>44740</c:v>
                </c:pt>
                <c:pt idx="5867">
                  <c:v>44741</c:v>
                </c:pt>
                <c:pt idx="5868">
                  <c:v>44742</c:v>
                </c:pt>
                <c:pt idx="5869">
                  <c:v>44743</c:v>
                </c:pt>
                <c:pt idx="5871">
                  <c:v>44747</c:v>
                </c:pt>
                <c:pt idx="5872">
                  <c:v>44748</c:v>
                </c:pt>
                <c:pt idx="5873">
                  <c:v>44749</c:v>
                </c:pt>
                <c:pt idx="5874">
                  <c:v>44750</c:v>
                </c:pt>
                <c:pt idx="5875">
                  <c:v>44753</c:v>
                </c:pt>
                <c:pt idx="5876">
                  <c:v>44754</c:v>
                </c:pt>
                <c:pt idx="5877">
                  <c:v>44755</c:v>
                </c:pt>
                <c:pt idx="5878">
                  <c:v>44756</c:v>
                </c:pt>
                <c:pt idx="5879">
                  <c:v>44757</c:v>
                </c:pt>
                <c:pt idx="5880">
                  <c:v>44760</c:v>
                </c:pt>
                <c:pt idx="5881">
                  <c:v>44761</c:v>
                </c:pt>
                <c:pt idx="5882">
                  <c:v>44762</c:v>
                </c:pt>
                <c:pt idx="5883">
                  <c:v>44763</c:v>
                </c:pt>
                <c:pt idx="5884">
                  <c:v>44764</c:v>
                </c:pt>
                <c:pt idx="5885">
                  <c:v>44767</c:v>
                </c:pt>
                <c:pt idx="5886">
                  <c:v>44768</c:v>
                </c:pt>
                <c:pt idx="5887">
                  <c:v>44769</c:v>
                </c:pt>
                <c:pt idx="5888">
                  <c:v>44770</c:v>
                </c:pt>
                <c:pt idx="5889">
                  <c:v>44771</c:v>
                </c:pt>
                <c:pt idx="5890">
                  <c:v>44774</c:v>
                </c:pt>
                <c:pt idx="5891">
                  <c:v>44775</c:v>
                </c:pt>
                <c:pt idx="5892">
                  <c:v>44776</c:v>
                </c:pt>
                <c:pt idx="5893">
                  <c:v>44777</c:v>
                </c:pt>
                <c:pt idx="5894">
                  <c:v>44778</c:v>
                </c:pt>
                <c:pt idx="5895">
                  <c:v>44781</c:v>
                </c:pt>
                <c:pt idx="5896">
                  <c:v>44782</c:v>
                </c:pt>
                <c:pt idx="5897">
                  <c:v>44783</c:v>
                </c:pt>
                <c:pt idx="5898">
                  <c:v>44784</c:v>
                </c:pt>
                <c:pt idx="5899">
                  <c:v>44785</c:v>
                </c:pt>
                <c:pt idx="5900">
                  <c:v>44788</c:v>
                </c:pt>
                <c:pt idx="5901">
                  <c:v>44789</c:v>
                </c:pt>
                <c:pt idx="5902">
                  <c:v>44790</c:v>
                </c:pt>
                <c:pt idx="5903">
                  <c:v>44791</c:v>
                </c:pt>
                <c:pt idx="5904">
                  <c:v>44792</c:v>
                </c:pt>
                <c:pt idx="5905">
                  <c:v>44795</c:v>
                </c:pt>
                <c:pt idx="5906">
                  <c:v>44796</c:v>
                </c:pt>
                <c:pt idx="5907">
                  <c:v>44797</c:v>
                </c:pt>
                <c:pt idx="5908">
                  <c:v>44798</c:v>
                </c:pt>
                <c:pt idx="5909">
                  <c:v>44799</c:v>
                </c:pt>
                <c:pt idx="5910">
                  <c:v>44802</c:v>
                </c:pt>
                <c:pt idx="5911">
                  <c:v>44803</c:v>
                </c:pt>
                <c:pt idx="5912">
                  <c:v>44804</c:v>
                </c:pt>
                <c:pt idx="5913">
                  <c:v>44805</c:v>
                </c:pt>
                <c:pt idx="5914">
                  <c:v>44806</c:v>
                </c:pt>
                <c:pt idx="5916">
                  <c:v>44810</c:v>
                </c:pt>
                <c:pt idx="5917">
                  <c:v>44811</c:v>
                </c:pt>
                <c:pt idx="5918">
                  <c:v>44812</c:v>
                </c:pt>
                <c:pt idx="5919">
                  <c:v>44813</c:v>
                </c:pt>
                <c:pt idx="5920">
                  <c:v>44816</c:v>
                </c:pt>
                <c:pt idx="5921">
                  <c:v>44817</c:v>
                </c:pt>
                <c:pt idx="5922">
                  <c:v>44818</c:v>
                </c:pt>
                <c:pt idx="5923">
                  <c:v>44819</c:v>
                </c:pt>
                <c:pt idx="5924">
                  <c:v>44820</c:v>
                </c:pt>
                <c:pt idx="5925">
                  <c:v>44823</c:v>
                </c:pt>
                <c:pt idx="5926">
                  <c:v>44824</c:v>
                </c:pt>
                <c:pt idx="5927">
                  <c:v>44825</c:v>
                </c:pt>
                <c:pt idx="5928">
                  <c:v>44826</c:v>
                </c:pt>
                <c:pt idx="5929">
                  <c:v>44827</c:v>
                </c:pt>
                <c:pt idx="5930">
                  <c:v>44830</c:v>
                </c:pt>
                <c:pt idx="5931">
                  <c:v>44831</c:v>
                </c:pt>
                <c:pt idx="5932">
                  <c:v>44832</c:v>
                </c:pt>
                <c:pt idx="5933">
                  <c:v>44833</c:v>
                </c:pt>
                <c:pt idx="5934">
                  <c:v>44834</c:v>
                </c:pt>
                <c:pt idx="5935">
                  <c:v>44837</c:v>
                </c:pt>
                <c:pt idx="5936">
                  <c:v>44838</c:v>
                </c:pt>
                <c:pt idx="5937">
                  <c:v>44839</c:v>
                </c:pt>
                <c:pt idx="5938">
                  <c:v>44840</c:v>
                </c:pt>
                <c:pt idx="5939">
                  <c:v>44841</c:v>
                </c:pt>
                <c:pt idx="5941">
                  <c:v>44845</c:v>
                </c:pt>
                <c:pt idx="5942">
                  <c:v>44846</c:v>
                </c:pt>
                <c:pt idx="5943">
                  <c:v>44847</c:v>
                </c:pt>
                <c:pt idx="5944">
                  <c:v>44848</c:v>
                </c:pt>
                <c:pt idx="5945">
                  <c:v>44851</c:v>
                </c:pt>
                <c:pt idx="5946">
                  <c:v>44852</c:v>
                </c:pt>
                <c:pt idx="5947">
                  <c:v>44853</c:v>
                </c:pt>
                <c:pt idx="5948">
                  <c:v>44854</c:v>
                </c:pt>
                <c:pt idx="5949">
                  <c:v>44855</c:v>
                </c:pt>
                <c:pt idx="5950">
                  <c:v>44858</c:v>
                </c:pt>
                <c:pt idx="5951">
                  <c:v>44859</c:v>
                </c:pt>
                <c:pt idx="5952">
                  <c:v>44860</c:v>
                </c:pt>
                <c:pt idx="5953">
                  <c:v>44861</c:v>
                </c:pt>
                <c:pt idx="5954">
                  <c:v>44862</c:v>
                </c:pt>
                <c:pt idx="5955">
                  <c:v>44865</c:v>
                </c:pt>
                <c:pt idx="5956">
                  <c:v>44866</c:v>
                </c:pt>
                <c:pt idx="5957">
                  <c:v>44867</c:v>
                </c:pt>
                <c:pt idx="5958">
                  <c:v>44868</c:v>
                </c:pt>
                <c:pt idx="5959">
                  <c:v>44869</c:v>
                </c:pt>
                <c:pt idx="5960">
                  <c:v>44872</c:v>
                </c:pt>
                <c:pt idx="5961">
                  <c:v>44873</c:v>
                </c:pt>
                <c:pt idx="5962">
                  <c:v>44874</c:v>
                </c:pt>
                <c:pt idx="5963">
                  <c:v>44875</c:v>
                </c:pt>
                <c:pt idx="5965">
                  <c:v>44879</c:v>
                </c:pt>
                <c:pt idx="5966">
                  <c:v>44880</c:v>
                </c:pt>
                <c:pt idx="5967">
                  <c:v>44881</c:v>
                </c:pt>
                <c:pt idx="5968">
                  <c:v>44882</c:v>
                </c:pt>
                <c:pt idx="5969">
                  <c:v>44883</c:v>
                </c:pt>
                <c:pt idx="5970">
                  <c:v>44886</c:v>
                </c:pt>
                <c:pt idx="5971">
                  <c:v>44887</c:v>
                </c:pt>
                <c:pt idx="5972">
                  <c:v>44888</c:v>
                </c:pt>
                <c:pt idx="5974">
                  <c:v>44890</c:v>
                </c:pt>
                <c:pt idx="5975">
                  <c:v>44893</c:v>
                </c:pt>
                <c:pt idx="5976">
                  <c:v>44894</c:v>
                </c:pt>
                <c:pt idx="5977">
                  <c:v>44895</c:v>
                </c:pt>
                <c:pt idx="5978">
                  <c:v>44896</c:v>
                </c:pt>
                <c:pt idx="5979">
                  <c:v>44897</c:v>
                </c:pt>
                <c:pt idx="5980">
                  <c:v>44900</c:v>
                </c:pt>
                <c:pt idx="5981">
                  <c:v>44901</c:v>
                </c:pt>
                <c:pt idx="5982">
                  <c:v>44902</c:v>
                </c:pt>
                <c:pt idx="5983">
                  <c:v>44903</c:v>
                </c:pt>
                <c:pt idx="5984">
                  <c:v>44904</c:v>
                </c:pt>
                <c:pt idx="5985">
                  <c:v>44907</c:v>
                </c:pt>
                <c:pt idx="5986">
                  <c:v>44908</c:v>
                </c:pt>
                <c:pt idx="5987">
                  <c:v>44909</c:v>
                </c:pt>
                <c:pt idx="5988">
                  <c:v>44910</c:v>
                </c:pt>
                <c:pt idx="5989">
                  <c:v>44911</c:v>
                </c:pt>
                <c:pt idx="5990">
                  <c:v>44914</c:v>
                </c:pt>
                <c:pt idx="5991">
                  <c:v>44915</c:v>
                </c:pt>
                <c:pt idx="5992">
                  <c:v>44916</c:v>
                </c:pt>
                <c:pt idx="5993">
                  <c:v>44917</c:v>
                </c:pt>
                <c:pt idx="5994">
                  <c:v>44918</c:v>
                </c:pt>
                <c:pt idx="5996">
                  <c:v>44922</c:v>
                </c:pt>
                <c:pt idx="5997">
                  <c:v>44923</c:v>
                </c:pt>
                <c:pt idx="5998">
                  <c:v>44924</c:v>
                </c:pt>
                <c:pt idx="5999">
                  <c:v>44925</c:v>
                </c:pt>
                <c:pt idx="6001">
                  <c:v>44929</c:v>
                </c:pt>
                <c:pt idx="6002">
                  <c:v>44930</c:v>
                </c:pt>
                <c:pt idx="6003">
                  <c:v>44931</c:v>
                </c:pt>
                <c:pt idx="6004">
                  <c:v>44932</c:v>
                </c:pt>
                <c:pt idx="6005">
                  <c:v>44935</c:v>
                </c:pt>
                <c:pt idx="6006">
                  <c:v>44936</c:v>
                </c:pt>
                <c:pt idx="6007">
                  <c:v>44937</c:v>
                </c:pt>
                <c:pt idx="6008">
                  <c:v>44938</c:v>
                </c:pt>
                <c:pt idx="6009">
                  <c:v>44939</c:v>
                </c:pt>
                <c:pt idx="6011">
                  <c:v>44943</c:v>
                </c:pt>
                <c:pt idx="6012">
                  <c:v>44944</c:v>
                </c:pt>
                <c:pt idx="6013">
                  <c:v>44945</c:v>
                </c:pt>
                <c:pt idx="6014">
                  <c:v>44946</c:v>
                </c:pt>
                <c:pt idx="6015">
                  <c:v>44949</c:v>
                </c:pt>
                <c:pt idx="6016">
                  <c:v>44950</c:v>
                </c:pt>
                <c:pt idx="6017">
                  <c:v>44951</c:v>
                </c:pt>
                <c:pt idx="6018">
                  <c:v>44952</c:v>
                </c:pt>
                <c:pt idx="6019">
                  <c:v>44953</c:v>
                </c:pt>
                <c:pt idx="6020">
                  <c:v>44956</c:v>
                </c:pt>
                <c:pt idx="6021">
                  <c:v>44957</c:v>
                </c:pt>
                <c:pt idx="6022">
                  <c:v>44958</c:v>
                </c:pt>
                <c:pt idx="6023">
                  <c:v>44959</c:v>
                </c:pt>
                <c:pt idx="6024">
                  <c:v>44960</c:v>
                </c:pt>
                <c:pt idx="6025">
                  <c:v>44963</c:v>
                </c:pt>
                <c:pt idx="6026">
                  <c:v>44964</c:v>
                </c:pt>
                <c:pt idx="6027">
                  <c:v>44965</c:v>
                </c:pt>
                <c:pt idx="6028">
                  <c:v>44966</c:v>
                </c:pt>
                <c:pt idx="6029">
                  <c:v>44967</c:v>
                </c:pt>
                <c:pt idx="6030">
                  <c:v>44970</c:v>
                </c:pt>
                <c:pt idx="6031">
                  <c:v>44971</c:v>
                </c:pt>
                <c:pt idx="6032">
                  <c:v>44972</c:v>
                </c:pt>
                <c:pt idx="6033">
                  <c:v>44973</c:v>
                </c:pt>
                <c:pt idx="6034">
                  <c:v>44974</c:v>
                </c:pt>
                <c:pt idx="6036">
                  <c:v>44978</c:v>
                </c:pt>
                <c:pt idx="6037">
                  <c:v>44979</c:v>
                </c:pt>
                <c:pt idx="6038">
                  <c:v>44980</c:v>
                </c:pt>
                <c:pt idx="6039">
                  <c:v>44981</c:v>
                </c:pt>
                <c:pt idx="6040">
                  <c:v>44984</c:v>
                </c:pt>
                <c:pt idx="6041">
                  <c:v>44985</c:v>
                </c:pt>
                <c:pt idx="6042">
                  <c:v>44986</c:v>
                </c:pt>
                <c:pt idx="6043">
                  <c:v>44987</c:v>
                </c:pt>
                <c:pt idx="6044">
                  <c:v>44988</c:v>
                </c:pt>
                <c:pt idx="6045">
                  <c:v>44991</c:v>
                </c:pt>
                <c:pt idx="6046">
                  <c:v>44992</c:v>
                </c:pt>
                <c:pt idx="6047">
                  <c:v>44993</c:v>
                </c:pt>
                <c:pt idx="6048">
                  <c:v>44994</c:v>
                </c:pt>
                <c:pt idx="6049">
                  <c:v>44995</c:v>
                </c:pt>
                <c:pt idx="6050">
                  <c:v>44998</c:v>
                </c:pt>
                <c:pt idx="6051">
                  <c:v>44999</c:v>
                </c:pt>
                <c:pt idx="6052">
                  <c:v>45000</c:v>
                </c:pt>
                <c:pt idx="6053">
                  <c:v>45001</c:v>
                </c:pt>
                <c:pt idx="6054">
                  <c:v>45002</c:v>
                </c:pt>
                <c:pt idx="6055">
                  <c:v>45005</c:v>
                </c:pt>
                <c:pt idx="6056">
                  <c:v>45006</c:v>
                </c:pt>
                <c:pt idx="6057">
                  <c:v>45007</c:v>
                </c:pt>
                <c:pt idx="6058">
                  <c:v>45008</c:v>
                </c:pt>
                <c:pt idx="6059">
                  <c:v>45009</c:v>
                </c:pt>
                <c:pt idx="6060">
                  <c:v>45012</c:v>
                </c:pt>
                <c:pt idx="6061">
                  <c:v>45013</c:v>
                </c:pt>
                <c:pt idx="6062">
                  <c:v>45014</c:v>
                </c:pt>
                <c:pt idx="6063">
                  <c:v>45015</c:v>
                </c:pt>
                <c:pt idx="6064">
                  <c:v>45016</c:v>
                </c:pt>
                <c:pt idx="6065">
                  <c:v>45019</c:v>
                </c:pt>
                <c:pt idx="6066">
                  <c:v>45020</c:v>
                </c:pt>
                <c:pt idx="6067">
                  <c:v>45021</c:v>
                </c:pt>
                <c:pt idx="6068">
                  <c:v>45022</c:v>
                </c:pt>
                <c:pt idx="6069">
                  <c:v>45023</c:v>
                </c:pt>
                <c:pt idx="6070">
                  <c:v>45026</c:v>
                </c:pt>
                <c:pt idx="6071">
                  <c:v>45027</c:v>
                </c:pt>
                <c:pt idx="6072">
                  <c:v>45028</c:v>
                </c:pt>
                <c:pt idx="6073">
                  <c:v>45029</c:v>
                </c:pt>
                <c:pt idx="6074">
                  <c:v>45030</c:v>
                </c:pt>
                <c:pt idx="6075">
                  <c:v>45033</c:v>
                </c:pt>
                <c:pt idx="6076">
                  <c:v>45034</c:v>
                </c:pt>
                <c:pt idx="6077">
                  <c:v>45035</c:v>
                </c:pt>
                <c:pt idx="6078">
                  <c:v>45036</c:v>
                </c:pt>
                <c:pt idx="6079">
                  <c:v>45037</c:v>
                </c:pt>
                <c:pt idx="6080">
                  <c:v>45040</c:v>
                </c:pt>
                <c:pt idx="6081">
                  <c:v>45041</c:v>
                </c:pt>
                <c:pt idx="6082">
                  <c:v>45042</c:v>
                </c:pt>
                <c:pt idx="6083">
                  <c:v>45043</c:v>
                </c:pt>
                <c:pt idx="6084">
                  <c:v>45044</c:v>
                </c:pt>
                <c:pt idx="6085">
                  <c:v>45047</c:v>
                </c:pt>
                <c:pt idx="6086">
                  <c:v>45048</c:v>
                </c:pt>
                <c:pt idx="6087">
                  <c:v>45049</c:v>
                </c:pt>
                <c:pt idx="6088">
                  <c:v>45050</c:v>
                </c:pt>
                <c:pt idx="6089">
                  <c:v>45051</c:v>
                </c:pt>
                <c:pt idx="6090">
                  <c:v>45054</c:v>
                </c:pt>
                <c:pt idx="6091">
                  <c:v>45055</c:v>
                </c:pt>
                <c:pt idx="6092">
                  <c:v>45056</c:v>
                </c:pt>
                <c:pt idx="6093">
                  <c:v>45057</c:v>
                </c:pt>
                <c:pt idx="6094">
                  <c:v>45058</c:v>
                </c:pt>
                <c:pt idx="6095">
                  <c:v>45061</c:v>
                </c:pt>
                <c:pt idx="6096">
                  <c:v>45062</c:v>
                </c:pt>
                <c:pt idx="6097">
                  <c:v>45063</c:v>
                </c:pt>
                <c:pt idx="6098">
                  <c:v>45064</c:v>
                </c:pt>
                <c:pt idx="6099">
                  <c:v>45065</c:v>
                </c:pt>
                <c:pt idx="6100">
                  <c:v>45068</c:v>
                </c:pt>
                <c:pt idx="6101">
                  <c:v>45069</c:v>
                </c:pt>
                <c:pt idx="6102">
                  <c:v>45070</c:v>
                </c:pt>
                <c:pt idx="6103">
                  <c:v>45071</c:v>
                </c:pt>
                <c:pt idx="6104">
                  <c:v>45072</c:v>
                </c:pt>
                <c:pt idx="6106">
                  <c:v>45076</c:v>
                </c:pt>
                <c:pt idx="6107">
                  <c:v>45077</c:v>
                </c:pt>
                <c:pt idx="6108">
                  <c:v>45078</c:v>
                </c:pt>
                <c:pt idx="6109">
                  <c:v>45079</c:v>
                </c:pt>
                <c:pt idx="6110">
                  <c:v>45082</c:v>
                </c:pt>
                <c:pt idx="6111">
                  <c:v>45083</c:v>
                </c:pt>
                <c:pt idx="6112">
                  <c:v>45084</c:v>
                </c:pt>
                <c:pt idx="6113">
                  <c:v>45085</c:v>
                </c:pt>
                <c:pt idx="6114">
                  <c:v>45086</c:v>
                </c:pt>
                <c:pt idx="6115">
                  <c:v>45089</c:v>
                </c:pt>
                <c:pt idx="6116">
                  <c:v>45090</c:v>
                </c:pt>
                <c:pt idx="6117">
                  <c:v>45091</c:v>
                </c:pt>
                <c:pt idx="6118">
                  <c:v>45092</c:v>
                </c:pt>
                <c:pt idx="6119">
                  <c:v>45093</c:v>
                </c:pt>
                <c:pt idx="6121">
                  <c:v>45097</c:v>
                </c:pt>
                <c:pt idx="6122">
                  <c:v>45098</c:v>
                </c:pt>
                <c:pt idx="6123">
                  <c:v>45099</c:v>
                </c:pt>
                <c:pt idx="6124">
                  <c:v>45100</c:v>
                </c:pt>
                <c:pt idx="6125">
                  <c:v>45103</c:v>
                </c:pt>
                <c:pt idx="6126">
                  <c:v>45104</c:v>
                </c:pt>
                <c:pt idx="6127">
                  <c:v>45105</c:v>
                </c:pt>
                <c:pt idx="6128">
                  <c:v>45106</c:v>
                </c:pt>
                <c:pt idx="6129">
                  <c:v>45107</c:v>
                </c:pt>
                <c:pt idx="6130">
                  <c:v>45110</c:v>
                </c:pt>
                <c:pt idx="6132">
                  <c:v>45112</c:v>
                </c:pt>
                <c:pt idx="6133">
                  <c:v>45113</c:v>
                </c:pt>
                <c:pt idx="6134">
                  <c:v>45114</c:v>
                </c:pt>
                <c:pt idx="6135">
                  <c:v>45117</c:v>
                </c:pt>
                <c:pt idx="6136">
                  <c:v>45118</c:v>
                </c:pt>
                <c:pt idx="6137">
                  <c:v>45119</c:v>
                </c:pt>
                <c:pt idx="6138">
                  <c:v>45120</c:v>
                </c:pt>
                <c:pt idx="6139">
                  <c:v>45121</c:v>
                </c:pt>
                <c:pt idx="6140">
                  <c:v>45124</c:v>
                </c:pt>
                <c:pt idx="6141">
                  <c:v>45125</c:v>
                </c:pt>
                <c:pt idx="6142">
                  <c:v>45126</c:v>
                </c:pt>
                <c:pt idx="6143">
                  <c:v>45127</c:v>
                </c:pt>
                <c:pt idx="6144">
                  <c:v>45128</c:v>
                </c:pt>
                <c:pt idx="6145">
                  <c:v>45131</c:v>
                </c:pt>
                <c:pt idx="6146">
                  <c:v>45132</c:v>
                </c:pt>
                <c:pt idx="6147">
                  <c:v>45133</c:v>
                </c:pt>
                <c:pt idx="6148">
                  <c:v>45134</c:v>
                </c:pt>
                <c:pt idx="6149">
                  <c:v>45135</c:v>
                </c:pt>
                <c:pt idx="6150">
                  <c:v>45138</c:v>
                </c:pt>
                <c:pt idx="6151">
                  <c:v>45139</c:v>
                </c:pt>
                <c:pt idx="6152">
                  <c:v>45140</c:v>
                </c:pt>
                <c:pt idx="6153">
                  <c:v>45141</c:v>
                </c:pt>
                <c:pt idx="6154">
                  <c:v>45142</c:v>
                </c:pt>
                <c:pt idx="6155">
                  <c:v>45145</c:v>
                </c:pt>
                <c:pt idx="6156">
                  <c:v>45146</c:v>
                </c:pt>
                <c:pt idx="6157">
                  <c:v>45147</c:v>
                </c:pt>
                <c:pt idx="6158">
                  <c:v>45148</c:v>
                </c:pt>
                <c:pt idx="6159">
                  <c:v>45149</c:v>
                </c:pt>
                <c:pt idx="6160">
                  <c:v>45152</c:v>
                </c:pt>
                <c:pt idx="6161">
                  <c:v>45153</c:v>
                </c:pt>
                <c:pt idx="6162">
                  <c:v>45154</c:v>
                </c:pt>
                <c:pt idx="6163">
                  <c:v>45155</c:v>
                </c:pt>
                <c:pt idx="6164">
                  <c:v>45156</c:v>
                </c:pt>
                <c:pt idx="6165">
                  <c:v>45159</c:v>
                </c:pt>
                <c:pt idx="6166">
                  <c:v>45160</c:v>
                </c:pt>
                <c:pt idx="6167">
                  <c:v>45161</c:v>
                </c:pt>
                <c:pt idx="6168">
                  <c:v>45162</c:v>
                </c:pt>
                <c:pt idx="6169">
                  <c:v>45163</c:v>
                </c:pt>
                <c:pt idx="6170">
                  <c:v>45166</c:v>
                </c:pt>
                <c:pt idx="6171">
                  <c:v>45167</c:v>
                </c:pt>
                <c:pt idx="6172">
                  <c:v>45168</c:v>
                </c:pt>
                <c:pt idx="6173">
                  <c:v>45169</c:v>
                </c:pt>
                <c:pt idx="6174">
                  <c:v>45170</c:v>
                </c:pt>
                <c:pt idx="6176">
                  <c:v>45174</c:v>
                </c:pt>
                <c:pt idx="6177">
                  <c:v>45175</c:v>
                </c:pt>
                <c:pt idx="6178">
                  <c:v>45176</c:v>
                </c:pt>
                <c:pt idx="6179">
                  <c:v>45177</c:v>
                </c:pt>
                <c:pt idx="6180">
                  <c:v>45180</c:v>
                </c:pt>
                <c:pt idx="6181">
                  <c:v>45181</c:v>
                </c:pt>
                <c:pt idx="6182">
                  <c:v>45182</c:v>
                </c:pt>
                <c:pt idx="6183">
                  <c:v>45183</c:v>
                </c:pt>
                <c:pt idx="6184">
                  <c:v>45184</c:v>
                </c:pt>
                <c:pt idx="6185">
                  <c:v>45187</c:v>
                </c:pt>
                <c:pt idx="6186">
                  <c:v>45188</c:v>
                </c:pt>
                <c:pt idx="6187">
                  <c:v>45189</c:v>
                </c:pt>
                <c:pt idx="6188">
                  <c:v>45190</c:v>
                </c:pt>
                <c:pt idx="6189">
                  <c:v>45191</c:v>
                </c:pt>
                <c:pt idx="6190">
                  <c:v>45194</c:v>
                </c:pt>
                <c:pt idx="6191">
                  <c:v>45195</c:v>
                </c:pt>
                <c:pt idx="6192">
                  <c:v>45196</c:v>
                </c:pt>
                <c:pt idx="6193">
                  <c:v>45197</c:v>
                </c:pt>
                <c:pt idx="6194">
                  <c:v>45198</c:v>
                </c:pt>
                <c:pt idx="6195">
                  <c:v>45201</c:v>
                </c:pt>
                <c:pt idx="6196">
                  <c:v>45202</c:v>
                </c:pt>
                <c:pt idx="6197">
                  <c:v>45203</c:v>
                </c:pt>
                <c:pt idx="6198">
                  <c:v>45204</c:v>
                </c:pt>
                <c:pt idx="6199">
                  <c:v>45205</c:v>
                </c:pt>
                <c:pt idx="6201">
                  <c:v>45209</c:v>
                </c:pt>
                <c:pt idx="6202">
                  <c:v>45210</c:v>
                </c:pt>
                <c:pt idx="6203">
                  <c:v>45211</c:v>
                </c:pt>
                <c:pt idx="6204">
                  <c:v>45212</c:v>
                </c:pt>
                <c:pt idx="6205">
                  <c:v>45215</c:v>
                </c:pt>
                <c:pt idx="6206">
                  <c:v>45216</c:v>
                </c:pt>
                <c:pt idx="6207">
                  <c:v>45217</c:v>
                </c:pt>
                <c:pt idx="6208">
                  <c:v>45218</c:v>
                </c:pt>
                <c:pt idx="6209">
                  <c:v>45219</c:v>
                </c:pt>
                <c:pt idx="6210">
                  <c:v>45222</c:v>
                </c:pt>
                <c:pt idx="6211">
                  <c:v>45223</c:v>
                </c:pt>
                <c:pt idx="6212">
                  <c:v>45224</c:v>
                </c:pt>
                <c:pt idx="6213">
                  <c:v>45225</c:v>
                </c:pt>
                <c:pt idx="6214">
                  <c:v>45226</c:v>
                </c:pt>
                <c:pt idx="6215">
                  <c:v>45229</c:v>
                </c:pt>
                <c:pt idx="6216">
                  <c:v>45230</c:v>
                </c:pt>
              </c:numCache>
            </c:numRef>
          </c:cat>
          <c:val>
            <c:numRef>
              <c:f>'Yield Curve Inversion'!$D$6166:$D$12386</c:f>
              <c:numCache>
                <c:formatCode>General</c:formatCode>
                <c:ptCount val="6221"/>
                <c:pt idx="303" formatCode="0%">
                  <c:v>0.05</c:v>
                </c:pt>
                <c:pt idx="304" formatCode="0%">
                  <c:v>0.05</c:v>
                </c:pt>
                <c:pt idx="305" formatCode="0%">
                  <c:v>0.05</c:v>
                </c:pt>
                <c:pt idx="306" formatCode="0%">
                  <c:v>0.05</c:v>
                </c:pt>
                <c:pt idx="307" formatCode="0%">
                  <c:v>0.05</c:v>
                </c:pt>
                <c:pt idx="308" formatCode="0%">
                  <c:v>0.05</c:v>
                </c:pt>
                <c:pt idx="309" formatCode="0%">
                  <c:v>0.05</c:v>
                </c:pt>
                <c:pt idx="310" formatCode="0%">
                  <c:v>0.05</c:v>
                </c:pt>
                <c:pt idx="311" formatCode="0%">
                  <c:v>0.05</c:v>
                </c:pt>
                <c:pt idx="312" formatCode="0%">
                  <c:v>0.05</c:v>
                </c:pt>
                <c:pt idx="313" formatCode="0%">
                  <c:v>0.05</c:v>
                </c:pt>
                <c:pt idx="314" formatCode="0%">
                  <c:v>0.05</c:v>
                </c:pt>
                <c:pt idx="315" formatCode="0%">
                  <c:v>0.05</c:v>
                </c:pt>
                <c:pt idx="316" formatCode="0%">
                  <c:v>0.05</c:v>
                </c:pt>
                <c:pt idx="317" formatCode="0%">
                  <c:v>0.05</c:v>
                </c:pt>
                <c:pt idx="318" formatCode="0%">
                  <c:v>0.05</c:v>
                </c:pt>
                <c:pt idx="319" formatCode="0%">
                  <c:v>0.05</c:v>
                </c:pt>
                <c:pt idx="320" formatCode="0%">
                  <c:v>0.05</c:v>
                </c:pt>
                <c:pt idx="321" formatCode="0%">
                  <c:v>0.05</c:v>
                </c:pt>
                <c:pt idx="322" formatCode="0%">
                  <c:v>0.05</c:v>
                </c:pt>
                <c:pt idx="323" formatCode="0%">
                  <c:v>0.05</c:v>
                </c:pt>
                <c:pt idx="324" formatCode="0%">
                  <c:v>0.05</c:v>
                </c:pt>
                <c:pt idx="325" formatCode="0%">
                  <c:v>0.05</c:v>
                </c:pt>
                <c:pt idx="326" formatCode="0%">
                  <c:v>0.05</c:v>
                </c:pt>
                <c:pt idx="327" formatCode="0%">
                  <c:v>0.05</c:v>
                </c:pt>
                <c:pt idx="328" formatCode="0%">
                  <c:v>0.05</c:v>
                </c:pt>
                <c:pt idx="329" formatCode="0%">
                  <c:v>0.05</c:v>
                </c:pt>
                <c:pt idx="330" formatCode="0%">
                  <c:v>0.05</c:v>
                </c:pt>
                <c:pt idx="331" formatCode="0%">
                  <c:v>0.05</c:v>
                </c:pt>
                <c:pt idx="332" formatCode="0%">
                  <c:v>0.05</c:v>
                </c:pt>
                <c:pt idx="333" formatCode="0%">
                  <c:v>0.05</c:v>
                </c:pt>
                <c:pt idx="334" formatCode="0%">
                  <c:v>0.05</c:v>
                </c:pt>
                <c:pt idx="335" formatCode="0%">
                  <c:v>0.05</c:v>
                </c:pt>
                <c:pt idx="336" formatCode="0%">
                  <c:v>0.05</c:v>
                </c:pt>
                <c:pt idx="337" formatCode="0%">
                  <c:v>0.05</c:v>
                </c:pt>
                <c:pt idx="338" formatCode="0%">
                  <c:v>0.05</c:v>
                </c:pt>
                <c:pt idx="339" formatCode="0%">
                  <c:v>0.05</c:v>
                </c:pt>
                <c:pt idx="340" formatCode="0%">
                  <c:v>0.05</c:v>
                </c:pt>
                <c:pt idx="341" formatCode="0%">
                  <c:v>0.05</c:v>
                </c:pt>
                <c:pt idx="342" formatCode="0%">
                  <c:v>0.05</c:v>
                </c:pt>
                <c:pt idx="343" formatCode="0%">
                  <c:v>0.05</c:v>
                </c:pt>
                <c:pt idx="344" formatCode="0%">
                  <c:v>0.05</c:v>
                </c:pt>
                <c:pt idx="345" formatCode="0%">
                  <c:v>0.05</c:v>
                </c:pt>
                <c:pt idx="346" formatCode="0%">
                  <c:v>0.05</c:v>
                </c:pt>
                <c:pt idx="347" formatCode="0%">
                  <c:v>0.05</c:v>
                </c:pt>
                <c:pt idx="348" formatCode="0%">
                  <c:v>0.05</c:v>
                </c:pt>
                <c:pt idx="349" formatCode="0%">
                  <c:v>0.05</c:v>
                </c:pt>
                <c:pt idx="350" formatCode="0%">
                  <c:v>0.05</c:v>
                </c:pt>
                <c:pt idx="351" formatCode="0%">
                  <c:v>0.05</c:v>
                </c:pt>
                <c:pt idx="352" formatCode="0%">
                  <c:v>0.05</c:v>
                </c:pt>
                <c:pt idx="353" formatCode="0%">
                  <c:v>0.05</c:v>
                </c:pt>
                <c:pt idx="354" formatCode="0%">
                  <c:v>0.05</c:v>
                </c:pt>
                <c:pt idx="355" formatCode="0%">
                  <c:v>0.05</c:v>
                </c:pt>
                <c:pt idx="356" formatCode="0%">
                  <c:v>0.05</c:v>
                </c:pt>
                <c:pt idx="357" formatCode="0%">
                  <c:v>0.05</c:v>
                </c:pt>
                <c:pt idx="358" formatCode="0%">
                  <c:v>0.05</c:v>
                </c:pt>
                <c:pt idx="359" formatCode="0%">
                  <c:v>0.05</c:v>
                </c:pt>
                <c:pt idx="360" formatCode="0%">
                  <c:v>0.05</c:v>
                </c:pt>
                <c:pt idx="361" formatCode="0%">
                  <c:v>0.05</c:v>
                </c:pt>
                <c:pt idx="362" formatCode="0%">
                  <c:v>0.05</c:v>
                </c:pt>
                <c:pt idx="363" formatCode="0%">
                  <c:v>0.05</c:v>
                </c:pt>
                <c:pt idx="364" formatCode="0%">
                  <c:v>0.05</c:v>
                </c:pt>
                <c:pt idx="365" formatCode="0%">
                  <c:v>0.05</c:v>
                </c:pt>
                <c:pt idx="366" formatCode="0%">
                  <c:v>0.05</c:v>
                </c:pt>
                <c:pt idx="367" formatCode="0%">
                  <c:v>0.05</c:v>
                </c:pt>
                <c:pt idx="368" formatCode="0%">
                  <c:v>0.05</c:v>
                </c:pt>
                <c:pt idx="369" formatCode="0%">
                  <c:v>0.05</c:v>
                </c:pt>
                <c:pt idx="370" formatCode="0%">
                  <c:v>0.05</c:v>
                </c:pt>
                <c:pt idx="371" formatCode="0%">
                  <c:v>0.05</c:v>
                </c:pt>
                <c:pt idx="372" formatCode="0%">
                  <c:v>0.05</c:v>
                </c:pt>
                <c:pt idx="373" formatCode="0%">
                  <c:v>0.05</c:v>
                </c:pt>
                <c:pt idx="374" formatCode="0%">
                  <c:v>0.05</c:v>
                </c:pt>
                <c:pt idx="375" formatCode="0%">
                  <c:v>0.05</c:v>
                </c:pt>
                <c:pt idx="376" formatCode="0%">
                  <c:v>0.05</c:v>
                </c:pt>
                <c:pt idx="377" formatCode="0%">
                  <c:v>0.05</c:v>
                </c:pt>
                <c:pt idx="378" formatCode="0%">
                  <c:v>0.05</c:v>
                </c:pt>
                <c:pt idx="379" formatCode="0%">
                  <c:v>0.05</c:v>
                </c:pt>
                <c:pt idx="380" formatCode="0%">
                  <c:v>0.05</c:v>
                </c:pt>
                <c:pt idx="381" formatCode="0%">
                  <c:v>0.05</c:v>
                </c:pt>
                <c:pt idx="382" formatCode="0%">
                  <c:v>0.05</c:v>
                </c:pt>
                <c:pt idx="383" formatCode="0%">
                  <c:v>0.05</c:v>
                </c:pt>
                <c:pt idx="384" formatCode="0%">
                  <c:v>0.05</c:v>
                </c:pt>
                <c:pt idx="385" formatCode="0%">
                  <c:v>0.05</c:v>
                </c:pt>
                <c:pt idx="386" formatCode="0%">
                  <c:v>0.05</c:v>
                </c:pt>
                <c:pt idx="387" formatCode="0%">
                  <c:v>0.05</c:v>
                </c:pt>
                <c:pt idx="388" formatCode="0%">
                  <c:v>0.05</c:v>
                </c:pt>
                <c:pt idx="389" formatCode="0%">
                  <c:v>0.05</c:v>
                </c:pt>
                <c:pt idx="390" formatCode="0%">
                  <c:v>0.05</c:v>
                </c:pt>
                <c:pt idx="391" formatCode="0%">
                  <c:v>0.05</c:v>
                </c:pt>
                <c:pt idx="392" formatCode="0%">
                  <c:v>0.05</c:v>
                </c:pt>
                <c:pt idx="393" formatCode="0%">
                  <c:v>0.05</c:v>
                </c:pt>
                <c:pt idx="394" formatCode="0%">
                  <c:v>0.05</c:v>
                </c:pt>
                <c:pt idx="395" formatCode="0%">
                  <c:v>0.05</c:v>
                </c:pt>
                <c:pt idx="396" formatCode="0%">
                  <c:v>0.05</c:v>
                </c:pt>
                <c:pt idx="397" formatCode="0%">
                  <c:v>0.05</c:v>
                </c:pt>
                <c:pt idx="398" formatCode="0%">
                  <c:v>0.05</c:v>
                </c:pt>
                <c:pt idx="399" formatCode="0%">
                  <c:v>0.05</c:v>
                </c:pt>
                <c:pt idx="400" formatCode="0%">
                  <c:v>0.05</c:v>
                </c:pt>
                <c:pt idx="401" formatCode="0%">
                  <c:v>0.05</c:v>
                </c:pt>
                <c:pt idx="402" formatCode="0%">
                  <c:v>0.05</c:v>
                </c:pt>
                <c:pt idx="403" formatCode="0%">
                  <c:v>0.05</c:v>
                </c:pt>
                <c:pt idx="404" formatCode="0%">
                  <c:v>0.05</c:v>
                </c:pt>
                <c:pt idx="405" formatCode="0%">
                  <c:v>0.05</c:v>
                </c:pt>
                <c:pt idx="406" formatCode="0%">
                  <c:v>0.05</c:v>
                </c:pt>
                <c:pt idx="407" formatCode="0%">
                  <c:v>0.05</c:v>
                </c:pt>
                <c:pt idx="408" formatCode="0%">
                  <c:v>0.05</c:v>
                </c:pt>
                <c:pt idx="409" formatCode="0%">
                  <c:v>0.05</c:v>
                </c:pt>
                <c:pt idx="410" formatCode="0%">
                  <c:v>0.05</c:v>
                </c:pt>
                <c:pt idx="411" formatCode="0%">
                  <c:v>0.05</c:v>
                </c:pt>
                <c:pt idx="412" formatCode="0%">
                  <c:v>0.05</c:v>
                </c:pt>
                <c:pt idx="413" formatCode="0%">
                  <c:v>0.05</c:v>
                </c:pt>
                <c:pt idx="414" formatCode="0%">
                  <c:v>0.05</c:v>
                </c:pt>
                <c:pt idx="415" formatCode="0%">
                  <c:v>0.05</c:v>
                </c:pt>
                <c:pt idx="416" formatCode="0%">
                  <c:v>0.05</c:v>
                </c:pt>
                <c:pt idx="417" formatCode="0%">
                  <c:v>0.05</c:v>
                </c:pt>
                <c:pt idx="418" formatCode="0%">
                  <c:v>0.05</c:v>
                </c:pt>
                <c:pt idx="419" formatCode="0%">
                  <c:v>0.05</c:v>
                </c:pt>
                <c:pt idx="420" formatCode="0%">
                  <c:v>0.05</c:v>
                </c:pt>
                <c:pt idx="421" formatCode="0%">
                  <c:v>0.05</c:v>
                </c:pt>
                <c:pt idx="422" formatCode="0%">
                  <c:v>0.05</c:v>
                </c:pt>
                <c:pt idx="423" formatCode="0%">
                  <c:v>0.05</c:v>
                </c:pt>
                <c:pt idx="424" formatCode="0%">
                  <c:v>0.05</c:v>
                </c:pt>
                <c:pt idx="425" formatCode="0%">
                  <c:v>0.05</c:v>
                </c:pt>
                <c:pt idx="426" formatCode="0%">
                  <c:v>0.05</c:v>
                </c:pt>
                <c:pt idx="427" formatCode="0%">
                  <c:v>0.05</c:v>
                </c:pt>
                <c:pt idx="428" formatCode="0%">
                  <c:v>0.05</c:v>
                </c:pt>
                <c:pt idx="429" formatCode="0%">
                  <c:v>0.05</c:v>
                </c:pt>
                <c:pt idx="430" formatCode="0%">
                  <c:v>0.05</c:v>
                </c:pt>
                <c:pt idx="431" formatCode="0%">
                  <c:v>0.05</c:v>
                </c:pt>
                <c:pt idx="432" formatCode="0%">
                  <c:v>0.05</c:v>
                </c:pt>
                <c:pt idx="433" formatCode="0%">
                  <c:v>0.05</c:v>
                </c:pt>
                <c:pt idx="434" formatCode="0%">
                  <c:v>0.05</c:v>
                </c:pt>
                <c:pt idx="435" formatCode="0%">
                  <c:v>0.05</c:v>
                </c:pt>
                <c:pt idx="436" formatCode="0%">
                  <c:v>0.05</c:v>
                </c:pt>
                <c:pt idx="437" formatCode="0%">
                  <c:v>0.05</c:v>
                </c:pt>
                <c:pt idx="438" formatCode="0%">
                  <c:v>0.05</c:v>
                </c:pt>
                <c:pt idx="439" formatCode="0%">
                  <c:v>0.05</c:v>
                </c:pt>
                <c:pt idx="440" formatCode="0%">
                  <c:v>0.05</c:v>
                </c:pt>
                <c:pt idx="441" formatCode="0%">
                  <c:v>0.05</c:v>
                </c:pt>
                <c:pt idx="442" formatCode="0%">
                  <c:v>0.05</c:v>
                </c:pt>
                <c:pt idx="443" formatCode="0%">
                  <c:v>0.05</c:v>
                </c:pt>
                <c:pt idx="444" formatCode="0%">
                  <c:v>0.05</c:v>
                </c:pt>
                <c:pt idx="445" formatCode="0%">
                  <c:v>0.05</c:v>
                </c:pt>
                <c:pt idx="446" formatCode="0%">
                  <c:v>0.05</c:v>
                </c:pt>
                <c:pt idx="447" formatCode="0%">
                  <c:v>0.05</c:v>
                </c:pt>
                <c:pt idx="448" formatCode="0%">
                  <c:v>0.05</c:v>
                </c:pt>
                <c:pt idx="449" formatCode="0%">
                  <c:v>0.05</c:v>
                </c:pt>
                <c:pt idx="450" formatCode="0%">
                  <c:v>0.05</c:v>
                </c:pt>
                <c:pt idx="451" formatCode="0%">
                  <c:v>0.05</c:v>
                </c:pt>
                <c:pt idx="452" formatCode="0%">
                  <c:v>0.05</c:v>
                </c:pt>
                <c:pt idx="453" formatCode="0%">
                  <c:v>0.05</c:v>
                </c:pt>
                <c:pt idx="454" formatCode="0%">
                  <c:v>0.05</c:v>
                </c:pt>
                <c:pt idx="455" formatCode="0%">
                  <c:v>0.05</c:v>
                </c:pt>
                <c:pt idx="456" formatCode="0%">
                  <c:v>0.05</c:v>
                </c:pt>
                <c:pt idx="457" formatCode="0%">
                  <c:v>0.05</c:v>
                </c:pt>
                <c:pt idx="458" formatCode="0%">
                  <c:v>0.05</c:v>
                </c:pt>
                <c:pt idx="459" formatCode="0%">
                  <c:v>0.05</c:v>
                </c:pt>
                <c:pt idx="460" formatCode="0%">
                  <c:v>0.05</c:v>
                </c:pt>
                <c:pt idx="461" formatCode="0%">
                  <c:v>0.05</c:v>
                </c:pt>
                <c:pt idx="462" formatCode="0%">
                  <c:v>0.05</c:v>
                </c:pt>
                <c:pt idx="463" formatCode="0%">
                  <c:v>0.05</c:v>
                </c:pt>
                <c:pt idx="464" formatCode="0%">
                  <c:v>0.05</c:v>
                </c:pt>
                <c:pt idx="465" formatCode="0%">
                  <c:v>0.05</c:v>
                </c:pt>
                <c:pt idx="466" formatCode="0%">
                  <c:v>0.05</c:v>
                </c:pt>
                <c:pt idx="467" formatCode="0%">
                  <c:v>0.05</c:v>
                </c:pt>
                <c:pt idx="468" formatCode="0%">
                  <c:v>0.05</c:v>
                </c:pt>
                <c:pt idx="469" formatCode="0%">
                  <c:v>0.05</c:v>
                </c:pt>
                <c:pt idx="470" formatCode="0%">
                  <c:v>0.05</c:v>
                </c:pt>
                <c:pt idx="471" formatCode="0%">
                  <c:v>0.05</c:v>
                </c:pt>
                <c:pt idx="472" formatCode="0%">
                  <c:v>0.05</c:v>
                </c:pt>
                <c:pt idx="473" formatCode="0%">
                  <c:v>0.05</c:v>
                </c:pt>
                <c:pt idx="474" formatCode="0%">
                  <c:v>0.05</c:v>
                </c:pt>
                <c:pt idx="475" formatCode="0%">
                  <c:v>0.05</c:v>
                </c:pt>
                <c:pt idx="476" formatCode="0%">
                  <c:v>0.05</c:v>
                </c:pt>
                <c:pt idx="477" formatCode="0%">
                  <c:v>0.05</c:v>
                </c:pt>
                <c:pt idx="2065" formatCode="0%">
                  <c:v>0.05</c:v>
                </c:pt>
                <c:pt idx="2066" formatCode="0%">
                  <c:v>0.05</c:v>
                </c:pt>
                <c:pt idx="2067" formatCode="0%">
                  <c:v>0.05</c:v>
                </c:pt>
                <c:pt idx="2068" formatCode="0%">
                  <c:v>0.05</c:v>
                </c:pt>
                <c:pt idx="2069" formatCode="0%">
                  <c:v>0.05</c:v>
                </c:pt>
                <c:pt idx="2070" formatCode="0%">
                  <c:v>0.05</c:v>
                </c:pt>
                <c:pt idx="2071" formatCode="0%">
                  <c:v>0.05</c:v>
                </c:pt>
                <c:pt idx="2072" formatCode="0%">
                  <c:v>0.05</c:v>
                </c:pt>
                <c:pt idx="2073" formatCode="0%">
                  <c:v>0.05</c:v>
                </c:pt>
                <c:pt idx="2074" formatCode="0%">
                  <c:v>0.05</c:v>
                </c:pt>
                <c:pt idx="2075" formatCode="0%">
                  <c:v>0.05</c:v>
                </c:pt>
                <c:pt idx="2076" formatCode="0%">
                  <c:v>0.05</c:v>
                </c:pt>
                <c:pt idx="2077" formatCode="0%">
                  <c:v>0.05</c:v>
                </c:pt>
                <c:pt idx="2078" formatCode="0%">
                  <c:v>0.05</c:v>
                </c:pt>
                <c:pt idx="2079" formatCode="0%">
                  <c:v>0.05</c:v>
                </c:pt>
                <c:pt idx="2080" formatCode="0%">
                  <c:v>0.05</c:v>
                </c:pt>
                <c:pt idx="2081" formatCode="0%">
                  <c:v>0.05</c:v>
                </c:pt>
                <c:pt idx="2082" formatCode="0%">
                  <c:v>0.05</c:v>
                </c:pt>
                <c:pt idx="2083" formatCode="0%">
                  <c:v>0.05</c:v>
                </c:pt>
                <c:pt idx="2084" formatCode="0%">
                  <c:v>0.05</c:v>
                </c:pt>
                <c:pt idx="2085" formatCode="0%">
                  <c:v>0.05</c:v>
                </c:pt>
                <c:pt idx="2086" formatCode="0%">
                  <c:v>0.05</c:v>
                </c:pt>
                <c:pt idx="2087" formatCode="0%">
                  <c:v>0.05</c:v>
                </c:pt>
                <c:pt idx="2088" formatCode="0%">
                  <c:v>0.05</c:v>
                </c:pt>
                <c:pt idx="2089" formatCode="0%">
                  <c:v>0.05</c:v>
                </c:pt>
                <c:pt idx="2090" formatCode="0%">
                  <c:v>0.05</c:v>
                </c:pt>
                <c:pt idx="2091" formatCode="0%">
                  <c:v>0.05</c:v>
                </c:pt>
                <c:pt idx="2092" formatCode="0%">
                  <c:v>0.05</c:v>
                </c:pt>
                <c:pt idx="2093" formatCode="0%">
                  <c:v>0.05</c:v>
                </c:pt>
                <c:pt idx="2094" formatCode="0%">
                  <c:v>0.05</c:v>
                </c:pt>
                <c:pt idx="2095" formatCode="0%">
                  <c:v>0.05</c:v>
                </c:pt>
                <c:pt idx="2096" formatCode="0%">
                  <c:v>0.05</c:v>
                </c:pt>
                <c:pt idx="2097" formatCode="0%">
                  <c:v>0.05</c:v>
                </c:pt>
                <c:pt idx="2098" formatCode="0%">
                  <c:v>0.05</c:v>
                </c:pt>
                <c:pt idx="2099" formatCode="0%">
                  <c:v>0.05</c:v>
                </c:pt>
                <c:pt idx="2100" formatCode="0%">
                  <c:v>0.05</c:v>
                </c:pt>
                <c:pt idx="2101" formatCode="0%">
                  <c:v>0.05</c:v>
                </c:pt>
                <c:pt idx="2102" formatCode="0%">
                  <c:v>0.05</c:v>
                </c:pt>
                <c:pt idx="2103" formatCode="0%">
                  <c:v>0.05</c:v>
                </c:pt>
                <c:pt idx="2104" formatCode="0%">
                  <c:v>0.05</c:v>
                </c:pt>
                <c:pt idx="2105" formatCode="0%">
                  <c:v>0.05</c:v>
                </c:pt>
                <c:pt idx="2106" formatCode="0%">
                  <c:v>0.05</c:v>
                </c:pt>
                <c:pt idx="2107" formatCode="0%">
                  <c:v>0.05</c:v>
                </c:pt>
                <c:pt idx="2108" formatCode="0%">
                  <c:v>0.05</c:v>
                </c:pt>
                <c:pt idx="2109" formatCode="0%">
                  <c:v>0.05</c:v>
                </c:pt>
                <c:pt idx="2110" formatCode="0%">
                  <c:v>0.05</c:v>
                </c:pt>
                <c:pt idx="2111" formatCode="0%">
                  <c:v>0.05</c:v>
                </c:pt>
                <c:pt idx="2112" formatCode="0%">
                  <c:v>0.05</c:v>
                </c:pt>
                <c:pt idx="2113" formatCode="0%">
                  <c:v>0.05</c:v>
                </c:pt>
                <c:pt idx="2114" formatCode="0%">
                  <c:v>0.05</c:v>
                </c:pt>
                <c:pt idx="2115" formatCode="0%">
                  <c:v>0.05</c:v>
                </c:pt>
                <c:pt idx="2116" formatCode="0%">
                  <c:v>0.05</c:v>
                </c:pt>
                <c:pt idx="2117" formatCode="0%">
                  <c:v>0.05</c:v>
                </c:pt>
                <c:pt idx="2118" formatCode="0%">
                  <c:v>0.05</c:v>
                </c:pt>
                <c:pt idx="2119" formatCode="0%">
                  <c:v>0.05</c:v>
                </c:pt>
                <c:pt idx="2120" formatCode="0%">
                  <c:v>0.05</c:v>
                </c:pt>
                <c:pt idx="2121" formatCode="0%">
                  <c:v>0.05</c:v>
                </c:pt>
                <c:pt idx="2122" formatCode="0%">
                  <c:v>0.05</c:v>
                </c:pt>
                <c:pt idx="2123" formatCode="0%">
                  <c:v>0.05</c:v>
                </c:pt>
                <c:pt idx="2124" formatCode="0%">
                  <c:v>0.05</c:v>
                </c:pt>
                <c:pt idx="2125" formatCode="0%">
                  <c:v>0.05</c:v>
                </c:pt>
                <c:pt idx="2126" formatCode="0%">
                  <c:v>0.05</c:v>
                </c:pt>
                <c:pt idx="2127" formatCode="0%">
                  <c:v>0.05</c:v>
                </c:pt>
                <c:pt idx="2128" formatCode="0%">
                  <c:v>0.05</c:v>
                </c:pt>
                <c:pt idx="2129" formatCode="0%">
                  <c:v>0.05</c:v>
                </c:pt>
                <c:pt idx="2130" formatCode="0%">
                  <c:v>0.05</c:v>
                </c:pt>
                <c:pt idx="2131" formatCode="0%">
                  <c:v>0.05</c:v>
                </c:pt>
                <c:pt idx="2132" formatCode="0%">
                  <c:v>0.05</c:v>
                </c:pt>
                <c:pt idx="2133" formatCode="0%">
                  <c:v>0.05</c:v>
                </c:pt>
                <c:pt idx="2134" formatCode="0%">
                  <c:v>0.05</c:v>
                </c:pt>
                <c:pt idx="2135" formatCode="0%">
                  <c:v>0.05</c:v>
                </c:pt>
                <c:pt idx="2136" formatCode="0%">
                  <c:v>0.05</c:v>
                </c:pt>
                <c:pt idx="2137" formatCode="0%">
                  <c:v>0.05</c:v>
                </c:pt>
                <c:pt idx="2138" formatCode="0%">
                  <c:v>0.05</c:v>
                </c:pt>
                <c:pt idx="2139" formatCode="0%">
                  <c:v>0.05</c:v>
                </c:pt>
                <c:pt idx="2140" formatCode="0%">
                  <c:v>0.05</c:v>
                </c:pt>
                <c:pt idx="2141" formatCode="0%">
                  <c:v>0.05</c:v>
                </c:pt>
                <c:pt idx="2142" formatCode="0%">
                  <c:v>0.05</c:v>
                </c:pt>
                <c:pt idx="2143" formatCode="0%">
                  <c:v>0.05</c:v>
                </c:pt>
                <c:pt idx="2144" formatCode="0%">
                  <c:v>0.05</c:v>
                </c:pt>
                <c:pt idx="2145" formatCode="0%">
                  <c:v>0.05</c:v>
                </c:pt>
                <c:pt idx="2146" formatCode="0%">
                  <c:v>0.05</c:v>
                </c:pt>
                <c:pt idx="2147" formatCode="0%">
                  <c:v>0.05</c:v>
                </c:pt>
                <c:pt idx="2148" formatCode="0%">
                  <c:v>0.05</c:v>
                </c:pt>
                <c:pt idx="2149" formatCode="0%">
                  <c:v>0.05</c:v>
                </c:pt>
                <c:pt idx="2150" formatCode="0%">
                  <c:v>0.05</c:v>
                </c:pt>
                <c:pt idx="2151" formatCode="0%">
                  <c:v>0.05</c:v>
                </c:pt>
                <c:pt idx="2152" formatCode="0%">
                  <c:v>0.05</c:v>
                </c:pt>
                <c:pt idx="2153" formatCode="0%">
                  <c:v>0.05</c:v>
                </c:pt>
                <c:pt idx="2154" formatCode="0%">
                  <c:v>0.05</c:v>
                </c:pt>
                <c:pt idx="2155" formatCode="0%">
                  <c:v>0.05</c:v>
                </c:pt>
                <c:pt idx="2156" formatCode="0%">
                  <c:v>0.05</c:v>
                </c:pt>
                <c:pt idx="2157" formatCode="0%">
                  <c:v>0.05</c:v>
                </c:pt>
                <c:pt idx="2158" formatCode="0%">
                  <c:v>0.05</c:v>
                </c:pt>
                <c:pt idx="2159" formatCode="0%">
                  <c:v>0.05</c:v>
                </c:pt>
                <c:pt idx="2160" formatCode="0%">
                  <c:v>0.05</c:v>
                </c:pt>
                <c:pt idx="2161" formatCode="0%">
                  <c:v>0.05</c:v>
                </c:pt>
                <c:pt idx="2162" formatCode="0%">
                  <c:v>0.05</c:v>
                </c:pt>
                <c:pt idx="2163" formatCode="0%">
                  <c:v>0.05</c:v>
                </c:pt>
                <c:pt idx="2164" formatCode="0%">
                  <c:v>0.05</c:v>
                </c:pt>
                <c:pt idx="2165" formatCode="0%">
                  <c:v>0.05</c:v>
                </c:pt>
                <c:pt idx="2166" formatCode="0%">
                  <c:v>0.05</c:v>
                </c:pt>
                <c:pt idx="2167" formatCode="0%">
                  <c:v>0.05</c:v>
                </c:pt>
                <c:pt idx="2168" formatCode="0%">
                  <c:v>0.05</c:v>
                </c:pt>
                <c:pt idx="2169" formatCode="0%">
                  <c:v>0.05</c:v>
                </c:pt>
                <c:pt idx="2170" formatCode="0%">
                  <c:v>0.05</c:v>
                </c:pt>
                <c:pt idx="2171" formatCode="0%">
                  <c:v>0.05</c:v>
                </c:pt>
                <c:pt idx="2172" formatCode="0%">
                  <c:v>0.05</c:v>
                </c:pt>
                <c:pt idx="2173" formatCode="0%">
                  <c:v>0.05</c:v>
                </c:pt>
                <c:pt idx="2174" formatCode="0%">
                  <c:v>0.05</c:v>
                </c:pt>
                <c:pt idx="2175" formatCode="0%">
                  <c:v>0.05</c:v>
                </c:pt>
                <c:pt idx="2176" formatCode="0%">
                  <c:v>0.05</c:v>
                </c:pt>
                <c:pt idx="2177" formatCode="0%">
                  <c:v>0.05</c:v>
                </c:pt>
                <c:pt idx="2178" formatCode="0%">
                  <c:v>0.05</c:v>
                </c:pt>
                <c:pt idx="2179" formatCode="0%">
                  <c:v>0.05</c:v>
                </c:pt>
                <c:pt idx="2180" formatCode="0%">
                  <c:v>0.05</c:v>
                </c:pt>
                <c:pt idx="2181" formatCode="0%">
                  <c:v>0.05</c:v>
                </c:pt>
                <c:pt idx="2182" formatCode="0%">
                  <c:v>0.05</c:v>
                </c:pt>
                <c:pt idx="2183" formatCode="0%">
                  <c:v>0.05</c:v>
                </c:pt>
                <c:pt idx="2184" formatCode="0%">
                  <c:v>0.05</c:v>
                </c:pt>
                <c:pt idx="2185" formatCode="0%">
                  <c:v>0.05</c:v>
                </c:pt>
                <c:pt idx="2186" formatCode="0%">
                  <c:v>0.05</c:v>
                </c:pt>
                <c:pt idx="2187" formatCode="0%">
                  <c:v>0.05</c:v>
                </c:pt>
                <c:pt idx="2188" formatCode="0%">
                  <c:v>0.05</c:v>
                </c:pt>
                <c:pt idx="2189" formatCode="0%">
                  <c:v>0.05</c:v>
                </c:pt>
                <c:pt idx="2190" formatCode="0%">
                  <c:v>0.05</c:v>
                </c:pt>
                <c:pt idx="2191" formatCode="0%">
                  <c:v>0.05</c:v>
                </c:pt>
                <c:pt idx="2192" formatCode="0%">
                  <c:v>0.05</c:v>
                </c:pt>
                <c:pt idx="2193" formatCode="0%">
                  <c:v>0.05</c:v>
                </c:pt>
                <c:pt idx="2194" formatCode="0%">
                  <c:v>0.05</c:v>
                </c:pt>
                <c:pt idx="2195" formatCode="0%">
                  <c:v>0.05</c:v>
                </c:pt>
                <c:pt idx="2196" formatCode="0%">
                  <c:v>0.05</c:v>
                </c:pt>
                <c:pt idx="2197" formatCode="0%">
                  <c:v>0.05</c:v>
                </c:pt>
                <c:pt idx="2198" formatCode="0%">
                  <c:v>0.05</c:v>
                </c:pt>
                <c:pt idx="2199" formatCode="0%">
                  <c:v>0.05</c:v>
                </c:pt>
                <c:pt idx="2200" formatCode="0%">
                  <c:v>0.05</c:v>
                </c:pt>
                <c:pt idx="2201" formatCode="0%">
                  <c:v>0.05</c:v>
                </c:pt>
                <c:pt idx="2202" formatCode="0%">
                  <c:v>0.05</c:v>
                </c:pt>
                <c:pt idx="2203" formatCode="0%">
                  <c:v>0.05</c:v>
                </c:pt>
                <c:pt idx="2204" formatCode="0%">
                  <c:v>0.05</c:v>
                </c:pt>
                <c:pt idx="2205" formatCode="0%">
                  <c:v>0.05</c:v>
                </c:pt>
                <c:pt idx="2206" formatCode="0%">
                  <c:v>0.05</c:v>
                </c:pt>
                <c:pt idx="2207" formatCode="0%">
                  <c:v>0.05</c:v>
                </c:pt>
                <c:pt idx="2208" formatCode="0%">
                  <c:v>0.05</c:v>
                </c:pt>
                <c:pt idx="2209" formatCode="0%">
                  <c:v>0.05</c:v>
                </c:pt>
                <c:pt idx="2210" formatCode="0%">
                  <c:v>0.05</c:v>
                </c:pt>
                <c:pt idx="2211" formatCode="0%">
                  <c:v>0.05</c:v>
                </c:pt>
                <c:pt idx="2212" formatCode="0%">
                  <c:v>0.05</c:v>
                </c:pt>
                <c:pt idx="2213" formatCode="0%">
                  <c:v>0.05</c:v>
                </c:pt>
                <c:pt idx="2214" formatCode="0%">
                  <c:v>0.05</c:v>
                </c:pt>
                <c:pt idx="2215" formatCode="0%">
                  <c:v>0.05</c:v>
                </c:pt>
                <c:pt idx="2216" formatCode="0%">
                  <c:v>0.05</c:v>
                </c:pt>
                <c:pt idx="2217" formatCode="0%">
                  <c:v>0.05</c:v>
                </c:pt>
                <c:pt idx="2218" formatCode="0%">
                  <c:v>0.05</c:v>
                </c:pt>
                <c:pt idx="2219" formatCode="0%">
                  <c:v>0.05</c:v>
                </c:pt>
                <c:pt idx="2220" formatCode="0%">
                  <c:v>0.05</c:v>
                </c:pt>
                <c:pt idx="2221" formatCode="0%">
                  <c:v>0.05</c:v>
                </c:pt>
                <c:pt idx="2222" formatCode="0%">
                  <c:v>0.05</c:v>
                </c:pt>
                <c:pt idx="2223" formatCode="0%">
                  <c:v>0.05</c:v>
                </c:pt>
                <c:pt idx="2224" formatCode="0%">
                  <c:v>0.05</c:v>
                </c:pt>
                <c:pt idx="2225" formatCode="0%">
                  <c:v>0.05</c:v>
                </c:pt>
                <c:pt idx="2226" formatCode="0%">
                  <c:v>0.05</c:v>
                </c:pt>
                <c:pt idx="2227" formatCode="0%">
                  <c:v>0.05</c:v>
                </c:pt>
                <c:pt idx="2228" formatCode="0%">
                  <c:v>0.05</c:v>
                </c:pt>
                <c:pt idx="2229" formatCode="0%">
                  <c:v>0.05</c:v>
                </c:pt>
                <c:pt idx="2230" formatCode="0%">
                  <c:v>0.05</c:v>
                </c:pt>
                <c:pt idx="2231" formatCode="0%">
                  <c:v>0.05</c:v>
                </c:pt>
                <c:pt idx="2232" formatCode="0%">
                  <c:v>0.05</c:v>
                </c:pt>
                <c:pt idx="2233" formatCode="0%">
                  <c:v>0.05</c:v>
                </c:pt>
                <c:pt idx="2234" formatCode="0%">
                  <c:v>0.05</c:v>
                </c:pt>
                <c:pt idx="2235" formatCode="0%">
                  <c:v>0.05</c:v>
                </c:pt>
                <c:pt idx="2236" formatCode="0%">
                  <c:v>0.05</c:v>
                </c:pt>
                <c:pt idx="2237" formatCode="0%">
                  <c:v>0.05</c:v>
                </c:pt>
                <c:pt idx="2238" formatCode="0%">
                  <c:v>0.05</c:v>
                </c:pt>
                <c:pt idx="2239" formatCode="0%">
                  <c:v>0.05</c:v>
                </c:pt>
                <c:pt idx="2240" formatCode="0%">
                  <c:v>0.05</c:v>
                </c:pt>
                <c:pt idx="2241" formatCode="0%">
                  <c:v>0.05</c:v>
                </c:pt>
                <c:pt idx="2242" formatCode="0%">
                  <c:v>0.05</c:v>
                </c:pt>
                <c:pt idx="2243" formatCode="0%">
                  <c:v>0.05</c:v>
                </c:pt>
                <c:pt idx="2244" formatCode="0%">
                  <c:v>0.05</c:v>
                </c:pt>
                <c:pt idx="2245" formatCode="0%">
                  <c:v>0.05</c:v>
                </c:pt>
                <c:pt idx="2246" formatCode="0%">
                  <c:v>0.05</c:v>
                </c:pt>
                <c:pt idx="2247" formatCode="0%">
                  <c:v>0.05</c:v>
                </c:pt>
                <c:pt idx="2248" formatCode="0%">
                  <c:v>0.05</c:v>
                </c:pt>
                <c:pt idx="2249" formatCode="0%">
                  <c:v>0.05</c:v>
                </c:pt>
                <c:pt idx="2250" formatCode="0%">
                  <c:v>0.05</c:v>
                </c:pt>
                <c:pt idx="2251" formatCode="0%">
                  <c:v>0.05</c:v>
                </c:pt>
                <c:pt idx="2252" formatCode="0%">
                  <c:v>0.05</c:v>
                </c:pt>
                <c:pt idx="2253" formatCode="0%">
                  <c:v>0.05</c:v>
                </c:pt>
                <c:pt idx="2254" formatCode="0%">
                  <c:v>0.05</c:v>
                </c:pt>
                <c:pt idx="2255" formatCode="0%">
                  <c:v>0.05</c:v>
                </c:pt>
                <c:pt idx="2256" formatCode="0%">
                  <c:v>0.05</c:v>
                </c:pt>
                <c:pt idx="2257" formatCode="0%">
                  <c:v>0.05</c:v>
                </c:pt>
                <c:pt idx="2258" formatCode="0%">
                  <c:v>0.05</c:v>
                </c:pt>
                <c:pt idx="2259" formatCode="0%">
                  <c:v>0.05</c:v>
                </c:pt>
                <c:pt idx="2260" formatCode="0%">
                  <c:v>0.05</c:v>
                </c:pt>
                <c:pt idx="2261" formatCode="0%">
                  <c:v>0.05</c:v>
                </c:pt>
                <c:pt idx="2262" formatCode="0%">
                  <c:v>0.05</c:v>
                </c:pt>
                <c:pt idx="2263" formatCode="0%">
                  <c:v>0.05</c:v>
                </c:pt>
                <c:pt idx="2264" formatCode="0%">
                  <c:v>0.05</c:v>
                </c:pt>
                <c:pt idx="2265" formatCode="0%">
                  <c:v>0.05</c:v>
                </c:pt>
                <c:pt idx="2266" formatCode="0%">
                  <c:v>0.05</c:v>
                </c:pt>
                <c:pt idx="2267" formatCode="0%">
                  <c:v>0.05</c:v>
                </c:pt>
                <c:pt idx="2268" formatCode="0%">
                  <c:v>0.05</c:v>
                </c:pt>
                <c:pt idx="2269" formatCode="0%">
                  <c:v>0.05</c:v>
                </c:pt>
                <c:pt idx="2270" formatCode="0%">
                  <c:v>0.05</c:v>
                </c:pt>
                <c:pt idx="2271" formatCode="0%">
                  <c:v>0.05</c:v>
                </c:pt>
                <c:pt idx="2272" formatCode="0%">
                  <c:v>0.05</c:v>
                </c:pt>
                <c:pt idx="2273" formatCode="0%">
                  <c:v>0.05</c:v>
                </c:pt>
                <c:pt idx="2274" formatCode="0%">
                  <c:v>0.05</c:v>
                </c:pt>
                <c:pt idx="2275" formatCode="0%">
                  <c:v>0.05</c:v>
                </c:pt>
                <c:pt idx="2276" formatCode="0%">
                  <c:v>0.05</c:v>
                </c:pt>
                <c:pt idx="2277" formatCode="0%">
                  <c:v>0.05</c:v>
                </c:pt>
                <c:pt idx="2278" formatCode="0%">
                  <c:v>0.05</c:v>
                </c:pt>
                <c:pt idx="2279" formatCode="0%">
                  <c:v>0.05</c:v>
                </c:pt>
                <c:pt idx="2280" formatCode="0%">
                  <c:v>0.05</c:v>
                </c:pt>
                <c:pt idx="2281" formatCode="0%">
                  <c:v>0.05</c:v>
                </c:pt>
                <c:pt idx="2282" formatCode="0%">
                  <c:v>0.05</c:v>
                </c:pt>
                <c:pt idx="2283" formatCode="0%">
                  <c:v>0.05</c:v>
                </c:pt>
                <c:pt idx="2284" formatCode="0%">
                  <c:v>0.05</c:v>
                </c:pt>
                <c:pt idx="2285" formatCode="0%">
                  <c:v>0.05</c:v>
                </c:pt>
                <c:pt idx="2286" formatCode="0%">
                  <c:v>0.05</c:v>
                </c:pt>
                <c:pt idx="2287" formatCode="0%">
                  <c:v>0.05</c:v>
                </c:pt>
                <c:pt idx="2288" formatCode="0%">
                  <c:v>0.05</c:v>
                </c:pt>
                <c:pt idx="2289" formatCode="0%">
                  <c:v>0.05</c:v>
                </c:pt>
                <c:pt idx="2290" formatCode="0%">
                  <c:v>0.05</c:v>
                </c:pt>
                <c:pt idx="2291" formatCode="0%">
                  <c:v>0.05</c:v>
                </c:pt>
                <c:pt idx="2292" formatCode="0%">
                  <c:v>0.05</c:v>
                </c:pt>
                <c:pt idx="2293" formatCode="0%">
                  <c:v>0.05</c:v>
                </c:pt>
                <c:pt idx="2294" formatCode="0%">
                  <c:v>0.05</c:v>
                </c:pt>
                <c:pt idx="2295" formatCode="0%">
                  <c:v>0.05</c:v>
                </c:pt>
                <c:pt idx="2296" formatCode="0%">
                  <c:v>0.05</c:v>
                </c:pt>
                <c:pt idx="2297" formatCode="0%">
                  <c:v>0.05</c:v>
                </c:pt>
                <c:pt idx="2298" formatCode="0%">
                  <c:v>0.05</c:v>
                </c:pt>
                <c:pt idx="2299" formatCode="0%">
                  <c:v>0.05</c:v>
                </c:pt>
                <c:pt idx="2300" formatCode="0%">
                  <c:v>0.05</c:v>
                </c:pt>
                <c:pt idx="2301" formatCode="0%">
                  <c:v>0.05</c:v>
                </c:pt>
                <c:pt idx="2302" formatCode="0%">
                  <c:v>0.05</c:v>
                </c:pt>
                <c:pt idx="2303" formatCode="0%">
                  <c:v>0.05</c:v>
                </c:pt>
                <c:pt idx="2304" formatCode="0%">
                  <c:v>0.05</c:v>
                </c:pt>
                <c:pt idx="2305" formatCode="0%">
                  <c:v>0.05</c:v>
                </c:pt>
                <c:pt idx="2306" formatCode="0%">
                  <c:v>0.05</c:v>
                </c:pt>
                <c:pt idx="2307" formatCode="0%">
                  <c:v>0.05</c:v>
                </c:pt>
                <c:pt idx="2308" formatCode="0%">
                  <c:v>0.05</c:v>
                </c:pt>
                <c:pt idx="2309" formatCode="0%">
                  <c:v>0.05</c:v>
                </c:pt>
                <c:pt idx="2310" formatCode="0%">
                  <c:v>0.05</c:v>
                </c:pt>
                <c:pt idx="2311" formatCode="0%">
                  <c:v>0.05</c:v>
                </c:pt>
                <c:pt idx="2312" formatCode="0%">
                  <c:v>0.05</c:v>
                </c:pt>
                <c:pt idx="2313" formatCode="0%">
                  <c:v>0.05</c:v>
                </c:pt>
                <c:pt idx="2314" formatCode="0%">
                  <c:v>0.05</c:v>
                </c:pt>
                <c:pt idx="2315" formatCode="0%">
                  <c:v>0.05</c:v>
                </c:pt>
                <c:pt idx="2316" formatCode="0%">
                  <c:v>0.05</c:v>
                </c:pt>
                <c:pt idx="2317" formatCode="0%">
                  <c:v>0.05</c:v>
                </c:pt>
                <c:pt idx="2318" formatCode="0%">
                  <c:v>0.05</c:v>
                </c:pt>
                <c:pt idx="2319" formatCode="0%">
                  <c:v>0.05</c:v>
                </c:pt>
                <c:pt idx="2320" formatCode="0%">
                  <c:v>0.05</c:v>
                </c:pt>
                <c:pt idx="2321" formatCode="0%">
                  <c:v>0.05</c:v>
                </c:pt>
                <c:pt idx="2322" formatCode="0%">
                  <c:v>0.05</c:v>
                </c:pt>
                <c:pt idx="2323" formatCode="0%">
                  <c:v>0.05</c:v>
                </c:pt>
                <c:pt idx="2324" formatCode="0%">
                  <c:v>0.05</c:v>
                </c:pt>
                <c:pt idx="2325" formatCode="0%">
                  <c:v>0.05</c:v>
                </c:pt>
                <c:pt idx="2326" formatCode="0%">
                  <c:v>0.05</c:v>
                </c:pt>
                <c:pt idx="2327" formatCode="0%">
                  <c:v>0.05</c:v>
                </c:pt>
                <c:pt idx="2328" formatCode="0%">
                  <c:v>0.05</c:v>
                </c:pt>
                <c:pt idx="2329" formatCode="0%">
                  <c:v>0.05</c:v>
                </c:pt>
                <c:pt idx="2330" formatCode="0%">
                  <c:v>0.05</c:v>
                </c:pt>
                <c:pt idx="2331" formatCode="0%">
                  <c:v>0.05</c:v>
                </c:pt>
                <c:pt idx="2332" formatCode="0%">
                  <c:v>0.05</c:v>
                </c:pt>
                <c:pt idx="2333" formatCode="0%">
                  <c:v>0.05</c:v>
                </c:pt>
                <c:pt idx="2334" formatCode="0%">
                  <c:v>0.05</c:v>
                </c:pt>
                <c:pt idx="2335" formatCode="0%">
                  <c:v>0.05</c:v>
                </c:pt>
                <c:pt idx="2336" formatCode="0%">
                  <c:v>0.05</c:v>
                </c:pt>
                <c:pt idx="2337" formatCode="0%">
                  <c:v>0.05</c:v>
                </c:pt>
                <c:pt idx="2338" formatCode="0%">
                  <c:v>0.05</c:v>
                </c:pt>
                <c:pt idx="2339" formatCode="0%">
                  <c:v>0.05</c:v>
                </c:pt>
                <c:pt idx="2340" formatCode="0%">
                  <c:v>0.05</c:v>
                </c:pt>
                <c:pt idx="2341" formatCode="0%">
                  <c:v>0.05</c:v>
                </c:pt>
                <c:pt idx="2342" formatCode="0%">
                  <c:v>0.05</c:v>
                </c:pt>
                <c:pt idx="2343" formatCode="0%">
                  <c:v>0.05</c:v>
                </c:pt>
                <c:pt idx="2344" formatCode="0%">
                  <c:v>0.05</c:v>
                </c:pt>
                <c:pt idx="2345" formatCode="0%">
                  <c:v>0.05</c:v>
                </c:pt>
                <c:pt idx="2346" formatCode="0%">
                  <c:v>0.05</c:v>
                </c:pt>
                <c:pt idx="2347" formatCode="0%">
                  <c:v>0.05</c:v>
                </c:pt>
                <c:pt idx="2348" formatCode="0%">
                  <c:v>0.05</c:v>
                </c:pt>
                <c:pt idx="2349" formatCode="0%">
                  <c:v>0.05</c:v>
                </c:pt>
                <c:pt idx="2350" formatCode="0%">
                  <c:v>0.05</c:v>
                </c:pt>
                <c:pt idx="2351" formatCode="0%">
                  <c:v>0.05</c:v>
                </c:pt>
                <c:pt idx="2352" formatCode="0%">
                  <c:v>0.05</c:v>
                </c:pt>
                <c:pt idx="2353" formatCode="0%">
                  <c:v>0.05</c:v>
                </c:pt>
                <c:pt idx="2354" formatCode="0%">
                  <c:v>0.05</c:v>
                </c:pt>
                <c:pt idx="2355" formatCode="0%">
                  <c:v>0.05</c:v>
                </c:pt>
                <c:pt idx="2356" formatCode="0%">
                  <c:v>0.05</c:v>
                </c:pt>
                <c:pt idx="2357" formatCode="0%">
                  <c:v>0.05</c:v>
                </c:pt>
                <c:pt idx="2358" formatCode="0%">
                  <c:v>0.05</c:v>
                </c:pt>
                <c:pt idx="2359" formatCode="0%">
                  <c:v>0.05</c:v>
                </c:pt>
                <c:pt idx="2360" formatCode="0%">
                  <c:v>0.05</c:v>
                </c:pt>
                <c:pt idx="2361" formatCode="0%">
                  <c:v>0.05</c:v>
                </c:pt>
                <c:pt idx="2362" formatCode="0%">
                  <c:v>0.05</c:v>
                </c:pt>
                <c:pt idx="2363" formatCode="0%">
                  <c:v>0.05</c:v>
                </c:pt>
                <c:pt idx="2364" formatCode="0%">
                  <c:v>0.05</c:v>
                </c:pt>
                <c:pt idx="2365" formatCode="0%">
                  <c:v>0.05</c:v>
                </c:pt>
                <c:pt idx="2366" formatCode="0%">
                  <c:v>0.05</c:v>
                </c:pt>
                <c:pt idx="2367" formatCode="0%">
                  <c:v>0.05</c:v>
                </c:pt>
                <c:pt idx="2368" formatCode="0%">
                  <c:v>0.05</c:v>
                </c:pt>
                <c:pt idx="2369" formatCode="0%">
                  <c:v>0.05</c:v>
                </c:pt>
                <c:pt idx="2370" formatCode="0%">
                  <c:v>0.05</c:v>
                </c:pt>
                <c:pt idx="2371" formatCode="0%">
                  <c:v>0.05</c:v>
                </c:pt>
                <c:pt idx="2372" formatCode="0%">
                  <c:v>0.05</c:v>
                </c:pt>
                <c:pt idx="2373" formatCode="0%">
                  <c:v>0.05</c:v>
                </c:pt>
                <c:pt idx="2374" formatCode="0%">
                  <c:v>0.05</c:v>
                </c:pt>
                <c:pt idx="2375" formatCode="0%">
                  <c:v>0.05</c:v>
                </c:pt>
                <c:pt idx="2376" formatCode="0%">
                  <c:v>0.05</c:v>
                </c:pt>
                <c:pt idx="2377" formatCode="0%">
                  <c:v>0.05</c:v>
                </c:pt>
                <c:pt idx="2378" formatCode="0%">
                  <c:v>0.05</c:v>
                </c:pt>
                <c:pt idx="2379" formatCode="0%">
                  <c:v>0.05</c:v>
                </c:pt>
                <c:pt idx="2380" formatCode="0%">
                  <c:v>0.05</c:v>
                </c:pt>
                <c:pt idx="2381" formatCode="0%">
                  <c:v>0.05</c:v>
                </c:pt>
                <c:pt idx="2382" formatCode="0%">
                  <c:v>0.05</c:v>
                </c:pt>
                <c:pt idx="2383" formatCode="0%">
                  <c:v>0.05</c:v>
                </c:pt>
                <c:pt idx="2384" formatCode="0%">
                  <c:v>0.05</c:v>
                </c:pt>
                <c:pt idx="2385" formatCode="0%">
                  <c:v>0.05</c:v>
                </c:pt>
                <c:pt idx="2386" formatCode="0%">
                  <c:v>0.05</c:v>
                </c:pt>
                <c:pt idx="2387" formatCode="0%">
                  <c:v>0.05</c:v>
                </c:pt>
                <c:pt idx="2388" formatCode="0%">
                  <c:v>0.05</c:v>
                </c:pt>
                <c:pt idx="2389" formatCode="0%">
                  <c:v>0.05</c:v>
                </c:pt>
                <c:pt idx="2390" formatCode="0%">
                  <c:v>0.05</c:v>
                </c:pt>
                <c:pt idx="2391" formatCode="0%">
                  <c:v>0.05</c:v>
                </c:pt>
                <c:pt idx="2392" formatCode="0%">
                  <c:v>0.05</c:v>
                </c:pt>
                <c:pt idx="2393" formatCode="0%">
                  <c:v>0.05</c:v>
                </c:pt>
                <c:pt idx="2394" formatCode="0%">
                  <c:v>0.05</c:v>
                </c:pt>
                <c:pt idx="2395" formatCode="0%">
                  <c:v>0.05</c:v>
                </c:pt>
                <c:pt idx="2396" formatCode="0%">
                  <c:v>0.05</c:v>
                </c:pt>
                <c:pt idx="2397" formatCode="0%">
                  <c:v>0.05</c:v>
                </c:pt>
                <c:pt idx="2398" formatCode="0%">
                  <c:v>0.05</c:v>
                </c:pt>
                <c:pt idx="2399" formatCode="0%">
                  <c:v>0.05</c:v>
                </c:pt>
                <c:pt idx="2400" formatCode="0%">
                  <c:v>0.05</c:v>
                </c:pt>
                <c:pt idx="2401" formatCode="0%">
                  <c:v>0.05</c:v>
                </c:pt>
                <c:pt idx="2402" formatCode="0%">
                  <c:v>0.05</c:v>
                </c:pt>
                <c:pt idx="2403" formatCode="0%">
                  <c:v>0.05</c:v>
                </c:pt>
                <c:pt idx="2404" formatCode="0%">
                  <c:v>0.05</c:v>
                </c:pt>
                <c:pt idx="2405" formatCode="0%">
                  <c:v>0.05</c:v>
                </c:pt>
                <c:pt idx="2406" formatCode="0%">
                  <c:v>0.05</c:v>
                </c:pt>
                <c:pt idx="2407" formatCode="0%">
                  <c:v>0.05</c:v>
                </c:pt>
                <c:pt idx="2408" formatCode="0%">
                  <c:v>0.05</c:v>
                </c:pt>
                <c:pt idx="2409" formatCode="0%">
                  <c:v>0.05</c:v>
                </c:pt>
                <c:pt idx="2410" formatCode="0%">
                  <c:v>0.05</c:v>
                </c:pt>
                <c:pt idx="2411" formatCode="0%">
                  <c:v>0.05</c:v>
                </c:pt>
                <c:pt idx="2412" formatCode="0%">
                  <c:v>0.05</c:v>
                </c:pt>
                <c:pt idx="2413" formatCode="0%">
                  <c:v>0.05</c:v>
                </c:pt>
                <c:pt idx="2414" formatCode="0%">
                  <c:v>0.05</c:v>
                </c:pt>
                <c:pt idx="2415" formatCode="0%">
                  <c:v>0.05</c:v>
                </c:pt>
                <c:pt idx="2416" formatCode="0%">
                  <c:v>0.05</c:v>
                </c:pt>
                <c:pt idx="2417" formatCode="0%">
                  <c:v>0.05</c:v>
                </c:pt>
                <c:pt idx="2418" formatCode="0%">
                  <c:v>0.05</c:v>
                </c:pt>
                <c:pt idx="2419" formatCode="0%">
                  <c:v>0.05</c:v>
                </c:pt>
                <c:pt idx="2420" formatCode="0%">
                  <c:v>0.05</c:v>
                </c:pt>
                <c:pt idx="2421" formatCode="0%">
                  <c:v>0.05</c:v>
                </c:pt>
                <c:pt idx="2422" formatCode="0%">
                  <c:v>0.05</c:v>
                </c:pt>
                <c:pt idx="2423" formatCode="0%">
                  <c:v>0.05</c:v>
                </c:pt>
                <c:pt idx="2424" formatCode="0%">
                  <c:v>0.05</c:v>
                </c:pt>
                <c:pt idx="2425" formatCode="0%">
                  <c:v>0.05</c:v>
                </c:pt>
                <c:pt idx="2426" formatCode="0%">
                  <c:v>0.05</c:v>
                </c:pt>
                <c:pt idx="2427" formatCode="0%">
                  <c:v>0.05</c:v>
                </c:pt>
                <c:pt idx="2428" formatCode="0%">
                  <c:v>0.05</c:v>
                </c:pt>
                <c:pt idx="2429" formatCode="0%">
                  <c:v>0.05</c:v>
                </c:pt>
                <c:pt idx="2430" formatCode="0%">
                  <c:v>0.05</c:v>
                </c:pt>
                <c:pt idx="2431" formatCode="0%">
                  <c:v>0.05</c:v>
                </c:pt>
                <c:pt idx="2432" formatCode="0%">
                  <c:v>0.05</c:v>
                </c:pt>
                <c:pt idx="2433" formatCode="0%">
                  <c:v>0.05</c:v>
                </c:pt>
                <c:pt idx="2434" formatCode="0%">
                  <c:v>0.05</c:v>
                </c:pt>
                <c:pt idx="2435" formatCode="0%">
                  <c:v>0.05</c:v>
                </c:pt>
                <c:pt idx="2436" formatCode="0%">
                  <c:v>0.05</c:v>
                </c:pt>
                <c:pt idx="2437" formatCode="0%">
                  <c:v>0.05</c:v>
                </c:pt>
                <c:pt idx="2438" formatCode="0%">
                  <c:v>0.05</c:v>
                </c:pt>
                <c:pt idx="2439" formatCode="0%">
                  <c:v>0.05</c:v>
                </c:pt>
                <c:pt idx="2440" formatCode="0%">
                  <c:v>0.05</c:v>
                </c:pt>
                <c:pt idx="2441" formatCode="0%">
                  <c:v>0.05</c:v>
                </c:pt>
                <c:pt idx="2442" formatCode="0%">
                  <c:v>0.05</c:v>
                </c:pt>
                <c:pt idx="2443" formatCode="0%">
                  <c:v>0.05</c:v>
                </c:pt>
                <c:pt idx="2444" formatCode="0%">
                  <c:v>0.05</c:v>
                </c:pt>
                <c:pt idx="2445" formatCode="0%">
                  <c:v>0.05</c:v>
                </c:pt>
                <c:pt idx="2446" formatCode="0%">
                  <c:v>0.05</c:v>
                </c:pt>
                <c:pt idx="2447" formatCode="0%">
                  <c:v>0.05</c:v>
                </c:pt>
                <c:pt idx="2448" formatCode="0%">
                  <c:v>0.05</c:v>
                </c:pt>
                <c:pt idx="2449" formatCode="0%">
                  <c:v>0.05</c:v>
                </c:pt>
                <c:pt idx="2450" formatCode="0%">
                  <c:v>0.05</c:v>
                </c:pt>
                <c:pt idx="2451" formatCode="0%">
                  <c:v>0.05</c:v>
                </c:pt>
                <c:pt idx="2452" formatCode="0%">
                  <c:v>0.05</c:v>
                </c:pt>
                <c:pt idx="2453" formatCode="0%">
                  <c:v>0.05</c:v>
                </c:pt>
                <c:pt idx="2454" formatCode="0%">
                  <c:v>0.05</c:v>
                </c:pt>
                <c:pt idx="5240" formatCode="0%">
                  <c:v>0.05</c:v>
                </c:pt>
                <c:pt idx="5241" formatCode="0%">
                  <c:v>0.05</c:v>
                </c:pt>
                <c:pt idx="5242" formatCode="0%">
                  <c:v>0.05</c:v>
                </c:pt>
                <c:pt idx="5243" formatCode="0%">
                  <c:v>0.05</c:v>
                </c:pt>
                <c:pt idx="5244" formatCode="0%">
                  <c:v>0.05</c:v>
                </c:pt>
                <c:pt idx="5245" formatCode="0%">
                  <c:v>0.05</c:v>
                </c:pt>
                <c:pt idx="5246" formatCode="0%">
                  <c:v>0.05</c:v>
                </c:pt>
                <c:pt idx="5247" formatCode="0%">
                  <c:v>0.05</c:v>
                </c:pt>
                <c:pt idx="5248" formatCode="0%">
                  <c:v>0.05</c:v>
                </c:pt>
                <c:pt idx="5249" formatCode="0%">
                  <c:v>0.05</c:v>
                </c:pt>
                <c:pt idx="5250" formatCode="0%">
                  <c:v>0.05</c:v>
                </c:pt>
                <c:pt idx="5251" formatCode="0%">
                  <c:v>0.05</c:v>
                </c:pt>
                <c:pt idx="5252" formatCode="0%">
                  <c:v>0.05</c:v>
                </c:pt>
                <c:pt idx="5253" formatCode="0%">
                  <c:v>0.05</c:v>
                </c:pt>
                <c:pt idx="5254" formatCode="0%">
                  <c:v>0.05</c:v>
                </c:pt>
                <c:pt idx="5255" formatCode="0%">
                  <c:v>0.05</c:v>
                </c:pt>
                <c:pt idx="5256" formatCode="0%">
                  <c:v>0.05</c:v>
                </c:pt>
                <c:pt idx="5257" formatCode="0%">
                  <c:v>0.05</c:v>
                </c:pt>
                <c:pt idx="5258" formatCode="0%">
                  <c:v>0.05</c:v>
                </c:pt>
                <c:pt idx="5259" formatCode="0%">
                  <c:v>0.05</c:v>
                </c:pt>
                <c:pt idx="5260" formatCode="0%">
                  <c:v>0.05</c:v>
                </c:pt>
                <c:pt idx="5261" formatCode="0%">
                  <c:v>0.05</c:v>
                </c:pt>
                <c:pt idx="5262" formatCode="0%">
                  <c:v>0.05</c:v>
                </c:pt>
                <c:pt idx="5263" formatCode="0%">
                  <c:v>0.05</c:v>
                </c:pt>
                <c:pt idx="5264" formatCode="0%">
                  <c:v>0.05</c:v>
                </c:pt>
                <c:pt idx="5265" formatCode="0%">
                  <c:v>0.05</c:v>
                </c:pt>
                <c:pt idx="5266" formatCode="0%">
                  <c:v>0.05</c:v>
                </c:pt>
                <c:pt idx="5267" formatCode="0%">
                  <c:v>0.05</c:v>
                </c:pt>
                <c:pt idx="5268" formatCode="0%">
                  <c:v>0.05</c:v>
                </c:pt>
                <c:pt idx="5269" formatCode="0%">
                  <c:v>0.05</c:v>
                </c:pt>
                <c:pt idx="5270" formatCode="0%">
                  <c:v>0.05</c:v>
                </c:pt>
                <c:pt idx="5271" formatCode="0%">
                  <c:v>0.05</c:v>
                </c:pt>
                <c:pt idx="5272" formatCode="0%">
                  <c:v>0.05</c:v>
                </c:pt>
                <c:pt idx="5273" formatCode="0%">
                  <c:v>0.05</c:v>
                </c:pt>
                <c:pt idx="5274" formatCode="0%">
                  <c:v>0.05</c:v>
                </c:pt>
                <c:pt idx="5275" formatCode="0%">
                  <c:v>0.05</c:v>
                </c:pt>
                <c:pt idx="5276" formatCode="0%">
                  <c:v>0.05</c:v>
                </c:pt>
                <c:pt idx="5277" formatCode="0%">
                  <c:v>0.05</c:v>
                </c:pt>
                <c:pt idx="5278" formatCode="0%">
                  <c:v>0.05</c:v>
                </c:pt>
                <c:pt idx="5279" formatCode="0%">
                  <c:v>0.05</c:v>
                </c:pt>
                <c:pt idx="5280" formatCode="0%">
                  <c:v>0.05</c:v>
                </c:pt>
                <c:pt idx="5281" formatCode="0%">
                  <c:v>0.05</c:v>
                </c:pt>
              </c:numCache>
            </c:numRef>
          </c:val>
          <c:extLst>
            <c:ext xmlns:c16="http://schemas.microsoft.com/office/drawing/2014/chart" uri="{C3380CC4-5D6E-409C-BE32-E72D297353CC}">
              <c16:uniqueId val="{00000000-CB41-4D89-8ACE-8E56BB89F8B2}"/>
            </c:ext>
          </c:extLst>
        </c:ser>
        <c:dLbls>
          <c:showLegendKey val="0"/>
          <c:showVal val="0"/>
          <c:showCatName val="0"/>
          <c:showSerName val="0"/>
          <c:showPercent val="0"/>
          <c:showBubbleSize val="0"/>
        </c:dLbls>
        <c:gapWidth val="219"/>
        <c:overlap val="100"/>
        <c:axId val="769982192"/>
        <c:axId val="777255552"/>
      </c:barChart>
      <c:lineChart>
        <c:grouping val="standard"/>
        <c:varyColors val="0"/>
        <c:ser>
          <c:idx val="0"/>
          <c:order val="0"/>
          <c:spPr>
            <a:ln w="28575" cap="rnd">
              <a:solidFill>
                <a:srgbClr val="5E976D"/>
              </a:solidFill>
              <a:round/>
            </a:ln>
            <a:effectLst/>
          </c:spPr>
          <c:marker>
            <c:symbol val="none"/>
          </c:marker>
          <c:cat>
            <c:numRef>
              <c:f>'Yield Curve Inversion'!$B$6166:$B$12403</c:f>
              <c:numCache>
                <c:formatCode>yyyy\-mm\-dd</c:formatCode>
                <c:ptCount val="6238"/>
                <c:pt idx="0">
                  <c:v>36528</c:v>
                </c:pt>
                <c:pt idx="1">
                  <c:v>36529</c:v>
                </c:pt>
                <c:pt idx="2">
                  <c:v>36530</c:v>
                </c:pt>
                <c:pt idx="3">
                  <c:v>36531</c:v>
                </c:pt>
                <c:pt idx="4">
                  <c:v>36532</c:v>
                </c:pt>
                <c:pt idx="5">
                  <c:v>36535</c:v>
                </c:pt>
                <c:pt idx="6">
                  <c:v>36536</c:v>
                </c:pt>
                <c:pt idx="7">
                  <c:v>36537</c:v>
                </c:pt>
                <c:pt idx="8">
                  <c:v>36538</c:v>
                </c:pt>
                <c:pt idx="9">
                  <c:v>36539</c:v>
                </c:pt>
                <c:pt idx="11">
                  <c:v>36543</c:v>
                </c:pt>
                <c:pt idx="12">
                  <c:v>36544</c:v>
                </c:pt>
                <c:pt idx="13">
                  <c:v>36545</c:v>
                </c:pt>
                <c:pt idx="14">
                  <c:v>36546</c:v>
                </c:pt>
                <c:pt idx="15">
                  <c:v>36549</c:v>
                </c:pt>
                <c:pt idx="16">
                  <c:v>36550</c:v>
                </c:pt>
                <c:pt idx="17">
                  <c:v>36551</c:v>
                </c:pt>
                <c:pt idx="18">
                  <c:v>36552</c:v>
                </c:pt>
                <c:pt idx="19">
                  <c:v>36553</c:v>
                </c:pt>
                <c:pt idx="20">
                  <c:v>36556</c:v>
                </c:pt>
                <c:pt idx="21">
                  <c:v>36557</c:v>
                </c:pt>
                <c:pt idx="22">
                  <c:v>36558</c:v>
                </c:pt>
                <c:pt idx="23">
                  <c:v>36559</c:v>
                </c:pt>
                <c:pt idx="24">
                  <c:v>36560</c:v>
                </c:pt>
                <c:pt idx="25">
                  <c:v>36563</c:v>
                </c:pt>
                <c:pt idx="26">
                  <c:v>36564</c:v>
                </c:pt>
                <c:pt idx="27">
                  <c:v>36565</c:v>
                </c:pt>
                <c:pt idx="28">
                  <c:v>36566</c:v>
                </c:pt>
                <c:pt idx="29">
                  <c:v>36567</c:v>
                </c:pt>
                <c:pt idx="30">
                  <c:v>36570</c:v>
                </c:pt>
                <c:pt idx="31">
                  <c:v>36571</c:v>
                </c:pt>
                <c:pt idx="32">
                  <c:v>36572</c:v>
                </c:pt>
                <c:pt idx="33">
                  <c:v>36573</c:v>
                </c:pt>
                <c:pt idx="34">
                  <c:v>36574</c:v>
                </c:pt>
                <c:pt idx="36">
                  <c:v>36578</c:v>
                </c:pt>
                <c:pt idx="37">
                  <c:v>36579</c:v>
                </c:pt>
                <c:pt idx="38">
                  <c:v>36580</c:v>
                </c:pt>
                <c:pt idx="39">
                  <c:v>36581</c:v>
                </c:pt>
                <c:pt idx="40">
                  <c:v>36584</c:v>
                </c:pt>
                <c:pt idx="41">
                  <c:v>36585</c:v>
                </c:pt>
                <c:pt idx="42">
                  <c:v>36586</c:v>
                </c:pt>
                <c:pt idx="43">
                  <c:v>36587</c:v>
                </c:pt>
                <c:pt idx="44">
                  <c:v>36588</c:v>
                </c:pt>
                <c:pt idx="45">
                  <c:v>36591</c:v>
                </c:pt>
                <c:pt idx="46">
                  <c:v>36592</c:v>
                </c:pt>
                <c:pt idx="47">
                  <c:v>36593</c:v>
                </c:pt>
                <c:pt idx="48">
                  <c:v>36594</c:v>
                </c:pt>
                <c:pt idx="49">
                  <c:v>36595</c:v>
                </c:pt>
                <c:pt idx="50">
                  <c:v>36598</c:v>
                </c:pt>
                <c:pt idx="51">
                  <c:v>36599</c:v>
                </c:pt>
                <c:pt idx="52">
                  <c:v>36600</c:v>
                </c:pt>
                <c:pt idx="53">
                  <c:v>36601</c:v>
                </c:pt>
                <c:pt idx="54">
                  <c:v>36602</c:v>
                </c:pt>
                <c:pt idx="55">
                  <c:v>36605</c:v>
                </c:pt>
                <c:pt idx="56">
                  <c:v>36606</c:v>
                </c:pt>
                <c:pt idx="57">
                  <c:v>36607</c:v>
                </c:pt>
                <c:pt idx="58">
                  <c:v>36608</c:v>
                </c:pt>
                <c:pt idx="59">
                  <c:v>36609</c:v>
                </c:pt>
                <c:pt idx="60">
                  <c:v>36612</c:v>
                </c:pt>
                <c:pt idx="61">
                  <c:v>36613</c:v>
                </c:pt>
                <c:pt idx="62">
                  <c:v>36614</c:v>
                </c:pt>
                <c:pt idx="63">
                  <c:v>36615</c:v>
                </c:pt>
                <c:pt idx="64">
                  <c:v>36616</c:v>
                </c:pt>
                <c:pt idx="65">
                  <c:v>36619</c:v>
                </c:pt>
                <c:pt idx="66">
                  <c:v>36620</c:v>
                </c:pt>
                <c:pt idx="67">
                  <c:v>36621</c:v>
                </c:pt>
                <c:pt idx="68">
                  <c:v>36622</c:v>
                </c:pt>
                <c:pt idx="69">
                  <c:v>36623</c:v>
                </c:pt>
                <c:pt idx="70">
                  <c:v>36626</c:v>
                </c:pt>
                <c:pt idx="71">
                  <c:v>36627</c:v>
                </c:pt>
                <c:pt idx="72">
                  <c:v>36628</c:v>
                </c:pt>
                <c:pt idx="73">
                  <c:v>36629</c:v>
                </c:pt>
                <c:pt idx="74">
                  <c:v>36630</c:v>
                </c:pt>
                <c:pt idx="75">
                  <c:v>36633</c:v>
                </c:pt>
                <c:pt idx="76">
                  <c:v>36634</c:v>
                </c:pt>
                <c:pt idx="77">
                  <c:v>36635</c:v>
                </c:pt>
                <c:pt idx="78">
                  <c:v>36636</c:v>
                </c:pt>
                <c:pt idx="80">
                  <c:v>36640</c:v>
                </c:pt>
                <c:pt idx="81">
                  <c:v>36641</c:v>
                </c:pt>
                <c:pt idx="82">
                  <c:v>36642</c:v>
                </c:pt>
                <c:pt idx="83">
                  <c:v>36643</c:v>
                </c:pt>
                <c:pt idx="84">
                  <c:v>36644</c:v>
                </c:pt>
                <c:pt idx="85">
                  <c:v>36647</c:v>
                </c:pt>
                <c:pt idx="86">
                  <c:v>36648</c:v>
                </c:pt>
                <c:pt idx="87">
                  <c:v>36649</c:v>
                </c:pt>
                <c:pt idx="88">
                  <c:v>36650</c:v>
                </c:pt>
                <c:pt idx="89">
                  <c:v>36651</c:v>
                </c:pt>
                <c:pt idx="90">
                  <c:v>36654</c:v>
                </c:pt>
                <c:pt idx="91">
                  <c:v>36655</c:v>
                </c:pt>
                <c:pt idx="92">
                  <c:v>36656</c:v>
                </c:pt>
                <c:pt idx="93">
                  <c:v>36657</c:v>
                </c:pt>
                <c:pt idx="94">
                  <c:v>36658</c:v>
                </c:pt>
                <c:pt idx="95">
                  <c:v>36661</c:v>
                </c:pt>
                <c:pt idx="96">
                  <c:v>36662</c:v>
                </c:pt>
                <c:pt idx="97">
                  <c:v>36663</c:v>
                </c:pt>
                <c:pt idx="98">
                  <c:v>36664</c:v>
                </c:pt>
                <c:pt idx="99">
                  <c:v>36665</c:v>
                </c:pt>
                <c:pt idx="100">
                  <c:v>36668</c:v>
                </c:pt>
                <c:pt idx="101">
                  <c:v>36669</c:v>
                </c:pt>
                <c:pt idx="102">
                  <c:v>36670</c:v>
                </c:pt>
                <c:pt idx="103">
                  <c:v>36671</c:v>
                </c:pt>
                <c:pt idx="104">
                  <c:v>36672</c:v>
                </c:pt>
                <c:pt idx="106">
                  <c:v>36676</c:v>
                </c:pt>
                <c:pt idx="107">
                  <c:v>36677</c:v>
                </c:pt>
                <c:pt idx="108">
                  <c:v>36678</c:v>
                </c:pt>
                <c:pt idx="109">
                  <c:v>36679</c:v>
                </c:pt>
                <c:pt idx="110">
                  <c:v>36682</c:v>
                </c:pt>
                <c:pt idx="111">
                  <c:v>36683</c:v>
                </c:pt>
                <c:pt idx="112">
                  <c:v>36684</c:v>
                </c:pt>
                <c:pt idx="113">
                  <c:v>36685</c:v>
                </c:pt>
                <c:pt idx="114">
                  <c:v>36686</c:v>
                </c:pt>
                <c:pt idx="115">
                  <c:v>36689</c:v>
                </c:pt>
                <c:pt idx="116">
                  <c:v>36690</c:v>
                </c:pt>
                <c:pt idx="117">
                  <c:v>36691</c:v>
                </c:pt>
                <c:pt idx="118">
                  <c:v>36692</c:v>
                </c:pt>
                <c:pt idx="119">
                  <c:v>36693</c:v>
                </c:pt>
                <c:pt idx="120">
                  <c:v>36696</c:v>
                </c:pt>
                <c:pt idx="121">
                  <c:v>36697</c:v>
                </c:pt>
                <c:pt idx="122">
                  <c:v>36698</c:v>
                </c:pt>
                <c:pt idx="123">
                  <c:v>36699</c:v>
                </c:pt>
                <c:pt idx="124">
                  <c:v>36700</c:v>
                </c:pt>
                <c:pt idx="125">
                  <c:v>36703</c:v>
                </c:pt>
                <c:pt idx="126">
                  <c:v>36704</c:v>
                </c:pt>
                <c:pt idx="127">
                  <c:v>36705</c:v>
                </c:pt>
                <c:pt idx="128">
                  <c:v>36706</c:v>
                </c:pt>
                <c:pt idx="129">
                  <c:v>36707</c:v>
                </c:pt>
                <c:pt idx="130">
                  <c:v>36710</c:v>
                </c:pt>
                <c:pt idx="132">
                  <c:v>36712</c:v>
                </c:pt>
                <c:pt idx="133">
                  <c:v>36713</c:v>
                </c:pt>
                <c:pt idx="134">
                  <c:v>36714</c:v>
                </c:pt>
                <c:pt idx="135">
                  <c:v>36717</c:v>
                </c:pt>
                <c:pt idx="136">
                  <c:v>36718</c:v>
                </c:pt>
                <c:pt idx="137">
                  <c:v>36719</c:v>
                </c:pt>
                <c:pt idx="138">
                  <c:v>36720</c:v>
                </c:pt>
                <c:pt idx="139">
                  <c:v>36721</c:v>
                </c:pt>
                <c:pt idx="140">
                  <c:v>36724</c:v>
                </c:pt>
                <c:pt idx="141">
                  <c:v>36725</c:v>
                </c:pt>
                <c:pt idx="142">
                  <c:v>36726</c:v>
                </c:pt>
                <c:pt idx="143">
                  <c:v>36727</c:v>
                </c:pt>
                <c:pt idx="144">
                  <c:v>36728</c:v>
                </c:pt>
                <c:pt idx="145">
                  <c:v>36731</c:v>
                </c:pt>
                <c:pt idx="146">
                  <c:v>36732</c:v>
                </c:pt>
                <c:pt idx="147">
                  <c:v>36733</c:v>
                </c:pt>
                <c:pt idx="148">
                  <c:v>36734</c:v>
                </c:pt>
                <c:pt idx="149">
                  <c:v>36735</c:v>
                </c:pt>
                <c:pt idx="150">
                  <c:v>36738</c:v>
                </c:pt>
                <c:pt idx="151">
                  <c:v>36739</c:v>
                </c:pt>
                <c:pt idx="152">
                  <c:v>36740</c:v>
                </c:pt>
                <c:pt idx="153">
                  <c:v>36741</c:v>
                </c:pt>
                <c:pt idx="154">
                  <c:v>36742</c:v>
                </c:pt>
                <c:pt idx="155">
                  <c:v>36745</c:v>
                </c:pt>
                <c:pt idx="156">
                  <c:v>36746</c:v>
                </c:pt>
                <c:pt idx="157">
                  <c:v>36747</c:v>
                </c:pt>
                <c:pt idx="158">
                  <c:v>36748</c:v>
                </c:pt>
                <c:pt idx="159">
                  <c:v>36749</c:v>
                </c:pt>
                <c:pt idx="160">
                  <c:v>36752</c:v>
                </c:pt>
                <c:pt idx="161">
                  <c:v>36753</c:v>
                </c:pt>
                <c:pt idx="162">
                  <c:v>36754</c:v>
                </c:pt>
                <c:pt idx="163">
                  <c:v>36755</c:v>
                </c:pt>
                <c:pt idx="164">
                  <c:v>36756</c:v>
                </c:pt>
                <c:pt idx="165">
                  <c:v>36759</c:v>
                </c:pt>
                <c:pt idx="166">
                  <c:v>36760</c:v>
                </c:pt>
                <c:pt idx="167">
                  <c:v>36761</c:v>
                </c:pt>
                <c:pt idx="168">
                  <c:v>36762</c:v>
                </c:pt>
                <c:pt idx="169">
                  <c:v>36763</c:v>
                </c:pt>
                <c:pt idx="170">
                  <c:v>36766</c:v>
                </c:pt>
                <c:pt idx="171">
                  <c:v>36767</c:v>
                </c:pt>
                <c:pt idx="172">
                  <c:v>36768</c:v>
                </c:pt>
                <c:pt idx="173">
                  <c:v>36769</c:v>
                </c:pt>
                <c:pt idx="174">
                  <c:v>36770</c:v>
                </c:pt>
                <c:pt idx="175">
                  <c:v>36773</c:v>
                </c:pt>
                <c:pt idx="176">
                  <c:v>36774</c:v>
                </c:pt>
                <c:pt idx="177">
                  <c:v>36775</c:v>
                </c:pt>
                <c:pt idx="178">
                  <c:v>36776</c:v>
                </c:pt>
                <c:pt idx="179">
                  <c:v>36777</c:v>
                </c:pt>
                <c:pt idx="180">
                  <c:v>36780</c:v>
                </c:pt>
                <c:pt idx="181">
                  <c:v>36781</c:v>
                </c:pt>
                <c:pt idx="182">
                  <c:v>36782</c:v>
                </c:pt>
                <c:pt idx="183">
                  <c:v>36783</c:v>
                </c:pt>
                <c:pt idx="184">
                  <c:v>36784</c:v>
                </c:pt>
                <c:pt idx="185">
                  <c:v>36787</c:v>
                </c:pt>
                <c:pt idx="186">
                  <c:v>36788</c:v>
                </c:pt>
                <c:pt idx="187">
                  <c:v>36789</c:v>
                </c:pt>
                <c:pt idx="188">
                  <c:v>36790</c:v>
                </c:pt>
                <c:pt idx="189">
                  <c:v>36791</c:v>
                </c:pt>
                <c:pt idx="190">
                  <c:v>36794</c:v>
                </c:pt>
                <c:pt idx="191">
                  <c:v>36795</c:v>
                </c:pt>
                <c:pt idx="192">
                  <c:v>36796</c:v>
                </c:pt>
                <c:pt idx="193">
                  <c:v>36797</c:v>
                </c:pt>
                <c:pt idx="194">
                  <c:v>36798</c:v>
                </c:pt>
                <c:pt idx="195">
                  <c:v>36801</c:v>
                </c:pt>
                <c:pt idx="196">
                  <c:v>36802</c:v>
                </c:pt>
                <c:pt idx="197">
                  <c:v>36803</c:v>
                </c:pt>
                <c:pt idx="198">
                  <c:v>36804</c:v>
                </c:pt>
                <c:pt idx="199">
                  <c:v>36805</c:v>
                </c:pt>
                <c:pt idx="201">
                  <c:v>36809</c:v>
                </c:pt>
                <c:pt idx="202">
                  <c:v>36810</c:v>
                </c:pt>
                <c:pt idx="203">
                  <c:v>36811</c:v>
                </c:pt>
                <c:pt idx="204">
                  <c:v>36812</c:v>
                </c:pt>
                <c:pt idx="205">
                  <c:v>36815</c:v>
                </c:pt>
                <c:pt idx="206">
                  <c:v>36816</c:v>
                </c:pt>
                <c:pt idx="207">
                  <c:v>36817</c:v>
                </c:pt>
                <c:pt idx="208">
                  <c:v>36818</c:v>
                </c:pt>
                <c:pt idx="209">
                  <c:v>36819</c:v>
                </c:pt>
                <c:pt idx="210">
                  <c:v>36822</c:v>
                </c:pt>
                <c:pt idx="211">
                  <c:v>36823</c:v>
                </c:pt>
                <c:pt idx="212">
                  <c:v>36824</c:v>
                </c:pt>
                <c:pt idx="213">
                  <c:v>36825</c:v>
                </c:pt>
                <c:pt idx="214">
                  <c:v>36826</c:v>
                </c:pt>
                <c:pt idx="215">
                  <c:v>36829</c:v>
                </c:pt>
                <c:pt idx="216">
                  <c:v>36830</c:v>
                </c:pt>
                <c:pt idx="217">
                  <c:v>36831</c:v>
                </c:pt>
                <c:pt idx="218">
                  <c:v>36832</c:v>
                </c:pt>
                <c:pt idx="219">
                  <c:v>36833</c:v>
                </c:pt>
                <c:pt idx="220">
                  <c:v>36836</c:v>
                </c:pt>
                <c:pt idx="221">
                  <c:v>36837</c:v>
                </c:pt>
                <c:pt idx="222">
                  <c:v>36838</c:v>
                </c:pt>
                <c:pt idx="223">
                  <c:v>36839</c:v>
                </c:pt>
                <c:pt idx="224">
                  <c:v>36840</c:v>
                </c:pt>
                <c:pt idx="225">
                  <c:v>36843</c:v>
                </c:pt>
                <c:pt idx="226">
                  <c:v>36844</c:v>
                </c:pt>
                <c:pt idx="227">
                  <c:v>36845</c:v>
                </c:pt>
                <c:pt idx="228">
                  <c:v>36846</c:v>
                </c:pt>
                <c:pt idx="229">
                  <c:v>36847</c:v>
                </c:pt>
                <c:pt idx="230">
                  <c:v>36850</c:v>
                </c:pt>
                <c:pt idx="231">
                  <c:v>36851</c:v>
                </c:pt>
                <c:pt idx="232">
                  <c:v>36852</c:v>
                </c:pt>
                <c:pt idx="234">
                  <c:v>36854</c:v>
                </c:pt>
                <c:pt idx="235">
                  <c:v>36857</c:v>
                </c:pt>
                <c:pt idx="236">
                  <c:v>36858</c:v>
                </c:pt>
                <c:pt idx="237">
                  <c:v>36859</c:v>
                </c:pt>
                <c:pt idx="238">
                  <c:v>36860</c:v>
                </c:pt>
                <c:pt idx="239">
                  <c:v>36861</c:v>
                </c:pt>
                <c:pt idx="240">
                  <c:v>36864</c:v>
                </c:pt>
                <c:pt idx="241">
                  <c:v>36865</c:v>
                </c:pt>
                <c:pt idx="242">
                  <c:v>36866</c:v>
                </c:pt>
                <c:pt idx="243">
                  <c:v>36867</c:v>
                </c:pt>
                <c:pt idx="244">
                  <c:v>36868</c:v>
                </c:pt>
                <c:pt idx="245">
                  <c:v>36871</c:v>
                </c:pt>
                <c:pt idx="246">
                  <c:v>36872</c:v>
                </c:pt>
                <c:pt idx="247">
                  <c:v>36873</c:v>
                </c:pt>
                <c:pt idx="248">
                  <c:v>36874</c:v>
                </c:pt>
                <c:pt idx="249">
                  <c:v>36875</c:v>
                </c:pt>
                <c:pt idx="250">
                  <c:v>36878</c:v>
                </c:pt>
                <c:pt idx="251">
                  <c:v>36879</c:v>
                </c:pt>
                <c:pt idx="252">
                  <c:v>36880</c:v>
                </c:pt>
                <c:pt idx="253">
                  <c:v>36881</c:v>
                </c:pt>
                <c:pt idx="254">
                  <c:v>36882</c:v>
                </c:pt>
                <c:pt idx="256">
                  <c:v>36886</c:v>
                </c:pt>
                <c:pt idx="257">
                  <c:v>36887</c:v>
                </c:pt>
                <c:pt idx="258">
                  <c:v>36888</c:v>
                </c:pt>
                <c:pt idx="259">
                  <c:v>36889</c:v>
                </c:pt>
                <c:pt idx="261">
                  <c:v>36893</c:v>
                </c:pt>
                <c:pt idx="262">
                  <c:v>36894</c:v>
                </c:pt>
                <c:pt idx="263">
                  <c:v>36895</c:v>
                </c:pt>
                <c:pt idx="264">
                  <c:v>36896</c:v>
                </c:pt>
                <c:pt idx="265">
                  <c:v>36899</c:v>
                </c:pt>
                <c:pt idx="266">
                  <c:v>36900</c:v>
                </c:pt>
                <c:pt idx="267">
                  <c:v>36901</c:v>
                </c:pt>
                <c:pt idx="268">
                  <c:v>36902</c:v>
                </c:pt>
                <c:pt idx="269">
                  <c:v>36903</c:v>
                </c:pt>
                <c:pt idx="271">
                  <c:v>36907</c:v>
                </c:pt>
                <c:pt idx="272">
                  <c:v>36908</c:v>
                </c:pt>
                <c:pt idx="273">
                  <c:v>36909</c:v>
                </c:pt>
                <c:pt idx="274">
                  <c:v>36910</c:v>
                </c:pt>
                <c:pt idx="275">
                  <c:v>36913</c:v>
                </c:pt>
                <c:pt idx="276">
                  <c:v>36914</c:v>
                </c:pt>
                <c:pt idx="277">
                  <c:v>36915</c:v>
                </c:pt>
                <c:pt idx="278">
                  <c:v>36916</c:v>
                </c:pt>
                <c:pt idx="279">
                  <c:v>36917</c:v>
                </c:pt>
                <c:pt idx="280">
                  <c:v>36920</c:v>
                </c:pt>
                <c:pt idx="281">
                  <c:v>36921</c:v>
                </c:pt>
                <c:pt idx="282">
                  <c:v>36922</c:v>
                </c:pt>
                <c:pt idx="283">
                  <c:v>36923</c:v>
                </c:pt>
                <c:pt idx="284">
                  <c:v>36924</c:v>
                </c:pt>
                <c:pt idx="285">
                  <c:v>36927</c:v>
                </c:pt>
                <c:pt idx="286">
                  <c:v>36928</c:v>
                </c:pt>
                <c:pt idx="287">
                  <c:v>36929</c:v>
                </c:pt>
                <c:pt idx="288">
                  <c:v>36930</c:v>
                </c:pt>
                <c:pt idx="289">
                  <c:v>36931</c:v>
                </c:pt>
                <c:pt idx="290">
                  <c:v>36934</c:v>
                </c:pt>
                <c:pt idx="291">
                  <c:v>36935</c:v>
                </c:pt>
                <c:pt idx="292">
                  <c:v>36936</c:v>
                </c:pt>
                <c:pt idx="293">
                  <c:v>36937</c:v>
                </c:pt>
                <c:pt idx="294">
                  <c:v>36938</c:v>
                </c:pt>
                <c:pt idx="296">
                  <c:v>36942</c:v>
                </c:pt>
                <c:pt idx="297">
                  <c:v>36943</c:v>
                </c:pt>
                <c:pt idx="298">
                  <c:v>36944</c:v>
                </c:pt>
                <c:pt idx="299">
                  <c:v>36945</c:v>
                </c:pt>
                <c:pt idx="300">
                  <c:v>36948</c:v>
                </c:pt>
                <c:pt idx="301">
                  <c:v>36949</c:v>
                </c:pt>
                <c:pt idx="302">
                  <c:v>36950</c:v>
                </c:pt>
                <c:pt idx="303">
                  <c:v>36951</c:v>
                </c:pt>
                <c:pt idx="304">
                  <c:v>36952</c:v>
                </c:pt>
                <c:pt idx="305">
                  <c:v>36955</c:v>
                </c:pt>
                <c:pt idx="306">
                  <c:v>36956</c:v>
                </c:pt>
                <c:pt idx="307">
                  <c:v>36957</c:v>
                </c:pt>
                <c:pt idx="308">
                  <c:v>36958</c:v>
                </c:pt>
                <c:pt idx="309">
                  <c:v>36959</c:v>
                </c:pt>
                <c:pt idx="310">
                  <c:v>36962</c:v>
                </c:pt>
                <c:pt idx="311">
                  <c:v>36963</c:v>
                </c:pt>
                <c:pt idx="312">
                  <c:v>36964</c:v>
                </c:pt>
                <c:pt idx="313">
                  <c:v>36965</c:v>
                </c:pt>
                <c:pt idx="314">
                  <c:v>36966</c:v>
                </c:pt>
                <c:pt idx="315">
                  <c:v>36969</c:v>
                </c:pt>
                <c:pt idx="316">
                  <c:v>36970</c:v>
                </c:pt>
                <c:pt idx="317">
                  <c:v>36971</c:v>
                </c:pt>
                <c:pt idx="318">
                  <c:v>36972</c:v>
                </c:pt>
                <c:pt idx="319">
                  <c:v>36973</c:v>
                </c:pt>
                <c:pt idx="320">
                  <c:v>36976</c:v>
                </c:pt>
                <c:pt idx="321">
                  <c:v>36977</c:v>
                </c:pt>
                <c:pt idx="322">
                  <c:v>36978</c:v>
                </c:pt>
                <c:pt idx="323">
                  <c:v>36979</c:v>
                </c:pt>
                <c:pt idx="324">
                  <c:v>36980</c:v>
                </c:pt>
                <c:pt idx="325">
                  <c:v>36983</c:v>
                </c:pt>
                <c:pt idx="326">
                  <c:v>36984</c:v>
                </c:pt>
                <c:pt idx="327">
                  <c:v>36985</c:v>
                </c:pt>
                <c:pt idx="328">
                  <c:v>36986</c:v>
                </c:pt>
                <c:pt idx="329">
                  <c:v>36987</c:v>
                </c:pt>
                <c:pt idx="330">
                  <c:v>36990</c:v>
                </c:pt>
                <c:pt idx="331">
                  <c:v>36991</c:v>
                </c:pt>
                <c:pt idx="332">
                  <c:v>36992</c:v>
                </c:pt>
                <c:pt idx="333">
                  <c:v>36993</c:v>
                </c:pt>
                <c:pt idx="335">
                  <c:v>36997</c:v>
                </c:pt>
                <c:pt idx="336">
                  <c:v>36998</c:v>
                </c:pt>
                <c:pt idx="337">
                  <c:v>36999</c:v>
                </c:pt>
                <c:pt idx="338">
                  <c:v>37000</c:v>
                </c:pt>
                <c:pt idx="339">
                  <c:v>37001</c:v>
                </c:pt>
                <c:pt idx="340">
                  <c:v>37004</c:v>
                </c:pt>
                <c:pt idx="341">
                  <c:v>37005</c:v>
                </c:pt>
                <c:pt idx="342">
                  <c:v>37006</c:v>
                </c:pt>
                <c:pt idx="343">
                  <c:v>37007</c:v>
                </c:pt>
                <c:pt idx="344">
                  <c:v>37008</c:v>
                </c:pt>
                <c:pt idx="345">
                  <c:v>37011</c:v>
                </c:pt>
                <c:pt idx="346">
                  <c:v>37012</c:v>
                </c:pt>
                <c:pt idx="347">
                  <c:v>37013</c:v>
                </c:pt>
                <c:pt idx="348">
                  <c:v>37014</c:v>
                </c:pt>
                <c:pt idx="349">
                  <c:v>37015</c:v>
                </c:pt>
                <c:pt idx="350">
                  <c:v>37018</c:v>
                </c:pt>
                <c:pt idx="351">
                  <c:v>37019</c:v>
                </c:pt>
                <c:pt idx="352">
                  <c:v>37020</c:v>
                </c:pt>
                <c:pt idx="353">
                  <c:v>37021</c:v>
                </c:pt>
                <c:pt idx="354">
                  <c:v>37022</c:v>
                </c:pt>
                <c:pt idx="355">
                  <c:v>37025</c:v>
                </c:pt>
                <c:pt idx="356">
                  <c:v>37026</c:v>
                </c:pt>
                <c:pt idx="357">
                  <c:v>37027</c:v>
                </c:pt>
                <c:pt idx="358">
                  <c:v>37028</c:v>
                </c:pt>
                <c:pt idx="359">
                  <c:v>37029</c:v>
                </c:pt>
                <c:pt idx="360">
                  <c:v>37032</c:v>
                </c:pt>
                <c:pt idx="361">
                  <c:v>37033</c:v>
                </c:pt>
                <c:pt idx="362">
                  <c:v>37034</c:v>
                </c:pt>
                <c:pt idx="363">
                  <c:v>37035</c:v>
                </c:pt>
                <c:pt idx="364">
                  <c:v>37036</c:v>
                </c:pt>
                <c:pt idx="366">
                  <c:v>37040</c:v>
                </c:pt>
                <c:pt idx="367">
                  <c:v>37041</c:v>
                </c:pt>
                <c:pt idx="368">
                  <c:v>37042</c:v>
                </c:pt>
                <c:pt idx="369">
                  <c:v>37043</c:v>
                </c:pt>
                <c:pt idx="370">
                  <c:v>37046</c:v>
                </c:pt>
                <c:pt idx="371">
                  <c:v>37047</c:v>
                </c:pt>
                <c:pt idx="372">
                  <c:v>37048</c:v>
                </c:pt>
                <c:pt idx="373">
                  <c:v>37049</c:v>
                </c:pt>
                <c:pt idx="374">
                  <c:v>37050</c:v>
                </c:pt>
                <c:pt idx="375">
                  <c:v>37053</c:v>
                </c:pt>
                <c:pt idx="376">
                  <c:v>37054</c:v>
                </c:pt>
                <c:pt idx="377">
                  <c:v>37055</c:v>
                </c:pt>
                <c:pt idx="378">
                  <c:v>37056</c:v>
                </c:pt>
                <c:pt idx="379">
                  <c:v>37057</c:v>
                </c:pt>
                <c:pt idx="380">
                  <c:v>37060</c:v>
                </c:pt>
                <c:pt idx="381">
                  <c:v>37061</c:v>
                </c:pt>
                <c:pt idx="382">
                  <c:v>37062</c:v>
                </c:pt>
                <c:pt idx="383">
                  <c:v>37063</c:v>
                </c:pt>
                <c:pt idx="384">
                  <c:v>37064</c:v>
                </c:pt>
                <c:pt idx="385">
                  <c:v>37067</c:v>
                </c:pt>
                <c:pt idx="386">
                  <c:v>37068</c:v>
                </c:pt>
                <c:pt idx="387">
                  <c:v>37069</c:v>
                </c:pt>
                <c:pt idx="388">
                  <c:v>37070</c:v>
                </c:pt>
                <c:pt idx="389">
                  <c:v>37071</c:v>
                </c:pt>
                <c:pt idx="390">
                  <c:v>37074</c:v>
                </c:pt>
                <c:pt idx="391">
                  <c:v>37075</c:v>
                </c:pt>
                <c:pt idx="393">
                  <c:v>37077</c:v>
                </c:pt>
                <c:pt idx="394">
                  <c:v>37078</c:v>
                </c:pt>
                <c:pt idx="395">
                  <c:v>37081</c:v>
                </c:pt>
                <c:pt idx="396">
                  <c:v>37082</c:v>
                </c:pt>
                <c:pt idx="397">
                  <c:v>37083</c:v>
                </c:pt>
                <c:pt idx="398">
                  <c:v>37084</c:v>
                </c:pt>
                <c:pt idx="399">
                  <c:v>37085</c:v>
                </c:pt>
                <c:pt idx="400">
                  <c:v>37088</c:v>
                </c:pt>
                <c:pt idx="401">
                  <c:v>37089</c:v>
                </c:pt>
                <c:pt idx="402">
                  <c:v>37090</c:v>
                </c:pt>
                <c:pt idx="403">
                  <c:v>37091</c:v>
                </c:pt>
                <c:pt idx="404">
                  <c:v>37092</c:v>
                </c:pt>
                <c:pt idx="405">
                  <c:v>37095</c:v>
                </c:pt>
                <c:pt idx="406">
                  <c:v>37096</c:v>
                </c:pt>
                <c:pt idx="407">
                  <c:v>37097</c:v>
                </c:pt>
                <c:pt idx="408">
                  <c:v>37098</c:v>
                </c:pt>
                <c:pt idx="409">
                  <c:v>37099</c:v>
                </c:pt>
                <c:pt idx="410">
                  <c:v>37102</c:v>
                </c:pt>
                <c:pt idx="411">
                  <c:v>37103</c:v>
                </c:pt>
                <c:pt idx="412">
                  <c:v>37104</c:v>
                </c:pt>
                <c:pt idx="413">
                  <c:v>37105</c:v>
                </c:pt>
                <c:pt idx="414">
                  <c:v>37106</c:v>
                </c:pt>
                <c:pt idx="415">
                  <c:v>37109</c:v>
                </c:pt>
                <c:pt idx="416">
                  <c:v>37110</c:v>
                </c:pt>
                <c:pt idx="417">
                  <c:v>37111</c:v>
                </c:pt>
                <c:pt idx="418">
                  <c:v>37112</c:v>
                </c:pt>
                <c:pt idx="419">
                  <c:v>37113</c:v>
                </c:pt>
                <c:pt idx="420">
                  <c:v>37116</c:v>
                </c:pt>
                <c:pt idx="421">
                  <c:v>37117</c:v>
                </c:pt>
                <c:pt idx="422">
                  <c:v>37118</c:v>
                </c:pt>
                <c:pt idx="423">
                  <c:v>37119</c:v>
                </c:pt>
                <c:pt idx="424">
                  <c:v>37120</c:v>
                </c:pt>
                <c:pt idx="425">
                  <c:v>37123</c:v>
                </c:pt>
                <c:pt idx="426">
                  <c:v>37124</c:v>
                </c:pt>
                <c:pt idx="427">
                  <c:v>37125</c:v>
                </c:pt>
                <c:pt idx="428">
                  <c:v>37126</c:v>
                </c:pt>
                <c:pt idx="429">
                  <c:v>37127</c:v>
                </c:pt>
                <c:pt idx="430">
                  <c:v>37130</c:v>
                </c:pt>
                <c:pt idx="431">
                  <c:v>37131</c:v>
                </c:pt>
                <c:pt idx="432">
                  <c:v>37132</c:v>
                </c:pt>
                <c:pt idx="433">
                  <c:v>37133</c:v>
                </c:pt>
                <c:pt idx="434">
                  <c:v>37134</c:v>
                </c:pt>
                <c:pt idx="436">
                  <c:v>37138</c:v>
                </c:pt>
                <c:pt idx="437">
                  <c:v>37139</c:v>
                </c:pt>
                <c:pt idx="438">
                  <c:v>37140</c:v>
                </c:pt>
                <c:pt idx="439">
                  <c:v>37141</c:v>
                </c:pt>
                <c:pt idx="440">
                  <c:v>37144</c:v>
                </c:pt>
                <c:pt idx="443">
                  <c:v>37147</c:v>
                </c:pt>
                <c:pt idx="444">
                  <c:v>37148</c:v>
                </c:pt>
                <c:pt idx="445">
                  <c:v>37151</c:v>
                </c:pt>
                <c:pt idx="446">
                  <c:v>37152</c:v>
                </c:pt>
                <c:pt idx="447">
                  <c:v>37153</c:v>
                </c:pt>
                <c:pt idx="448">
                  <c:v>37154</c:v>
                </c:pt>
                <c:pt idx="449">
                  <c:v>37155</c:v>
                </c:pt>
                <c:pt idx="450">
                  <c:v>37158</c:v>
                </c:pt>
                <c:pt idx="451">
                  <c:v>37159</c:v>
                </c:pt>
                <c:pt idx="452">
                  <c:v>37160</c:v>
                </c:pt>
                <c:pt idx="453">
                  <c:v>37161</c:v>
                </c:pt>
                <c:pt idx="454">
                  <c:v>37162</c:v>
                </c:pt>
                <c:pt idx="455">
                  <c:v>37165</c:v>
                </c:pt>
                <c:pt idx="456">
                  <c:v>37166</c:v>
                </c:pt>
                <c:pt idx="457">
                  <c:v>37167</c:v>
                </c:pt>
                <c:pt idx="458">
                  <c:v>37168</c:v>
                </c:pt>
                <c:pt idx="459">
                  <c:v>37169</c:v>
                </c:pt>
                <c:pt idx="461">
                  <c:v>37173</c:v>
                </c:pt>
                <c:pt idx="462">
                  <c:v>37174</c:v>
                </c:pt>
                <c:pt idx="463">
                  <c:v>37175</c:v>
                </c:pt>
                <c:pt idx="464">
                  <c:v>37176</c:v>
                </c:pt>
                <c:pt idx="465">
                  <c:v>37179</c:v>
                </c:pt>
                <c:pt idx="466">
                  <c:v>37180</c:v>
                </c:pt>
                <c:pt idx="467">
                  <c:v>37181</c:v>
                </c:pt>
                <c:pt idx="468">
                  <c:v>37182</c:v>
                </c:pt>
                <c:pt idx="469">
                  <c:v>37183</c:v>
                </c:pt>
                <c:pt idx="470">
                  <c:v>37186</c:v>
                </c:pt>
                <c:pt idx="471">
                  <c:v>37187</c:v>
                </c:pt>
                <c:pt idx="472">
                  <c:v>37188</c:v>
                </c:pt>
                <c:pt idx="473">
                  <c:v>37189</c:v>
                </c:pt>
                <c:pt idx="474">
                  <c:v>37190</c:v>
                </c:pt>
                <c:pt idx="475">
                  <c:v>37193</c:v>
                </c:pt>
                <c:pt idx="476">
                  <c:v>37194</c:v>
                </c:pt>
                <c:pt idx="477">
                  <c:v>37195</c:v>
                </c:pt>
                <c:pt idx="478">
                  <c:v>37196</c:v>
                </c:pt>
                <c:pt idx="479">
                  <c:v>37197</c:v>
                </c:pt>
                <c:pt idx="480">
                  <c:v>37200</c:v>
                </c:pt>
                <c:pt idx="481">
                  <c:v>37201</c:v>
                </c:pt>
                <c:pt idx="482">
                  <c:v>37202</c:v>
                </c:pt>
                <c:pt idx="483">
                  <c:v>37203</c:v>
                </c:pt>
                <c:pt idx="484">
                  <c:v>37204</c:v>
                </c:pt>
                <c:pt idx="486">
                  <c:v>37208</c:v>
                </c:pt>
                <c:pt idx="487">
                  <c:v>37209</c:v>
                </c:pt>
                <c:pt idx="488">
                  <c:v>37210</c:v>
                </c:pt>
                <c:pt idx="489">
                  <c:v>37211</c:v>
                </c:pt>
                <c:pt idx="490">
                  <c:v>37214</c:v>
                </c:pt>
                <c:pt idx="491">
                  <c:v>37215</c:v>
                </c:pt>
                <c:pt idx="492">
                  <c:v>37216</c:v>
                </c:pt>
                <c:pt idx="494">
                  <c:v>37218</c:v>
                </c:pt>
                <c:pt idx="495">
                  <c:v>37221</c:v>
                </c:pt>
                <c:pt idx="496">
                  <c:v>37222</c:v>
                </c:pt>
                <c:pt idx="497">
                  <c:v>37223</c:v>
                </c:pt>
                <c:pt idx="498">
                  <c:v>37224</c:v>
                </c:pt>
                <c:pt idx="499">
                  <c:v>37225</c:v>
                </c:pt>
                <c:pt idx="500">
                  <c:v>37228</c:v>
                </c:pt>
                <c:pt idx="501">
                  <c:v>37229</c:v>
                </c:pt>
                <c:pt idx="502">
                  <c:v>37230</c:v>
                </c:pt>
                <c:pt idx="503">
                  <c:v>37231</c:v>
                </c:pt>
                <c:pt idx="504">
                  <c:v>37232</c:v>
                </c:pt>
                <c:pt idx="505">
                  <c:v>37235</c:v>
                </c:pt>
                <c:pt idx="506">
                  <c:v>37236</c:v>
                </c:pt>
                <c:pt idx="507">
                  <c:v>37237</c:v>
                </c:pt>
                <c:pt idx="508">
                  <c:v>37238</c:v>
                </c:pt>
                <c:pt idx="509">
                  <c:v>37239</c:v>
                </c:pt>
                <c:pt idx="510">
                  <c:v>37242</c:v>
                </c:pt>
                <c:pt idx="511">
                  <c:v>37243</c:v>
                </c:pt>
                <c:pt idx="512">
                  <c:v>37244</c:v>
                </c:pt>
                <c:pt idx="513">
                  <c:v>37245</c:v>
                </c:pt>
                <c:pt idx="514">
                  <c:v>37246</c:v>
                </c:pt>
                <c:pt idx="515">
                  <c:v>37249</c:v>
                </c:pt>
                <c:pt idx="517">
                  <c:v>37251</c:v>
                </c:pt>
                <c:pt idx="518">
                  <c:v>37252</c:v>
                </c:pt>
                <c:pt idx="519">
                  <c:v>37253</c:v>
                </c:pt>
                <c:pt idx="520">
                  <c:v>37256</c:v>
                </c:pt>
                <c:pt idx="522">
                  <c:v>37258</c:v>
                </c:pt>
                <c:pt idx="523">
                  <c:v>37259</c:v>
                </c:pt>
                <c:pt idx="524">
                  <c:v>37260</c:v>
                </c:pt>
                <c:pt idx="525">
                  <c:v>37263</c:v>
                </c:pt>
                <c:pt idx="526">
                  <c:v>37264</c:v>
                </c:pt>
                <c:pt idx="527">
                  <c:v>37265</c:v>
                </c:pt>
                <c:pt idx="528">
                  <c:v>37266</c:v>
                </c:pt>
                <c:pt idx="529">
                  <c:v>37267</c:v>
                </c:pt>
                <c:pt idx="530">
                  <c:v>37270</c:v>
                </c:pt>
                <c:pt idx="531">
                  <c:v>37271</c:v>
                </c:pt>
                <c:pt idx="532">
                  <c:v>37272</c:v>
                </c:pt>
                <c:pt idx="533">
                  <c:v>37273</c:v>
                </c:pt>
                <c:pt idx="534">
                  <c:v>37274</c:v>
                </c:pt>
                <c:pt idx="536">
                  <c:v>37278</c:v>
                </c:pt>
                <c:pt idx="537">
                  <c:v>37279</c:v>
                </c:pt>
                <c:pt idx="538">
                  <c:v>37280</c:v>
                </c:pt>
                <c:pt idx="539">
                  <c:v>37281</c:v>
                </c:pt>
                <c:pt idx="540">
                  <c:v>37284</c:v>
                </c:pt>
                <c:pt idx="541">
                  <c:v>37285</c:v>
                </c:pt>
                <c:pt idx="542">
                  <c:v>37286</c:v>
                </c:pt>
                <c:pt idx="543">
                  <c:v>37287</c:v>
                </c:pt>
                <c:pt idx="544">
                  <c:v>37288</c:v>
                </c:pt>
                <c:pt idx="545">
                  <c:v>37291</c:v>
                </c:pt>
                <c:pt idx="546">
                  <c:v>37292</c:v>
                </c:pt>
                <c:pt idx="547">
                  <c:v>37293</c:v>
                </c:pt>
                <c:pt idx="548">
                  <c:v>37294</c:v>
                </c:pt>
                <c:pt idx="549">
                  <c:v>37295</c:v>
                </c:pt>
                <c:pt idx="550">
                  <c:v>37298</c:v>
                </c:pt>
                <c:pt idx="551">
                  <c:v>37299</c:v>
                </c:pt>
                <c:pt idx="552">
                  <c:v>37300</c:v>
                </c:pt>
                <c:pt idx="553">
                  <c:v>37301</c:v>
                </c:pt>
                <c:pt idx="554">
                  <c:v>37302</c:v>
                </c:pt>
                <c:pt idx="556">
                  <c:v>37306</c:v>
                </c:pt>
                <c:pt idx="557">
                  <c:v>37307</c:v>
                </c:pt>
                <c:pt idx="558">
                  <c:v>37308</c:v>
                </c:pt>
                <c:pt idx="559">
                  <c:v>37309</c:v>
                </c:pt>
                <c:pt idx="560">
                  <c:v>37312</c:v>
                </c:pt>
                <c:pt idx="561">
                  <c:v>37313</c:v>
                </c:pt>
                <c:pt idx="562">
                  <c:v>37314</c:v>
                </c:pt>
                <c:pt idx="563">
                  <c:v>37315</c:v>
                </c:pt>
                <c:pt idx="564">
                  <c:v>37316</c:v>
                </c:pt>
                <c:pt idx="565">
                  <c:v>37319</c:v>
                </c:pt>
                <c:pt idx="566">
                  <c:v>37320</c:v>
                </c:pt>
                <c:pt idx="567">
                  <c:v>37321</c:v>
                </c:pt>
                <c:pt idx="568">
                  <c:v>37322</c:v>
                </c:pt>
                <c:pt idx="569">
                  <c:v>37323</c:v>
                </c:pt>
                <c:pt idx="570">
                  <c:v>37326</c:v>
                </c:pt>
                <c:pt idx="571">
                  <c:v>37327</c:v>
                </c:pt>
                <c:pt idx="572">
                  <c:v>37328</c:v>
                </c:pt>
                <c:pt idx="573">
                  <c:v>37329</c:v>
                </c:pt>
                <c:pt idx="574">
                  <c:v>37330</c:v>
                </c:pt>
                <c:pt idx="575">
                  <c:v>37333</c:v>
                </c:pt>
                <c:pt idx="576">
                  <c:v>37334</c:v>
                </c:pt>
                <c:pt idx="577">
                  <c:v>37335</c:v>
                </c:pt>
                <c:pt idx="578">
                  <c:v>37336</c:v>
                </c:pt>
                <c:pt idx="579">
                  <c:v>37337</c:v>
                </c:pt>
                <c:pt idx="580">
                  <c:v>37340</c:v>
                </c:pt>
                <c:pt idx="581">
                  <c:v>37341</c:v>
                </c:pt>
                <c:pt idx="582">
                  <c:v>37342</c:v>
                </c:pt>
                <c:pt idx="583">
                  <c:v>37343</c:v>
                </c:pt>
                <c:pt idx="585">
                  <c:v>37347</c:v>
                </c:pt>
                <c:pt idx="586">
                  <c:v>37348</c:v>
                </c:pt>
                <c:pt idx="587">
                  <c:v>37349</c:v>
                </c:pt>
                <c:pt idx="588">
                  <c:v>37350</c:v>
                </c:pt>
                <c:pt idx="589">
                  <c:v>37351</c:v>
                </c:pt>
                <c:pt idx="590">
                  <c:v>37354</c:v>
                </c:pt>
                <c:pt idx="591">
                  <c:v>37355</c:v>
                </c:pt>
                <c:pt idx="592">
                  <c:v>37356</c:v>
                </c:pt>
                <c:pt idx="593">
                  <c:v>37357</c:v>
                </c:pt>
                <c:pt idx="594">
                  <c:v>37358</c:v>
                </c:pt>
                <c:pt idx="595">
                  <c:v>37361</c:v>
                </c:pt>
                <c:pt idx="596">
                  <c:v>37362</c:v>
                </c:pt>
                <c:pt idx="597">
                  <c:v>37363</c:v>
                </c:pt>
                <c:pt idx="598">
                  <c:v>37364</c:v>
                </c:pt>
                <c:pt idx="599">
                  <c:v>37365</c:v>
                </c:pt>
                <c:pt idx="600">
                  <c:v>37368</c:v>
                </c:pt>
                <c:pt idx="601">
                  <c:v>37369</c:v>
                </c:pt>
                <c:pt idx="602">
                  <c:v>37370</c:v>
                </c:pt>
                <c:pt idx="603">
                  <c:v>37371</c:v>
                </c:pt>
                <c:pt idx="604">
                  <c:v>37372</c:v>
                </c:pt>
                <c:pt idx="605">
                  <c:v>37375</c:v>
                </c:pt>
                <c:pt idx="606">
                  <c:v>37376</c:v>
                </c:pt>
                <c:pt idx="607">
                  <c:v>37377</c:v>
                </c:pt>
                <c:pt idx="608">
                  <c:v>37378</c:v>
                </c:pt>
                <c:pt idx="609">
                  <c:v>37379</c:v>
                </c:pt>
                <c:pt idx="610">
                  <c:v>37382</c:v>
                </c:pt>
                <c:pt idx="611">
                  <c:v>37383</c:v>
                </c:pt>
                <c:pt idx="612">
                  <c:v>37384</c:v>
                </c:pt>
                <c:pt idx="613">
                  <c:v>37385</c:v>
                </c:pt>
                <c:pt idx="614">
                  <c:v>37386</c:v>
                </c:pt>
                <c:pt idx="615">
                  <c:v>37389</c:v>
                </c:pt>
                <c:pt idx="616">
                  <c:v>37390</c:v>
                </c:pt>
                <c:pt idx="617">
                  <c:v>37391</c:v>
                </c:pt>
                <c:pt idx="618">
                  <c:v>37392</c:v>
                </c:pt>
                <c:pt idx="619">
                  <c:v>37393</c:v>
                </c:pt>
                <c:pt idx="620">
                  <c:v>37396</c:v>
                </c:pt>
                <c:pt idx="621">
                  <c:v>37397</c:v>
                </c:pt>
                <c:pt idx="622">
                  <c:v>37398</c:v>
                </c:pt>
                <c:pt idx="623">
                  <c:v>37399</c:v>
                </c:pt>
                <c:pt idx="624">
                  <c:v>37400</c:v>
                </c:pt>
                <c:pt idx="626">
                  <c:v>37404</c:v>
                </c:pt>
                <c:pt idx="627">
                  <c:v>37405</c:v>
                </c:pt>
                <c:pt idx="628">
                  <c:v>37406</c:v>
                </c:pt>
                <c:pt idx="629">
                  <c:v>37407</c:v>
                </c:pt>
                <c:pt idx="630">
                  <c:v>37410</c:v>
                </c:pt>
                <c:pt idx="631">
                  <c:v>37411</c:v>
                </c:pt>
                <c:pt idx="632">
                  <c:v>37412</c:v>
                </c:pt>
                <c:pt idx="633">
                  <c:v>37413</c:v>
                </c:pt>
                <c:pt idx="634">
                  <c:v>37414</c:v>
                </c:pt>
                <c:pt idx="635">
                  <c:v>37417</c:v>
                </c:pt>
                <c:pt idx="636">
                  <c:v>37418</c:v>
                </c:pt>
                <c:pt idx="637">
                  <c:v>37419</c:v>
                </c:pt>
                <c:pt idx="638">
                  <c:v>37420</c:v>
                </c:pt>
                <c:pt idx="639">
                  <c:v>37421</c:v>
                </c:pt>
                <c:pt idx="640">
                  <c:v>37424</c:v>
                </c:pt>
                <c:pt idx="641">
                  <c:v>37425</c:v>
                </c:pt>
                <c:pt idx="642">
                  <c:v>37426</c:v>
                </c:pt>
                <c:pt idx="643">
                  <c:v>37427</c:v>
                </c:pt>
                <c:pt idx="644">
                  <c:v>37428</c:v>
                </c:pt>
                <c:pt idx="645">
                  <c:v>37431</c:v>
                </c:pt>
                <c:pt idx="646">
                  <c:v>37432</c:v>
                </c:pt>
                <c:pt idx="647">
                  <c:v>37433</c:v>
                </c:pt>
                <c:pt idx="648">
                  <c:v>37434</c:v>
                </c:pt>
                <c:pt idx="649">
                  <c:v>37435</c:v>
                </c:pt>
                <c:pt idx="650">
                  <c:v>37438</c:v>
                </c:pt>
                <c:pt idx="651">
                  <c:v>37439</c:v>
                </c:pt>
                <c:pt idx="652">
                  <c:v>37440</c:v>
                </c:pt>
                <c:pt idx="654">
                  <c:v>37442</c:v>
                </c:pt>
                <c:pt idx="655">
                  <c:v>37445</c:v>
                </c:pt>
                <c:pt idx="656">
                  <c:v>37446</c:v>
                </c:pt>
                <c:pt idx="657">
                  <c:v>37447</c:v>
                </c:pt>
                <c:pt idx="658">
                  <c:v>37448</c:v>
                </c:pt>
                <c:pt idx="659">
                  <c:v>37449</c:v>
                </c:pt>
                <c:pt idx="660">
                  <c:v>37452</c:v>
                </c:pt>
                <c:pt idx="661">
                  <c:v>37453</c:v>
                </c:pt>
                <c:pt idx="662">
                  <c:v>37454</c:v>
                </c:pt>
                <c:pt idx="663">
                  <c:v>37455</c:v>
                </c:pt>
                <c:pt idx="664">
                  <c:v>37456</c:v>
                </c:pt>
                <c:pt idx="665">
                  <c:v>37459</c:v>
                </c:pt>
                <c:pt idx="666">
                  <c:v>37460</c:v>
                </c:pt>
                <c:pt idx="667">
                  <c:v>37461</c:v>
                </c:pt>
                <c:pt idx="668">
                  <c:v>37462</c:v>
                </c:pt>
                <c:pt idx="669">
                  <c:v>37463</c:v>
                </c:pt>
                <c:pt idx="670">
                  <c:v>37466</c:v>
                </c:pt>
                <c:pt idx="671">
                  <c:v>37467</c:v>
                </c:pt>
                <c:pt idx="672">
                  <c:v>37468</c:v>
                </c:pt>
                <c:pt idx="673">
                  <c:v>37469</c:v>
                </c:pt>
                <c:pt idx="674">
                  <c:v>37470</c:v>
                </c:pt>
                <c:pt idx="675">
                  <c:v>37473</c:v>
                </c:pt>
                <c:pt idx="676">
                  <c:v>37474</c:v>
                </c:pt>
                <c:pt idx="677">
                  <c:v>37475</c:v>
                </c:pt>
                <c:pt idx="678">
                  <c:v>37476</c:v>
                </c:pt>
                <c:pt idx="679">
                  <c:v>37477</c:v>
                </c:pt>
                <c:pt idx="680">
                  <c:v>37480</c:v>
                </c:pt>
                <c:pt idx="681">
                  <c:v>37481</c:v>
                </c:pt>
                <c:pt idx="682">
                  <c:v>37482</c:v>
                </c:pt>
                <c:pt idx="683">
                  <c:v>37483</c:v>
                </c:pt>
                <c:pt idx="684">
                  <c:v>37484</c:v>
                </c:pt>
                <c:pt idx="685">
                  <c:v>37487</c:v>
                </c:pt>
                <c:pt idx="686">
                  <c:v>37488</c:v>
                </c:pt>
                <c:pt idx="687">
                  <c:v>37489</c:v>
                </c:pt>
                <c:pt idx="688">
                  <c:v>37490</c:v>
                </c:pt>
                <c:pt idx="689">
                  <c:v>37491</c:v>
                </c:pt>
                <c:pt idx="690">
                  <c:v>37494</c:v>
                </c:pt>
                <c:pt idx="691">
                  <c:v>37495</c:v>
                </c:pt>
                <c:pt idx="692">
                  <c:v>37496</c:v>
                </c:pt>
                <c:pt idx="693">
                  <c:v>37497</c:v>
                </c:pt>
                <c:pt idx="694">
                  <c:v>37498</c:v>
                </c:pt>
                <c:pt idx="696">
                  <c:v>37502</c:v>
                </c:pt>
                <c:pt idx="697">
                  <c:v>37503</c:v>
                </c:pt>
                <c:pt idx="698">
                  <c:v>37504</c:v>
                </c:pt>
                <c:pt idx="699">
                  <c:v>37505</c:v>
                </c:pt>
                <c:pt idx="700">
                  <c:v>37508</c:v>
                </c:pt>
                <c:pt idx="701">
                  <c:v>37509</c:v>
                </c:pt>
                <c:pt idx="702">
                  <c:v>37510</c:v>
                </c:pt>
                <c:pt idx="703">
                  <c:v>37511</c:v>
                </c:pt>
                <c:pt idx="704">
                  <c:v>37512</c:v>
                </c:pt>
                <c:pt idx="705">
                  <c:v>37515</c:v>
                </c:pt>
                <c:pt idx="706">
                  <c:v>37516</c:v>
                </c:pt>
                <c:pt idx="707">
                  <c:v>37517</c:v>
                </c:pt>
                <c:pt idx="708">
                  <c:v>37518</c:v>
                </c:pt>
                <c:pt idx="709">
                  <c:v>37519</c:v>
                </c:pt>
                <c:pt idx="710">
                  <c:v>37522</c:v>
                </c:pt>
                <c:pt idx="711">
                  <c:v>37523</c:v>
                </c:pt>
                <c:pt idx="712">
                  <c:v>37524</c:v>
                </c:pt>
                <c:pt idx="713">
                  <c:v>37525</c:v>
                </c:pt>
                <c:pt idx="714">
                  <c:v>37526</c:v>
                </c:pt>
                <c:pt idx="715">
                  <c:v>37529</c:v>
                </c:pt>
                <c:pt idx="716">
                  <c:v>37530</c:v>
                </c:pt>
                <c:pt idx="717">
                  <c:v>37531</c:v>
                </c:pt>
                <c:pt idx="718">
                  <c:v>37532</c:v>
                </c:pt>
                <c:pt idx="719">
                  <c:v>37533</c:v>
                </c:pt>
                <c:pt idx="720">
                  <c:v>37536</c:v>
                </c:pt>
                <c:pt idx="721">
                  <c:v>37537</c:v>
                </c:pt>
                <c:pt idx="722">
                  <c:v>37538</c:v>
                </c:pt>
                <c:pt idx="723">
                  <c:v>37539</c:v>
                </c:pt>
                <c:pt idx="724">
                  <c:v>37540</c:v>
                </c:pt>
                <c:pt idx="726">
                  <c:v>37544</c:v>
                </c:pt>
                <c:pt idx="727">
                  <c:v>37545</c:v>
                </c:pt>
                <c:pt idx="728">
                  <c:v>37546</c:v>
                </c:pt>
                <c:pt idx="729">
                  <c:v>37547</c:v>
                </c:pt>
                <c:pt idx="730">
                  <c:v>37550</c:v>
                </c:pt>
                <c:pt idx="731">
                  <c:v>37551</c:v>
                </c:pt>
                <c:pt idx="732">
                  <c:v>37552</c:v>
                </c:pt>
                <c:pt idx="733">
                  <c:v>37553</c:v>
                </c:pt>
                <c:pt idx="734">
                  <c:v>37554</c:v>
                </c:pt>
                <c:pt idx="735">
                  <c:v>37557</c:v>
                </c:pt>
                <c:pt idx="736">
                  <c:v>37558</c:v>
                </c:pt>
                <c:pt idx="737">
                  <c:v>37559</c:v>
                </c:pt>
                <c:pt idx="738">
                  <c:v>37560</c:v>
                </c:pt>
                <c:pt idx="739">
                  <c:v>37561</c:v>
                </c:pt>
                <c:pt idx="740">
                  <c:v>37564</c:v>
                </c:pt>
                <c:pt idx="741">
                  <c:v>37565</c:v>
                </c:pt>
                <c:pt idx="742">
                  <c:v>37566</c:v>
                </c:pt>
                <c:pt idx="743">
                  <c:v>37567</c:v>
                </c:pt>
                <c:pt idx="744">
                  <c:v>37568</c:v>
                </c:pt>
                <c:pt idx="746">
                  <c:v>37572</c:v>
                </c:pt>
                <c:pt idx="747">
                  <c:v>37573</c:v>
                </c:pt>
                <c:pt idx="748">
                  <c:v>37574</c:v>
                </c:pt>
                <c:pt idx="749">
                  <c:v>37575</c:v>
                </c:pt>
                <c:pt idx="750">
                  <c:v>37578</c:v>
                </c:pt>
                <c:pt idx="751">
                  <c:v>37579</c:v>
                </c:pt>
                <c:pt idx="752">
                  <c:v>37580</c:v>
                </c:pt>
                <c:pt idx="753">
                  <c:v>37581</c:v>
                </c:pt>
                <c:pt idx="754">
                  <c:v>37582</c:v>
                </c:pt>
                <c:pt idx="755">
                  <c:v>37585</c:v>
                </c:pt>
                <c:pt idx="756">
                  <c:v>37586</c:v>
                </c:pt>
                <c:pt idx="757">
                  <c:v>37587</c:v>
                </c:pt>
                <c:pt idx="759">
                  <c:v>37589</c:v>
                </c:pt>
                <c:pt idx="760">
                  <c:v>37592</c:v>
                </c:pt>
                <c:pt idx="761">
                  <c:v>37593</c:v>
                </c:pt>
                <c:pt idx="762">
                  <c:v>37594</c:v>
                </c:pt>
                <c:pt idx="763">
                  <c:v>37595</c:v>
                </c:pt>
                <c:pt idx="764">
                  <c:v>37596</c:v>
                </c:pt>
                <c:pt idx="765">
                  <c:v>37599</c:v>
                </c:pt>
                <c:pt idx="766">
                  <c:v>37600</c:v>
                </c:pt>
                <c:pt idx="767">
                  <c:v>37601</c:v>
                </c:pt>
                <c:pt idx="768">
                  <c:v>37602</c:v>
                </c:pt>
                <c:pt idx="769">
                  <c:v>37603</c:v>
                </c:pt>
                <c:pt idx="770">
                  <c:v>37606</c:v>
                </c:pt>
                <c:pt idx="771">
                  <c:v>37607</c:v>
                </c:pt>
                <c:pt idx="772">
                  <c:v>37608</c:v>
                </c:pt>
                <c:pt idx="773">
                  <c:v>37609</c:v>
                </c:pt>
                <c:pt idx="774">
                  <c:v>37610</c:v>
                </c:pt>
                <c:pt idx="775">
                  <c:v>37613</c:v>
                </c:pt>
                <c:pt idx="776">
                  <c:v>37614</c:v>
                </c:pt>
                <c:pt idx="778">
                  <c:v>37616</c:v>
                </c:pt>
                <c:pt idx="779">
                  <c:v>37617</c:v>
                </c:pt>
                <c:pt idx="780">
                  <c:v>37620</c:v>
                </c:pt>
                <c:pt idx="781">
                  <c:v>37621</c:v>
                </c:pt>
                <c:pt idx="783">
                  <c:v>37623</c:v>
                </c:pt>
                <c:pt idx="784">
                  <c:v>37624</c:v>
                </c:pt>
                <c:pt idx="785">
                  <c:v>37627</c:v>
                </c:pt>
                <c:pt idx="786">
                  <c:v>37628</c:v>
                </c:pt>
                <c:pt idx="787">
                  <c:v>37629</c:v>
                </c:pt>
                <c:pt idx="788">
                  <c:v>37630</c:v>
                </c:pt>
                <c:pt idx="789">
                  <c:v>37631</c:v>
                </c:pt>
                <c:pt idx="790">
                  <c:v>37634</c:v>
                </c:pt>
                <c:pt idx="791">
                  <c:v>37635</c:v>
                </c:pt>
                <c:pt idx="792">
                  <c:v>37636</c:v>
                </c:pt>
                <c:pt idx="793">
                  <c:v>37637</c:v>
                </c:pt>
                <c:pt idx="794">
                  <c:v>37638</c:v>
                </c:pt>
                <c:pt idx="796">
                  <c:v>37642</c:v>
                </c:pt>
                <c:pt idx="797">
                  <c:v>37643</c:v>
                </c:pt>
                <c:pt idx="798">
                  <c:v>37644</c:v>
                </c:pt>
                <c:pt idx="799">
                  <c:v>37645</c:v>
                </c:pt>
                <c:pt idx="800">
                  <c:v>37648</c:v>
                </c:pt>
                <c:pt idx="801">
                  <c:v>37649</c:v>
                </c:pt>
                <c:pt idx="802">
                  <c:v>37650</c:v>
                </c:pt>
                <c:pt idx="803">
                  <c:v>37651</c:v>
                </c:pt>
                <c:pt idx="804">
                  <c:v>37652</c:v>
                </c:pt>
                <c:pt idx="805">
                  <c:v>37655</c:v>
                </c:pt>
                <c:pt idx="806">
                  <c:v>37656</c:v>
                </c:pt>
                <c:pt idx="807">
                  <c:v>37657</c:v>
                </c:pt>
                <c:pt idx="808">
                  <c:v>37658</c:v>
                </c:pt>
                <c:pt idx="809">
                  <c:v>37659</c:v>
                </c:pt>
                <c:pt idx="810">
                  <c:v>37662</c:v>
                </c:pt>
                <c:pt idx="811">
                  <c:v>37663</c:v>
                </c:pt>
                <c:pt idx="812">
                  <c:v>37664</c:v>
                </c:pt>
                <c:pt idx="813">
                  <c:v>37665</c:v>
                </c:pt>
                <c:pt idx="814">
                  <c:v>37666</c:v>
                </c:pt>
                <c:pt idx="816">
                  <c:v>37670</c:v>
                </c:pt>
                <c:pt idx="817">
                  <c:v>37671</c:v>
                </c:pt>
                <c:pt idx="818">
                  <c:v>37672</c:v>
                </c:pt>
                <c:pt idx="819">
                  <c:v>37673</c:v>
                </c:pt>
                <c:pt idx="820">
                  <c:v>37676</c:v>
                </c:pt>
                <c:pt idx="821">
                  <c:v>37677</c:v>
                </c:pt>
                <c:pt idx="822">
                  <c:v>37678</c:v>
                </c:pt>
                <c:pt idx="823">
                  <c:v>37679</c:v>
                </c:pt>
                <c:pt idx="824">
                  <c:v>37680</c:v>
                </c:pt>
                <c:pt idx="825">
                  <c:v>37683</c:v>
                </c:pt>
                <c:pt idx="826">
                  <c:v>37684</c:v>
                </c:pt>
                <c:pt idx="827">
                  <c:v>37685</c:v>
                </c:pt>
                <c:pt idx="828">
                  <c:v>37686</c:v>
                </c:pt>
                <c:pt idx="829">
                  <c:v>37687</c:v>
                </c:pt>
                <c:pt idx="830">
                  <c:v>37690</c:v>
                </c:pt>
                <c:pt idx="831">
                  <c:v>37691</c:v>
                </c:pt>
                <c:pt idx="832">
                  <c:v>37692</c:v>
                </c:pt>
                <c:pt idx="833">
                  <c:v>37693</c:v>
                </c:pt>
                <c:pt idx="834">
                  <c:v>37694</c:v>
                </c:pt>
                <c:pt idx="835">
                  <c:v>37697</c:v>
                </c:pt>
                <c:pt idx="836">
                  <c:v>37698</c:v>
                </c:pt>
                <c:pt idx="837">
                  <c:v>37699</c:v>
                </c:pt>
                <c:pt idx="838">
                  <c:v>37700</c:v>
                </c:pt>
                <c:pt idx="839">
                  <c:v>37701</c:v>
                </c:pt>
                <c:pt idx="840">
                  <c:v>37704</c:v>
                </c:pt>
                <c:pt idx="841">
                  <c:v>37705</c:v>
                </c:pt>
                <c:pt idx="842">
                  <c:v>37706</c:v>
                </c:pt>
                <c:pt idx="843">
                  <c:v>37707</c:v>
                </c:pt>
                <c:pt idx="844">
                  <c:v>37708</c:v>
                </c:pt>
                <c:pt idx="845">
                  <c:v>37711</c:v>
                </c:pt>
                <c:pt idx="846">
                  <c:v>37712</c:v>
                </c:pt>
                <c:pt idx="847">
                  <c:v>37713</c:v>
                </c:pt>
                <c:pt idx="848">
                  <c:v>37714</c:v>
                </c:pt>
                <c:pt idx="849">
                  <c:v>37715</c:v>
                </c:pt>
                <c:pt idx="850">
                  <c:v>37718</c:v>
                </c:pt>
                <c:pt idx="851">
                  <c:v>37719</c:v>
                </c:pt>
                <c:pt idx="852">
                  <c:v>37720</c:v>
                </c:pt>
                <c:pt idx="853">
                  <c:v>37721</c:v>
                </c:pt>
                <c:pt idx="854">
                  <c:v>37722</c:v>
                </c:pt>
                <c:pt idx="855">
                  <c:v>37725</c:v>
                </c:pt>
                <c:pt idx="856">
                  <c:v>37726</c:v>
                </c:pt>
                <c:pt idx="857">
                  <c:v>37727</c:v>
                </c:pt>
                <c:pt idx="858">
                  <c:v>37728</c:v>
                </c:pt>
                <c:pt idx="860">
                  <c:v>37732</c:v>
                </c:pt>
                <c:pt idx="861">
                  <c:v>37733</c:v>
                </c:pt>
                <c:pt idx="862">
                  <c:v>37734</c:v>
                </c:pt>
                <c:pt idx="863">
                  <c:v>37735</c:v>
                </c:pt>
                <c:pt idx="864">
                  <c:v>37736</c:v>
                </c:pt>
                <c:pt idx="865">
                  <c:v>37739</c:v>
                </c:pt>
                <c:pt idx="866">
                  <c:v>37740</c:v>
                </c:pt>
                <c:pt idx="867">
                  <c:v>37741</c:v>
                </c:pt>
                <c:pt idx="868">
                  <c:v>37742</c:v>
                </c:pt>
                <c:pt idx="869">
                  <c:v>37743</c:v>
                </c:pt>
                <c:pt idx="870">
                  <c:v>37746</c:v>
                </c:pt>
                <c:pt idx="871">
                  <c:v>37747</c:v>
                </c:pt>
                <c:pt idx="872">
                  <c:v>37748</c:v>
                </c:pt>
                <c:pt idx="873">
                  <c:v>37749</c:v>
                </c:pt>
                <c:pt idx="874">
                  <c:v>37750</c:v>
                </c:pt>
                <c:pt idx="875">
                  <c:v>37753</c:v>
                </c:pt>
                <c:pt idx="876">
                  <c:v>37754</c:v>
                </c:pt>
                <c:pt idx="877">
                  <c:v>37755</c:v>
                </c:pt>
                <c:pt idx="878">
                  <c:v>37756</c:v>
                </c:pt>
                <c:pt idx="879">
                  <c:v>37757</c:v>
                </c:pt>
                <c:pt idx="880">
                  <c:v>37760</c:v>
                </c:pt>
                <c:pt idx="881">
                  <c:v>37761</c:v>
                </c:pt>
                <c:pt idx="882">
                  <c:v>37762</c:v>
                </c:pt>
                <c:pt idx="883">
                  <c:v>37763</c:v>
                </c:pt>
                <c:pt idx="884">
                  <c:v>37764</c:v>
                </c:pt>
                <c:pt idx="886">
                  <c:v>37768</c:v>
                </c:pt>
                <c:pt idx="887">
                  <c:v>37769</c:v>
                </c:pt>
                <c:pt idx="888">
                  <c:v>37770</c:v>
                </c:pt>
                <c:pt idx="889">
                  <c:v>37771</c:v>
                </c:pt>
                <c:pt idx="890">
                  <c:v>37774</c:v>
                </c:pt>
                <c:pt idx="891">
                  <c:v>37775</c:v>
                </c:pt>
                <c:pt idx="892">
                  <c:v>37776</c:v>
                </c:pt>
                <c:pt idx="893">
                  <c:v>37777</c:v>
                </c:pt>
                <c:pt idx="894">
                  <c:v>37778</c:v>
                </c:pt>
                <c:pt idx="895">
                  <c:v>37781</c:v>
                </c:pt>
                <c:pt idx="896">
                  <c:v>37782</c:v>
                </c:pt>
                <c:pt idx="897">
                  <c:v>37783</c:v>
                </c:pt>
                <c:pt idx="898">
                  <c:v>37784</c:v>
                </c:pt>
                <c:pt idx="899">
                  <c:v>37785</c:v>
                </c:pt>
                <c:pt idx="900">
                  <c:v>37788</c:v>
                </c:pt>
                <c:pt idx="901">
                  <c:v>37789</c:v>
                </c:pt>
                <c:pt idx="902">
                  <c:v>37790</c:v>
                </c:pt>
                <c:pt idx="903">
                  <c:v>37791</c:v>
                </c:pt>
                <c:pt idx="904">
                  <c:v>37792</c:v>
                </c:pt>
                <c:pt idx="905">
                  <c:v>37795</c:v>
                </c:pt>
                <c:pt idx="906">
                  <c:v>37796</c:v>
                </c:pt>
                <c:pt idx="907">
                  <c:v>37797</c:v>
                </c:pt>
                <c:pt idx="908">
                  <c:v>37798</c:v>
                </c:pt>
                <c:pt idx="909">
                  <c:v>37799</c:v>
                </c:pt>
                <c:pt idx="910">
                  <c:v>37802</c:v>
                </c:pt>
                <c:pt idx="911">
                  <c:v>37803</c:v>
                </c:pt>
                <c:pt idx="912">
                  <c:v>37804</c:v>
                </c:pt>
                <c:pt idx="913">
                  <c:v>37805</c:v>
                </c:pt>
                <c:pt idx="915">
                  <c:v>37809</c:v>
                </c:pt>
                <c:pt idx="916">
                  <c:v>37810</c:v>
                </c:pt>
                <c:pt idx="917">
                  <c:v>37811</c:v>
                </c:pt>
                <c:pt idx="918">
                  <c:v>37812</c:v>
                </c:pt>
                <c:pt idx="919">
                  <c:v>37813</c:v>
                </c:pt>
                <c:pt idx="920">
                  <c:v>37816</c:v>
                </c:pt>
                <c:pt idx="921">
                  <c:v>37817</c:v>
                </c:pt>
                <c:pt idx="922">
                  <c:v>37818</c:v>
                </c:pt>
                <c:pt idx="923">
                  <c:v>37819</c:v>
                </c:pt>
                <c:pt idx="924">
                  <c:v>37820</c:v>
                </c:pt>
                <c:pt idx="925">
                  <c:v>37823</c:v>
                </c:pt>
                <c:pt idx="926">
                  <c:v>37824</c:v>
                </c:pt>
                <c:pt idx="927">
                  <c:v>37825</c:v>
                </c:pt>
                <c:pt idx="928">
                  <c:v>37826</c:v>
                </c:pt>
                <c:pt idx="929">
                  <c:v>37827</c:v>
                </c:pt>
                <c:pt idx="930">
                  <c:v>37830</c:v>
                </c:pt>
                <c:pt idx="931">
                  <c:v>37831</c:v>
                </c:pt>
                <c:pt idx="932">
                  <c:v>37832</c:v>
                </c:pt>
                <c:pt idx="933">
                  <c:v>37833</c:v>
                </c:pt>
                <c:pt idx="934">
                  <c:v>37834</c:v>
                </c:pt>
                <c:pt idx="935">
                  <c:v>37837</c:v>
                </c:pt>
                <c:pt idx="936">
                  <c:v>37838</c:v>
                </c:pt>
                <c:pt idx="937">
                  <c:v>37839</c:v>
                </c:pt>
                <c:pt idx="938">
                  <c:v>37840</c:v>
                </c:pt>
                <c:pt idx="939">
                  <c:v>37841</c:v>
                </c:pt>
                <c:pt idx="940">
                  <c:v>37844</c:v>
                </c:pt>
                <c:pt idx="941">
                  <c:v>37845</c:v>
                </c:pt>
                <c:pt idx="942">
                  <c:v>37846</c:v>
                </c:pt>
                <c:pt idx="943">
                  <c:v>37847</c:v>
                </c:pt>
                <c:pt idx="944">
                  <c:v>37848</c:v>
                </c:pt>
                <c:pt idx="945">
                  <c:v>37851</c:v>
                </c:pt>
                <c:pt idx="946">
                  <c:v>37852</c:v>
                </c:pt>
                <c:pt idx="947">
                  <c:v>37853</c:v>
                </c:pt>
                <c:pt idx="948">
                  <c:v>37854</c:v>
                </c:pt>
                <c:pt idx="949">
                  <c:v>37855</c:v>
                </c:pt>
                <c:pt idx="950">
                  <c:v>37858</c:v>
                </c:pt>
                <c:pt idx="951">
                  <c:v>37859</c:v>
                </c:pt>
                <c:pt idx="952">
                  <c:v>37860</c:v>
                </c:pt>
                <c:pt idx="953">
                  <c:v>37861</c:v>
                </c:pt>
                <c:pt idx="954">
                  <c:v>37862</c:v>
                </c:pt>
                <c:pt idx="956">
                  <c:v>37866</c:v>
                </c:pt>
                <c:pt idx="957">
                  <c:v>37867</c:v>
                </c:pt>
                <c:pt idx="958">
                  <c:v>37868</c:v>
                </c:pt>
                <c:pt idx="959">
                  <c:v>37869</c:v>
                </c:pt>
                <c:pt idx="960">
                  <c:v>37872</c:v>
                </c:pt>
                <c:pt idx="961">
                  <c:v>37873</c:v>
                </c:pt>
                <c:pt idx="962">
                  <c:v>37874</c:v>
                </c:pt>
                <c:pt idx="963">
                  <c:v>37875</c:v>
                </c:pt>
                <c:pt idx="964">
                  <c:v>37876</c:v>
                </c:pt>
                <c:pt idx="965">
                  <c:v>37879</c:v>
                </c:pt>
                <c:pt idx="966">
                  <c:v>37880</c:v>
                </c:pt>
                <c:pt idx="967">
                  <c:v>37881</c:v>
                </c:pt>
                <c:pt idx="968">
                  <c:v>37882</c:v>
                </c:pt>
                <c:pt idx="969">
                  <c:v>37883</c:v>
                </c:pt>
                <c:pt idx="970">
                  <c:v>37886</c:v>
                </c:pt>
                <c:pt idx="971">
                  <c:v>37887</c:v>
                </c:pt>
                <c:pt idx="972">
                  <c:v>37888</c:v>
                </c:pt>
                <c:pt idx="973">
                  <c:v>37889</c:v>
                </c:pt>
                <c:pt idx="974">
                  <c:v>37890</c:v>
                </c:pt>
                <c:pt idx="975">
                  <c:v>37893</c:v>
                </c:pt>
                <c:pt idx="976">
                  <c:v>37894</c:v>
                </c:pt>
                <c:pt idx="977">
                  <c:v>37895</c:v>
                </c:pt>
                <c:pt idx="978">
                  <c:v>37896</c:v>
                </c:pt>
                <c:pt idx="979">
                  <c:v>37897</c:v>
                </c:pt>
                <c:pt idx="980">
                  <c:v>37900</c:v>
                </c:pt>
                <c:pt idx="981">
                  <c:v>37901</c:v>
                </c:pt>
                <c:pt idx="982">
                  <c:v>37902</c:v>
                </c:pt>
                <c:pt idx="983">
                  <c:v>37903</c:v>
                </c:pt>
                <c:pt idx="984">
                  <c:v>37904</c:v>
                </c:pt>
                <c:pt idx="986">
                  <c:v>37908</c:v>
                </c:pt>
                <c:pt idx="987">
                  <c:v>37909</c:v>
                </c:pt>
                <c:pt idx="988">
                  <c:v>37910</c:v>
                </c:pt>
                <c:pt idx="989">
                  <c:v>37911</c:v>
                </c:pt>
                <c:pt idx="990">
                  <c:v>37914</c:v>
                </c:pt>
                <c:pt idx="991">
                  <c:v>37915</c:v>
                </c:pt>
                <c:pt idx="992">
                  <c:v>37916</c:v>
                </c:pt>
                <c:pt idx="993">
                  <c:v>37917</c:v>
                </c:pt>
                <c:pt idx="994">
                  <c:v>37918</c:v>
                </c:pt>
                <c:pt idx="995">
                  <c:v>37921</c:v>
                </c:pt>
                <c:pt idx="996">
                  <c:v>37922</c:v>
                </c:pt>
                <c:pt idx="997">
                  <c:v>37923</c:v>
                </c:pt>
                <c:pt idx="998">
                  <c:v>37924</c:v>
                </c:pt>
                <c:pt idx="999">
                  <c:v>37925</c:v>
                </c:pt>
                <c:pt idx="1000">
                  <c:v>37928</c:v>
                </c:pt>
                <c:pt idx="1001">
                  <c:v>37929</c:v>
                </c:pt>
                <c:pt idx="1002">
                  <c:v>37930</c:v>
                </c:pt>
                <c:pt idx="1003">
                  <c:v>37931</c:v>
                </c:pt>
                <c:pt idx="1004">
                  <c:v>37932</c:v>
                </c:pt>
                <c:pt idx="1005">
                  <c:v>37935</c:v>
                </c:pt>
                <c:pt idx="1007">
                  <c:v>37937</c:v>
                </c:pt>
                <c:pt idx="1008">
                  <c:v>37938</c:v>
                </c:pt>
                <c:pt idx="1009">
                  <c:v>37939</c:v>
                </c:pt>
                <c:pt idx="1010">
                  <c:v>37942</c:v>
                </c:pt>
                <c:pt idx="1011">
                  <c:v>37943</c:v>
                </c:pt>
                <c:pt idx="1012">
                  <c:v>37944</c:v>
                </c:pt>
                <c:pt idx="1013">
                  <c:v>37945</c:v>
                </c:pt>
                <c:pt idx="1014">
                  <c:v>37946</c:v>
                </c:pt>
                <c:pt idx="1015">
                  <c:v>37949</c:v>
                </c:pt>
                <c:pt idx="1016">
                  <c:v>37950</c:v>
                </c:pt>
                <c:pt idx="1017">
                  <c:v>37951</c:v>
                </c:pt>
                <c:pt idx="1019">
                  <c:v>37953</c:v>
                </c:pt>
                <c:pt idx="1020">
                  <c:v>37956</c:v>
                </c:pt>
                <c:pt idx="1021">
                  <c:v>37957</c:v>
                </c:pt>
                <c:pt idx="1022">
                  <c:v>37958</c:v>
                </c:pt>
                <c:pt idx="1023">
                  <c:v>37959</c:v>
                </c:pt>
                <c:pt idx="1024">
                  <c:v>37960</c:v>
                </c:pt>
                <c:pt idx="1025">
                  <c:v>37963</c:v>
                </c:pt>
                <c:pt idx="1026">
                  <c:v>37964</c:v>
                </c:pt>
                <c:pt idx="1027">
                  <c:v>37965</c:v>
                </c:pt>
                <c:pt idx="1028">
                  <c:v>37966</c:v>
                </c:pt>
                <c:pt idx="1029">
                  <c:v>37967</c:v>
                </c:pt>
                <c:pt idx="1030">
                  <c:v>37970</c:v>
                </c:pt>
                <c:pt idx="1031">
                  <c:v>37971</c:v>
                </c:pt>
                <c:pt idx="1032">
                  <c:v>37972</c:v>
                </c:pt>
                <c:pt idx="1033">
                  <c:v>37973</c:v>
                </c:pt>
                <c:pt idx="1034">
                  <c:v>37974</c:v>
                </c:pt>
                <c:pt idx="1035">
                  <c:v>37977</c:v>
                </c:pt>
                <c:pt idx="1036">
                  <c:v>37978</c:v>
                </c:pt>
                <c:pt idx="1037">
                  <c:v>37979</c:v>
                </c:pt>
                <c:pt idx="1039">
                  <c:v>37981</c:v>
                </c:pt>
                <c:pt idx="1040">
                  <c:v>37984</c:v>
                </c:pt>
                <c:pt idx="1041">
                  <c:v>37985</c:v>
                </c:pt>
                <c:pt idx="1042">
                  <c:v>37986</c:v>
                </c:pt>
                <c:pt idx="1044">
                  <c:v>37988</c:v>
                </c:pt>
                <c:pt idx="1045">
                  <c:v>37991</c:v>
                </c:pt>
                <c:pt idx="1046">
                  <c:v>37992</c:v>
                </c:pt>
                <c:pt idx="1047">
                  <c:v>37993</c:v>
                </c:pt>
                <c:pt idx="1048">
                  <c:v>37994</c:v>
                </c:pt>
                <c:pt idx="1049">
                  <c:v>37995</c:v>
                </c:pt>
                <c:pt idx="1050">
                  <c:v>37998</c:v>
                </c:pt>
                <c:pt idx="1051">
                  <c:v>37999</c:v>
                </c:pt>
                <c:pt idx="1052">
                  <c:v>38000</c:v>
                </c:pt>
                <c:pt idx="1053">
                  <c:v>38001</c:v>
                </c:pt>
                <c:pt idx="1054">
                  <c:v>38002</c:v>
                </c:pt>
                <c:pt idx="1056">
                  <c:v>38006</c:v>
                </c:pt>
                <c:pt idx="1057">
                  <c:v>38007</c:v>
                </c:pt>
                <c:pt idx="1058">
                  <c:v>38008</c:v>
                </c:pt>
                <c:pt idx="1059">
                  <c:v>38009</c:v>
                </c:pt>
                <c:pt idx="1060">
                  <c:v>38012</c:v>
                </c:pt>
                <c:pt idx="1061">
                  <c:v>38013</c:v>
                </c:pt>
                <c:pt idx="1062">
                  <c:v>38014</c:v>
                </c:pt>
                <c:pt idx="1063">
                  <c:v>38015</c:v>
                </c:pt>
                <c:pt idx="1064">
                  <c:v>38016</c:v>
                </c:pt>
                <c:pt idx="1065">
                  <c:v>38019</c:v>
                </c:pt>
                <c:pt idx="1066">
                  <c:v>38020</c:v>
                </c:pt>
                <c:pt idx="1067">
                  <c:v>38021</c:v>
                </c:pt>
                <c:pt idx="1068">
                  <c:v>38022</c:v>
                </c:pt>
                <c:pt idx="1069">
                  <c:v>38023</c:v>
                </c:pt>
                <c:pt idx="1070">
                  <c:v>38026</c:v>
                </c:pt>
                <c:pt idx="1071">
                  <c:v>38027</c:v>
                </c:pt>
                <c:pt idx="1072">
                  <c:v>38028</c:v>
                </c:pt>
                <c:pt idx="1073">
                  <c:v>38029</c:v>
                </c:pt>
                <c:pt idx="1074">
                  <c:v>38030</c:v>
                </c:pt>
                <c:pt idx="1076">
                  <c:v>38034</c:v>
                </c:pt>
                <c:pt idx="1077">
                  <c:v>38035</c:v>
                </c:pt>
                <c:pt idx="1078">
                  <c:v>38036</c:v>
                </c:pt>
                <c:pt idx="1079">
                  <c:v>38037</c:v>
                </c:pt>
                <c:pt idx="1080">
                  <c:v>38040</c:v>
                </c:pt>
                <c:pt idx="1081">
                  <c:v>38041</c:v>
                </c:pt>
                <c:pt idx="1082">
                  <c:v>38042</c:v>
                </c:pt>
                <c:pt idx="1083">
                  <c:v>38043</c:v>
                </c:pt>
                <c:pt idx="1084">
                  <c:v>38044</c:v>
                </c:pt>
                <c:pt idx="1085">
                  <c:v>38047</c:v>
                </c:pt>
                <c:pt idx="1086">
                  <c:v>38048</c:v>
                </c:pt>
                <c:pt idx="1087">
                  <c:v>38049</c:v>
                </c:pt>
                <c:pt idx="1088">
                  <c:v>38050</c:v>
                </c:pt>
                <c:pt idx="1089">
                  <c:v>38051</c:v>
                </c:pt>
                <c:pt idx="1090">
                  <c:v>38054</c:v>
                </c:pt>
                <c:pt idx="1091">
                  <c:v>38055</c:v>
                </c:pt>
                <c:pt idx="1092">
                  <c:v>38056</c:v>
                </c:pt>
                <c:pt idx="1093">
                  <c:v>38057</c:v>
                </c:pt>
                <c:pt idx="1094">
                  <c:v>38058</c:v>
                </c:pt>
                <c:pt idx="1095">
                  <c:v>38061</c:v>
                </c:pt>
                <c:pt idx="1096">
                  <c:v>38062</c:v>
                </c:pt>
                <c:pt idx="1097">
                  <c:v>38063</c:v>
                </c:pt>
                <c:pt idx="1098">
                  <c:v>38064</c:v>
                </c:pt>
                <c:pt idx="1099">
                  <c:v>38065</c:v>
                </c:pt>
                <c:pt idx="1100">
                  <c:v>38068</c:v>
                </c:pt>
                <c:pt idx="1101">
                  <c:v>38069</c:v>
                </c:pt>
                <c:pt idx="1102">
                  <c:v>38070</c:v>
                </c:pt>
                <c:pt idx="1103">
                  <c:v>38071</c:v>
                </c:pt>
                <c:pt idx="1104">
                  <c:v>38072</c:v>
                </c:pt>
                <c:pt idx="1105">
                  <c:v>38075</c:v>
                </c:pt>
                <c:pt idx="1106">
                  <c:v>38076</c:v>
                </c:pt>
                <c:pt idx="1107">
                  <c:v>38077</c:v>
                </c:pt>
                <c:pt idx="1108">
                  <c:v>38078</c:v>
                </c:pt>
                <c:pt idx="1109">
                  <c:v>38079</c:v>
                </c:pt>
                <c:pt idx="1110">
                  <c:v>38082</c:v>
                </c:pt>
                <c:pt idx="1111">
                  <c:v>38083</c:v>
                </c:pt>
                <c:pt idx="1112">
                  <c:v>38084</c:v>
                </c:pt>
                <c:pt idx="1113">
                  <c:v>38085</c:v>
                </c:pt>
                <c:pt idx="1115">
                  <c:v>38089</c:v>
                </c:pt>
                <c:pt idx="1116">
                  <c:v>38090</c:v>
                </c:pt>
                <c:pt idx="1117">
                  <c:v>38091</c:v>
                </c:pt>
                <c:pt idx="1118">
                  <c:v>38092</c:v>
                </c:pt>
                <c:pt idx="1119">
                  <c:v>38093</c:v>
                </c:pt>
                <c:pt idx="1120">
                  <c:v>38096</c:v>
                </c:pt>
                <c:pt idx="1121">
                  <c:v>38097</c:v>
                </c:pt>
                <c:pt idx="1122">
                  <c:v>38098</c:v>
                </c:pt>
                <c:pt idx="1123">
                  <c:v>38099</c:v>
                </c:pt>
                <c:pt idx="1124">
                  <c:v>38100</c:v>
                </c:pt>
                <c:pt idx="1125">
                  <c:v>38103</c:v>
                </c:pt>
                <c:pt idx="1126">
                  <c:v>38104</c:v>
                </c:pt>
                <c:pt idx="1127">
                  <c:v>38105</c:v>
                </c:pt>
                <c:pt idx="1128">
                  <c:v>38106</c:v>
                </c:pt>
                <c:pt idx="1129">
                  <c:v>38107</c:v>
                </c:pt>
                <c:pt idx="1130">
                  <c:v>38110</c:v>
                </c:pt>
                <c:pt idx="1131">
                  <c:v>38111</c:v>
                </c:pt>
                <c:pt idx="1132">
                  <c:v>38112</c:v>
                </c:pt>
                <c:pt idx="1133">
                  <c:v>38113</c:v>
                </c:pt>
                <c:pt idx="1134">
                  <c:v>38114</c:v>
                </c:pt>
                <c:pt idx="1135">
                  <c:v>38117</c:v>
                </c:pt>
                <c:pt idx="1136">
                  <c:v>38118</c:v>
                </c:pt>
                <c:pt idx="1137">
                  <c:v>38119</c:v>
                </c:pt>
                <c:pt idx="1138">
                  <c:v>38120</c:v>
                </c:pt>
                <c:pt idx="1139">
                  <c:v>38121</c:v>
                </c:pt>
                <c:pt idx="1140">
                  <c:v>38124</c:v>
                </c:pt>
                <c:pt idx="1141">
                  <c:v>38125</c:v>
                </c:pt>
                <c:pt idx="1142">
                  <c:v>38126</c:v>
                </c:pt>
                <c:pt idx="1143">
                  <c:v>38127</c:v>
                </c:pt>
                <c:pt idx="1144">
                  <c:v>38128</c:v>
                </c:pt>
                <c:pt idx="1145">
                  <c:v>38131</c:v>
                </c:pt>
                <c:pt idx="1146">
                  <c:v>38132</c:v>
                </c:pt>
                <c:pt idx="1147">
                  <c:v>38133</c:v>
                </c:pt>
                <c:pt idx="1148">
                  <c:v>38134</c:v>
                </c:pt>
                <c:pt idx="1149">
                  <c:v>38135</c:v>
                </c:pt>
                <c:pt idx="1151">
                  <c:v>38139</c:v>
                </c:pt>
                <c:pt idx="1152">
                  <c:v>38140</c:v>
                </c:pt>
                <c:pt idx="1153">
                  <c:v>38141</c:v>
                </c:pt>
                <c:pt idx="1154">
                  <c:v>38142</c:v>
                </c:pt>
                <c:pt idx="1155">
                  <c:v>38145</c:v>
                </c:pt>
                <c:pt idx="1156">
                  <c:v>38146</c:v>
                </c:pt>
                <c:pt idx="1157">
                  <c:v>38147</c:v>
                </c:pt>
                <c:pt idx="1158">
                  <c:v>38148</c:v>
                </c:pt>
                <c:pt idx="1160">
                  <c:v>38152</c:v>
                </c:pt>
                <c:pt idx="1161">
                  <c:v>38153</c:v>
                </c:pt>
                <c:pt idx="1162">
                  <c:v>38154</c:v>
                </c:pt>
                <c:pt idx="1163">
                  <c:v>38155</c:v>
                </c:pt>
                <c:pt idx="1164">
                  <c:v>38156</c:v>
                </c:pt>
                <c:pt idx="1165">
                  <c:v>38159</c:v>
                </c:pt>
                <c:pt idx="1166">
                  <c:v>38160</c:v>
                </c:pt>
                <c:pt idx="1167">
                  <c:v>38161</c:v>
                </c:pt>
                <c:pt idx="1168">
                  <c:v>38162</c:v>
                </c:pt>
                <c:pt idx="1169">
                  <c:v>38163</c:v>
                </c:pt>
                <c:pt idx="1170">
                  <c:v>38166</c:v>
                </c:pt>
                <c:pt idx="1171">
                  <c:v>38167</c:v>
                </c:pt>
                <c:pt idx="1172">
                  <c:v>38168</c:v>
                </c:pt>
                <c:pt idx="1173">
                  <c:v>38169</c:v>
                </c:pt>
                <c:pt idx="1174">
                  <c:v>38170</c:v>
                </c:pt>
                <c:pt idx="1176">
                  <c:v>38174</c:v>
                </c:pt>
                <c:pt idx="1177">
                  <c:v>38175</c:v>
                </c:pt>
                <c:pt idx="1178">
                  <c:v>38176</c:v>
                </c:pt>
                <c:pt idx="1179">
                  <c:v>38177</c:v>
                </c:pt>
                <c:pt idx="1180">
                  <c:v>38180</c:v>
                </c:pt>
                <c:pt idx="1181">
                  <c:v>38181</c:v>
                </c:pt>
                <c:pt idx="1182">
                  <c:v>38182</c:v>
                </c:pt>
                <c:pt idx="1183">
                  <c:v>38183</c:v>
                </c:pt>
                <c:pt idx="1184">
                  <c:v>38184</c:v>
                </c:pt>
                <c:pt idx="1185">
                  <c:v>38187</c:v>
                </c:pt>
                <c:pt idx="1186">
                  <c:v>38188</c:v>
                </c:pt>
                <c:pt idx="1187">
                  <c:v>38189</c:v>
                </c:pt>
                <c:pt idx="1188">
                  <c:v>38190</c:v>
                </c:pt>
                <c:pt idx="1189">
                  <c:v>38191</c:v>
                </c:pt>
                <c:pt idx="1190">
                  <c:v>38194</c:v>
                </c:pt>
                <c:pt idx="1191">
                  <c:v>38195</c:v>
                </c:pt>
                <c:pt idx="1192">
                  <c:v>38196</c:v>
                </c:pt>
                <c:pt idx="1193">
                  <c:v>38197</c:v>
                </c:pt>
                <c:pt idx="1194">
                  <c:v>38198</c:v>
                </c:pt>
                <c:pt idx="1195">
                  <c:v>38201</c:v>
                </c:pt>
                <c:pt idx="1196">
                  <c:v>38202</c:v>
                </c:pt>
                <c:pt idx="1197">
                  <c:v>38203</c:v>
                </c:pt>
                <c:pt idx="1198">
                  <c:v>38204</c:v>
                </c:pt>
                <c:pt idx="1199">
                  <c:v>38205</c:v>
                </c:pt>
                <c:pt idx="1200">
                  <c:v>38208</c:v>
                </c:pt>
                <c:pt idx="1201">
                  <c:v>38209</c:v>
                </c:pt>
                <c:pt idx="1202">
                  <c:v>38210</c:v>
                </c:pt>
                <c:pt idx="1203">
                  <c:v>38211</c:v>
                </c:pt>
                <c:pt idx="1204">
                  <c:v>38212</c:v>
                </c:pt>
                <c:pt idx="1205">
                  <c:v>38215</c:v>
                </c:pt>
                <c:pt idx="1206">
                  <c:v>38216</c:v>
                </c:pt>
                <c:pt idx="1207">
                  <c:v>38217</c:v>
                </c:pt>
                <c:pt idx="1208">
                  <c:v>38218</c:v>
                </c:pt>
                <c:pt idx="1209">
                  <c:v>38219</c:v>
                </c:pt>
                <c:pt idx="1210">
                  <c:v>38222</c:v>
                </c:pt>
                <c:pt idx="1211">
                  <c:v>38223</c:v>
                </c:pt>
                <c:pt idx="1212">
                  <c:v>38224</c:v>
                </c:pt>
                <c:pt idx="1213">
                  <c:v>38225</c:v>
                </c:pt>
                <c:pt idx="1214">
                  <c:v>38226</c:v>
                </c:pt>
                <c:pt idx="1215">
                  <c:v>38229</c:v>
                </c:pt>
                <c:pt idx="1216">
                  <c:v>38230</c:v>
                </c:pt>
                <c:pt idx="1217">
                  <c:v>38231</c:v>
                </c:pt>
                <c:pt idx="1218">
                  <c:v>38232</c:v>
                </c:pt>
                <c:pt idx="1219">
                  <c:v>38233</c:v>
                </c:pt>
                <c:pt idx="1221">
                  <c:v>38237</c:v>
                </c:pt>
                <c:pt idx="1222">
                  <c:v>38238</c:v>
                </c:pt>
                <c:pt idx="1223">
                  <c:v>38239</c:v>
                </c:pt>
                <c:pt idx="1224">
                  <c:v>38240</c:v>
                </c:pt>
                <c:pt idx="1225">
                  <c:v>38243</c:v>
                </c:pt>
                <c:pt idx="1226">
                  <c:v>38244</c:v>
                </c:pt>
                <c:pt idx="1227">
                  <c:v>38245</c:v>
                </c:pt>
                <c:pt idx="1228">
                  <c:v>38246</c:v>
                </c:pt>
                <c:pt idx="1229">
                  <c:v>38247</c:v>
                </c:pt>
                <c:pt idx="1230">
                  <c:v>38250</c:v>
                </c:pt>
                <c:pt idx="1231">
                  <c:v>38251</c:v>
                </c:pt>
                <c:pt idx="1232">
                  <c:v>38252</c:v>
                </c:pt>
                <c:pt idx="1233">
                  <c:v>38253</c:v>
                </c:pt>
                <c:pt idx="1234">
                  <c:v>38254</c:v>
                </c:pt>
                <c:pt idx="1235">
                  <c:v>38257</c:v>
                </c:pt>
                <c:pt idx="1236">
                  <c:v>38258</c:v>
                </c:pt>
                <c:pt idx="1237">
                  <c:v>38259</c:v>
                </c:pt>
                <c:pt idx="1238">
                  <c:v>38260</c:v>
                </c:pt>
                <c:pt idx="1239">
                  <c:v>38261</c:v>
                </c:pt>
                <c:pt idx="1240">
                  <c:v>38264</c:v>
                </c:pt>
                <c:pt idx="1241">
                  <c:v>38265</c:v>
                </c:pt>
                <c:pt idx="1242">
                  <c:v>38266</c:v>
                </c:pt>
                <c:pt idx="1243">
                  <c:v>38267</c:v>
                </c:pt>
                <c:pt idx="1244">
                  <c:v>38268</c:v>
                </c:pt>
                <c:pt idx="1246">
                  <c:v>38272</c:v>
                </c:pt>
                <c:pt idx="1247">
                  <c:v>38273</c:v>
                </c:pt>
                <c:pt idx="1248">
                  <c:v>38274</c:v>
                </c:pt>
                <c:pt idx="1249">
                  <c:v>38275</c:v>
                </c:pt>
                <c:pt idx="1250">
                  <c:v>38278</c:v>
                </c:pt>
                <c:pt idx="1251">
                  <c:v>38279</c:v>
                </c:pt>
                <c:pt idx="1252">
                  <c:v>38280</c:v>
                </c:pt>
                <c:pt idx="1253">
                  <c:v>38281</c:v>
                </c:pt>
                <c:pt idx="1254">
                  <c:v>38282</c:v>
                </c:pt>
                <c:pt idx="1255">
                  <c:v>38285</c:v>
                </c:pt>
                <c:pt idx="1256">
                  <c:v>38286</c:v>
                </c:pt>
                <c:pt idx="1257">
                  <c:v>38287</c:v>
                </c:pt>
                <c:pt idx="1258">
                  <c:v>38288</c:v>
                </c:pt>
                <c:pt idx="1259">
                  <c:v>38289</c:v>
                </c:pt>
                <c:pt idx="1260">
                  <c:v>38292</c:v>
                </c:pt>
                <c:pt idx="1261">
                  <c:v>38293</c:v>
                </c:pt>
                <c:pt idx="1262">
                  <c:v>38294</c:v>
                </c:pt>
                <c:pt idx="1263">
                  <c:v>38295</c:v>
                </c:pt>
                <c:pt idx="1264">
                  <c:v>38296</c:v>
                </c:pt>
                <c:pt idx="1265">
                  <c:v>38299</c:v>
                </c:pt>
                <c:pt idx="1266">
                  <c:v>38300</c:v>
                </c:pt>
                <c:pt idx="1267">
                  <c:v>38301</c:v>
                </c:pt>
                <c:pt idx="1269">
                  <c:v>38303</c:v>
                </c:pt>
                <c:pt idx="1270">
                  <c:v>38306</c:v>
                </c:pt>
                <c:pt idx="1271">
                  <c:v>38307</c:v>
                </c:pt>
                <c:pt idx="1272">
                  <c:v>38308</c:v>
                </c:pt>
                <c:pt idx="1273">
                  <c:v>38309</c:v>
                </c:pt>
                <c:pt idx="1274">
                  <c:v>38310</c:v>
                </c:pt>
                <c:pt idx="1275">
                  <c:v>38313</c:v>
                </c:pt>
                <c:pt idx="1276">
                  <c:v>38314</c:v>
                </c:pt>
                <c:pt idx="1277">
                  <c:v>38315</c:v>
                </c:pt>
                <c:pt idx="1279">
                  <c:v>38317</c:v>
                </c:pt>
                <c:pt idx="1280">
                  <c:v>38320</c:v>
                </c:pt>
                <c:pt idx="1281">
                  <c:v>38321</c:v>
                </c:pt>
                <c:pt idx="1282">
                  <c:v>38322</c:v>
                </c:pt>
                <c:pt idx="1283">
                  <c:v>38323</c:v>
                </c:pt>
                <c:pt idx="1284">
                  <c:v>38324</c:v>
                </c:pt>
                <c:pt idx="1285">
                  <c:v>38327</c:v>
                </c:pt>
                <c:pt idx="1286">
                  <c:v>38328</c:v>
                </c:pt>
                <c:pt idx="1287">
                  <c:v>38329</c:v>
                </c:pt>
                <c:pt idx="1288">
                  <c:v>38330</c:v>
                </c:pt>
                <c:pt idx="1289">
                  <c:v>38331</c:v>
                </c:pt>
                <c:pt idx="1290">
                  <c:v>38334</c:v>
                </c:pt>
                <c:pt idx="1291">
                  <c:v>38335</c:v>
                </c:pt>
                <c:pt idx="1292">
                  <c:v>38336</c:v>
                </c:pt>
                <c:pt idx="1293">
                  <c:v>38337</c:v>
                </c:pt>
                <c:pt idx="1294">
                  <c:v>38338</c:v>
                </c:pt>
                <c:pt idx="1295">
                  <c:v>38341</c:v>
                </c:pt>
                <c:pt idx="1296">
                  <c:v>38342</c:v>
                </c:pt>
                <c:pt idx="1297">
                  <c:v>38343</c:v>
                </c:pt>
                <c:pt idx="1298">
                  <c:v>38344</c:v>
                </c:pt>
                <c:pt idx="1300">
                  <c:v>38348</c:v>
                </c:pt>
                <c:pt idx="1301">
                  <c:v>38349</c:v>
                </c:pt>
                <c:pt idx="1302">
                  <c:v>38350</c:v>
                </c:pt>
                <c:pt idx="1303">
                  <c:v>38351</c:v>
                </c:pt>
                <c:pt idx="1304">
                  <c:v>38352</c:v>
                </c:pt>
                <c:pt idx="1305">
                  <c:v>38355</c:v>
                </c:pt>
                <c:pt idx="1306">
                  <c:v>38356</c:v>
                </c:pt>
                <c:pt idx="1307">
                  <c:v>38357</c:v>
                </c:pt>
                <c:pt idx="1308">
                  <c:v>38358</c:v>
                </c:pt>
                <c:pt idx="1309">
                  <c:v>38359</c:v>
                </c:pt>
                <c:pt idx="1310">
                  <c:v>38362</c:v>
                </c:pt>
                <c:pt idx="1311">
                  <c:v>38363</c:v>
                </c:pt>
                <c:pt idx="1312">
                  <c:v>38364</c:v>
                </c:pt>
                <c:pt idx="1313">
                  <c:v>38365</c:v>
                </c:pt>
                <c:pt idx="1314">
                  <c:v>38366</c:v>
                </c:pt>
                <c:pt idx="1316">
                  <c:v>38370</c:v>
                </c:pt>
                <c:pt idx="1317">
                  <c:v>38371</c:v>
                </c:pt>
                <c:pt idx="1318">
                  <c:v>38372</c:v>
                </c:pt>
                <c:pt idx="1319">
                  <c:v>38373</c:v>
                </c:pt>
                <c:pt idx="1320">
                  <c:v>38376</c:v>
                </c:pt>
                <c:pt idx="1321">
                  <c:v>38377</c:v>
                </c:pt>
                <c:pt idx="1322">
                  <c:v>38378</c:v>
                </c:pt>
                <c:pt idx="1323">
                  <c:v>38379</c:v>
                </c:pt>
                <c:pt idx="1324">
                  <c:v>38380</c:v>
                </c:pt>
                <c:pt idx="1325">
                  <c:v>38383</c:v>
                </c:pt>
                <c:pt idx="1326">
                  <c:v>38384</c:v>
                </c:pt>
                <c:pt idx="1327">
                  <c:v>38385</c:v>
                </c:pt>
                <c:pt idx="1328">
                  <c:v>38386</c:v>
                </c:pt>
                <c:pt idx="1329">
                  <c:v>38387</c:v>
                </c:pt>
                <c:pt idx="1330">
                  <c:v>38390</c:v>
                </c:pt>
                <c:pt idx="1331">
                  <c:v>38391</c:v>
                </c:pt>
                <c:pt idx="1332">
                  <c:v>38392</c:v>
                </c:pt>
                <c:pt idx="1333">
                  <c:v>38393</c:v>
                </c:pt>
                <c:pt idx="1334">
                  <c:v>38394</c:v>
                </c:pt>
                <c:pt idx="1335">
                  <c:v>38397</c:v>
                </c:pt>
                <c:pt idx="1336">
                  <c:v>38398</c:v>
                </c:pt>
                <c:pt idx="1337">
                  <c:v>38399</c:v>
                </c:pt>
                <c:pt idx="1338">
                  <c:v>38400</c:v>
                </c:pt>
                <c:pt idx="1339">
                  <c:v>38401</c:v>
                </c:pt>
                <c:pt idx="1341">
                  <c:v>38405</c:v>
                </c:pt>
                <c:pt idx="1342">
                  <c:v>38406</c:v>
                </c:pt>
                <c:pt idx="1343">
                  <c:v>38407</c:v>
                </c:pt>
                <c:pt idx="1344">
                  <c:v>38408</c:v>
                </c:pt>
                <c:pt idx="1345">
                  <c:v>38411</c:v>
                </c:pt>
                <c:pt idx="1346">
                  <c:v>38412</c:v>
                </c:pt>
                <c:pt idx="1347">
                  <c:v>38413</c:v>
                </c:pt>
                <c:pt idx="1348">
                  <c:v>38414</c:v>
                </c:pt>
                <c:pt idx="1349">
                  <c:v>38415</c:v>
                </c:pt>
                <c:pt idx="1350">
                  <c:v>38418</c:v>
                </c:pt>
                <c:pt idx="1351">
                  <c:v>38419</c:v>
                </c:pt>
                <c:pt idx="1352">
                  <c:v>38420</c:v>
                </c:pt>
                <c:pt idx="1353">
                  <c:v>38421</c:v>
                </c:pt>
                <c:pt idx="1354">
                  <c:v>38422</c:v>
                </c:pt>
                <c:pt idx="1355">
                  <c:v>38425</c:v>
                </c:pt>
                <c:pt idx="1356">
                  <c:v>38426</c:v>
                </c:pt>
                <c:pt idx="1357">
                  <c:v>38427</c:v>
                </c:pt>
                <c:pt idx="1358">
                  <c:v>38428</c:v>
                </c:pt>
                <c:pt idx="1359">
                  <c:v>38429</c:v>
                </c:pt>
                <c:pt idx="1360">
                  <c:v>38432</c:v>
                </c:pt>
                <c:pt idx="1361">
                  <c:v>38433</c:v>
                </c:pt>
                <c:pt idx="1362">
                  <c:v>38434</c:v>
                </c:pt>
                <c:pt idx="1363">
                  <c:v>38435</c:v>
                </c:pt>
                <c:pt idx="1365">
                  <c:v>38439</c:v>
                </c:pt>
                <c:pt idx="1366">
                  <c:v>38440</c:v>
                </c:pt>
                <c:pt idx="1367">
                  <c:v>38441</c:v>
                </c:pt>
                <c:pt idx="1368">
                  <c:v>38442</c:v>
                </c:pt>
                <c:pt idx="1369">
                  <c:v>38443</c:v>
                </c:pt>
                <c:pt idx="1370">
                  <c:v>38446</c:v>
                </c:pt>
                <c:pt idx="1371">
                  <c:v>38447</c:v>
                </c:pt>
                <c:pt idx="1372">
                  <c:v>38448</c:v>
                </c:pt>
                <c:pt idx="1373">
                  <c:v>38449</c:v>
                </c:pt>
                <c:pt idx="1374">
                  <c:v>38450</c:v>
                </c:pt>
                <c:pt idx="1375">
                  <c:v>38453</c:v>
                </c:pt>
                <c:pt idx="1376">
                  <c:v>38454</c:v>
                </c:pt>
                <c:pt idx="1377">
                  <c:v>38455</c:v>
                </c:pt>
                <c:pt idx="1378">
                  <c:v>38456</c:v>
                </c:pt>
                <c:pt idx="1379">
                  <c:v>38457</c:v>
                </c:pt>
                <c:pt idx="1380">
                  <c:v>38460</c:v>
                </c:pt>
                <c:pt idx="1381">
                  <c:v>38461</c:v>
                </c:pt>
                <c:pt idx="1382">
                  <c:v>38462</c:v>
                </c:pt>
                <c:pt idx="1383">
                  <c:v>38463</c:v>
                </c:pt>
                <c:pt idx="1384">
                  <c:v>38464</c:v>
                </c:pt>
                <c:pt idx="1385">
                  <c:v>38467</c:v>
                </c:pt>
                <c:pt idx="1386">
                  <c:v>38468</c:v>
                </c:pt>
                <c:pt idx="1387">
                  <c:v>38469</c:v>
                </c:pt>
                <c:pt idx="1388">
                  <c:v>38470</c:v>
                </c:pt>
                <c:pt idx="1389">
                  <c:v>38471</c:v>
                </c:pt>
                <c:pt idx="1390">
                  <c:v>38474</c:v>
                </c:pt>
                <c:pt idx="1391">
                  <c:v>38475</c:v>
                </c:pt>
                <c:pt idx="1392">
                  <c:v>38476</c:v>
                </c:pt>
                <c:pt idx="1393">
                  <c:v>38477</c:v>
                </c:pt>
                <c:pt idx="1394">
                  <c:v>38478</c:v>
                </c:pt>
                <c:pt idx="1395">
                  <c:v>38481</c:v>
                </c:pt>
                <c:pt idx="1396">
                  <c:v>38482</c:v>
                </c:pt>
                <c:pt idx="1397">
                  <c:v>38483</c:v>
                </c:pt>
                <c:pt idx="1398">
                  <c:v>38484</c:v>
                </c:pt>
                <c:pt idx="1399">
                  <c:v>38485</c:v>
                </c:pt>
                <c:pt idx="1400">
                  <c:v>38488</c:v>
                </c:pt>
                <c:pt idx="1401">
                  <c:v>38489</c:v>
                </c:pt>
                <c:pt idx="1402">
                  <c:v>38490</c:v>
                </c:pt>
                <c:pt idx="1403">
                  <c:v>38491</c:v>
                </c:pt>
                <c:pt idx="1404">
                  <c:v>38492</c:v>
                </c:pt>
                <c:pt idx="1405">
                  <c:v>38495</c:v>
                </c:pt>
                <c:pt idx="1406">
                  <c:v>38496</c:v>
                </c:pt>
                <c:pt idx="1407">
                  <c:v>38497</c:v>
                </c:pt>
                <c:pt idx="1408">
                  <c:v>38498</c:v>
                </c:pt>
                <c:pt idx="1409">
                  <c:v>38499</c:v>
                </c:pt>
                <c:pt idx="1411">
                  <c:v>38503</c:v>
                </c:pt>
                <c:pt idx="1412">
                  <c:v>38504</c:v>
                </c:pt>
                <c:pt idx="1413">
                  <c:v>38505</c:v>
                </c:pt>
                <c:pt idx="1414">
                  <c:v>38506</c:v>
                </c:pt>
                <c:pt idx="1415">
                  <c:v>38509</c:v>
                </c:pt>
                <c:pt idx="1416">
                  <c:v>38510</c:v>
                </c:pt>
                <c:pt idx="1417">
                  <c:v>38511</c:v>
                </c:pt>
                <c:pt idx="1418">
                  <c:v>38512</c:v>
                </c:pt>
                <c:pt idx="1419">
                  <c:v>38513</c:v>
                </c:pt>
                <c:pt idx="1420">
                  <c:v>38516</c:v>
                </c:pt>
                <c:pt idx="1421">
                  <c:v>38517</c:v>
                </c:pt>
                <c:pt idx="1422">
                  <c:v>38518</c:v>
                </c:pt>
                <c:pt idx="1423">
                  <c:v>38519</c:v>
                </c:pt>
                <c:pt idx="1424">
                  <c:v>38520</c:v>
                </c:pt>
                <c:pt idx="1425">
                  <c:v>38523</c:v>
                </c:pt>
                <c:pt idx="1426">
                  <c:v>38524</c:v>
                </c:pt>
                <c:pt idx="1427">
                  <c:v>38525</c:v>
                </c:pt>
                <c:pt idx="1428">
                  <c:v>38526</c:v>
                </c:pt>
                <c:pt idx="1429">
                  <c:v>38527</c:v>
                </c:pt>
                <c:pt idx="1430">
                  <c:v>38530</c:v>
                </c:pt>
                <c:pt idx="1431">
                  <c:v>38531</c:v>
                </c:pt>
                <c:pt idx="1432">
                  <c:v>38532</c:v>
                </c:pt>
                <c:pt idx="1433">
                  <c:v>38533</c:v>
                </c:pt>
                <c:pt idx="1434">
                  <c:v>38534</c:v>
                </c:pt>
                <c:pt idx="1436">
                  <c:v>38538</c:v>
                </c:pt>
                <c:pt idx="1437">
                  <c:v>38539</c:v>
                </c:pt>
                <c:pt idx="1438">
                  <c:v>38540</c:v>
                </c:pt>
                <c:pt idx="1439">
                  <c:v>38541</c:v>
                </c:pt>
                <c:pt idx="1440">
                  <c:v>38544</c:v>
                </c:pt>
                <c:pt idx="1441">
                  <c:v>38545</c:v>
                </c:pt>
                <c:pt idx="1442">
                  <c:v>38546</c:v>
                </c:pt>
                <c:pt idx="1443">
                  <c:v>38547</c:v>
                </c:pt>
                <c:pt idx="1444">
                  <c:v>38548</c:v>
                </c:pt>
                <c:pt idx="1445">
                  <c:v>38551</c:v>
                </c:pt>
                <c:pt idx="1446">
                  <c:v>38552</c:v>
                </c:pt>
                <c:pt idx="1447">
                  <c:v>38553</c:v>
                </c:pt>
                <c:pt idx="1448">
                  <c:v>38554</c:v>
                </c:pt>
                <c:pt idx="1449">
                  <c:v>38555</c:v>
                </c:pt>
                <c:pt idx="1450">
                  <c:v>38558</c:v>
                </c:pt>
                <c:pt idx="1451">
                  <c:v>38559</c:v>
                </c:pt>
                <c:pt idx="1452">
                  <c:v>38560</c:v>
                </c:pt>
                <c:pt idx="1453">
                  <c:v>38561</c:v>
                </c:pt>
                <c:pt idx="1454">
                  <c:v>38562</c:v>
                </c:pt>
                <c:pt idx="1455">
                  <c:v>38565</c:v>
                </c:pt>
                <c:pt idx="1456">
                  <c:v>38566</c:v>
                </c:pt>
                <c:pt idx="1457">
                  <c:v>38567</c:v>
                </c:pt>
                <c:pt idx="1458">
                  <c:v>38568</c:v>
                </c:pt>
                <c:pt idx="1459">
                  <c:v>38569</c:v>
                </c:pt>
                <c:pt idx="1460">
                  <c:v>38572</c:v>
                </c:pt>
                <c:pt idx="1461">
                  <c:v>38573</c:v>
                </c:pt>
                <c:pt idx="1462">
                  <c:v>38574</c:v>
                </c:pt>
                <c:pt idx="1463">
                  <c:v>38575</c:v>
                </c:pt>
                <c:pt idx="1464">
                  <c:v>38576</c:v>
                </c:pt>
                <c:pt idx="1465">
                  <c:v>38579</c:v>
                </c:pt>
                <c:pt idx="1466">
                  <c:v>38580</c:v>
                </c:pt>
                <c:pt idx="1467">
                  <c:v>38581</c:v>
                </c:pt>
                <c:pt idx="1468">
                  <c:v>38582</c:v>
                </c:pt>
                <c:pt idx="1469">
                  <c:v>38583</c:v>
                </c:pt>
                <c:pt idx="1470">
                  <c:v>38586</c:v>
                </c:pt>
                <c:pt idx="1471">
                  <c:v>38587</c:v>
                </c:pt>
                <c:pt idx="1472">
                  <c:v>38588</c:v>
                </c:pt>
                <c:pt idx="1473">
                  <c:v>38589</c:v>
                </c:pt>
                <c:pt idx="1474">
                  <c:v>38590</c:v>
                </c:pt>
                <c:pt idx="1475">
                  <c:v>38593</c:v>
                </c:pt>
                <c:pt idx="1476">
                  <c:v>38594</c:v>
                </c:pt>
                <c:pt idx="1477">
                  <c:v>38595</c:v>
                </c:pt>
                <c:pt idx="1478">
                  <c:v>38596</c:v>
                </c:pt>
                <c:pt idx="1479">
                  <c:v>38597</c:v>
                </c:pt>
                <c:pt idx="1481">
                  <c:v>38601</c:v>
                </c:pt>
                <c:pt idx="1482">
                  <c:v>38602</c:v>
                </c:pt>
                <c:pt idx="1483">
                  <c:v>38603</c:v>
                </c:pt>
                <c:pt idx="1484">
                  <c:v>38604</c:v>
                </c:pt>
                <c:pt idx="1485">
                  <c:v>38607</c:v>
                </c:pt>
                <c:pt idx="1486">
                  <c:v>38608</c:v>
                </c:pt>
                <c:pt idx="1487">
                  <c:v>38609</c:v>
                </c:pt>
                <c:pt idx="1488">
                  <c:v>38610</c:v>
                </c:pt>
                <c:pt idx="1489">
                  <c:v>38611</c:v>
                </c:pt>
                <c:pt idx="1490">
                  <c:v>38614</c:v>
                </c:pt>
                <c:pt idx="1491">
                  <c:v>38615</c:v>
                </c:pt>
                <c:pt idx="1492">
                  <c:v>38616</c:v>
                </c:pt>
                <c:pt idx="1493">
                  <c:v>38617</c:v>
                </c:pt>
                <c:pt idx="1494">
                  <c:v>38618</c:v>
                </c:pt>
                <c:pt idx="1495">
                  <c:v>38621</c:v>
                </c:pt>
                <c:pt idx="1496">
                  <c:v>38622</c:v>
                </c:pt>
                <c:pt idx="1497">
                  <c:v>38623</c:v>
                </c:pt>
                <c:pt idx="1498">
                  <c:v>38624</c:v>
                </c:pt>
                <c:pt idx="1499">
                  <c:v>38625</c:v>
                </c:pt>
                <c:pt idx="1500">
                  <c:v>38628</c:v>
                </c:pt>
                <c:pt idx="1501">
                  <c:v>38629</c:v>
                </c:pt>
                <c:pt idx="1502">
                  <c:v>38630</c:v>
                </c:pt>
                <c:pt idx="1503">
                  <c:v>38631</c:v>
                </c:pt>
                <c:pt idx="1504">
                  <c:v>38632</c:v>
                </c:pt>
                <c:pt idx="1506">
                  <c:v>38636</c:v>
                </c:pt>
                <c:pt idx="1507">
                  <c:v>38637</c:v>
                </c:pt>
                <c:pt idx="1508">
                  <c:v>38638</c:v>
                </c:pt>
                <c:pt idx="1509">
                  <c:v>38639</c:v>
                </c:pt>
                <c:pt idx="1510">
                  <c:v>38642</c:v>
                </c:pt>
                <c:pt idx="1511">
                  <c:v>38643</c:v>
                </c:pt>
                <c:pt idx="1512">
                  <c:v>38644</c:v>
                </c:pt>
                <c:pt idx="1513">
                  <c:v>38645</c:v>
                </c:pt>
                <c:pt idx="1514">
                  <c:v>38646</c:v>
                </c:pt>
                <c:pt idx="1515">
                  <c:v>38649</c:v>
                </c:pt>
                <c:pt idx="1516">
                  <c:v>38650</c:v>
                </c:pt>
                <c:pt idx="1517">
                  <c:v>38651</c:v>
                </c:pt>
                <c:pt idx="1518">
                  <c:v>38652</c:v>
                </c:pt>
                <c:pt idx="1519">
                  <c:v>38653</c:v>
                </c:pt>
                <c:pt idx="1520">
                  <c:v>38656</c:v>
                </c:pt>
                <c:pt idx="1521">
                  <c:v>38657</c:v>
                </c:pt>
                <c:pt idx="1522">
                  <c:v>38658</c:v>
                </c:pt>
                <c:pt idx="1523">
                  <c:v>38659</c:v>
                </c:pt>
                <c:pt idx="1524">
                  <c:v>38660</c:v>
                </c:pt>
                <c:pt idx="1525">
                  <c:v>38663</c:v>
                </c:pt>
                <c:pt idx="1526">
                  <c:v>38664</c:v>
                </c:pt>
                <c:pt idx="1527">
                  <c:v>38665</c:v>
                </c:pt>
                <c:pt idx="1528">
                  <c:v>38666</c:v>
                </c:pt>
                <c:pt idx="1530">
                  <c:v>38670</c:v>
                </c:pt>
                <c:pt idx="1531">
                  <c:v>38671</c:v>
                </c:pt>
                <c:pt idx="1532">
                  <c:v>38672</c:v>
                </c:pt>
                <c:pt idx="1533">
                  <c:v>38673</c:v>
                </c:pt>
                <c:pt idx="1534">
                  <c:v>38674</c:v>
                </c:pt>
                <c:pt idx="1535">
                  <c:v>38677</c:v>
                </c:pt>
                <c:pt idx="1536">
                  <c:v>38678</c:v>
                </c:pt>
                <c:pt idx="1537">
                  <c:v>38679</c:v>
                </c:pt>
                <c:pt idx="1539">
                  <c:v>38681</c:v>
                </c:pt>
                <c:pt idx="1540">
                  <c:v>38684</c:v>
                </c:pt>
                <c:pt idx="1541">
                  <c:v>38685</c:v>
                </c:pt>
                <c:pt idx="1542">
                  <c:v>38686</c:v>
                </c:pt>
                <c:pt idx="1543">
                  <c:v>38687</c:v>
                </c:pt>
                <c:pt idx="1544">
                  <c:v>38688</c:v>
                </c:pt>
                <c:pt idx="1545">
                  <c:v>38691</c:v>
                </c:pt>
                <c:pt idx="1546">
                  <c:v>38692</c:v>
                </c:pt>
                <c:pt idx="1547">
                  <c:v>38693</c:v>
                </c:pt>
                <c:pt idx="1548">
                  <c:v>38694</c:v>
                </c:pt>
                <c:pt idx="1549">
                  <c:v>38695</c:v>
                </c:pt>
                <c:pt idx="1550">
                  <c:v>38698</c:v>
                </c:pt>
                <c:pt idx="1551">
                  <c:v>38699</c:v>
                </c:pt>
                <c:pt idx="1552">
                  <c:v>38700</c:v>
                </c:pt>
                <c:pt idx="1553">
                  <c:v>38701</c:v>
                </c:pt>
                <c:pt idx="1554">
                  <c:v>38702</c:v>
                </c:pt>
                <c:pt idx="1555">
                  <c:v>38705</c:v>
                </c:pt>
                <c:pt idx="1556">
                  <c:v>38706</c:v>
                </c:pt>
                <c:pt idx="1557">
                  <c:v>38707</c:v>
                </c:pt>
                <c:pt idx="1558">
                  <c:v>38708</c:v>
                </c:pt>
                <c:pt idx="1559">
                  <c:v>38709</c:v>
                </c:pt>
                <c:pt idx="1561">
                  <c:v>38713</c:v>
                </c:pt>
                <c:pt idx="1562">
                  <c:v>38714</c:v>
                </c:pt>
                <c:pt idx="1563">
                  <c:v>38715</c:v>
                </c:pt>
                <c:pt idx="1564">
                  <c:v>38716</c:v>
                </c:pt>
                <c:pt idx="1566">
                  <c:v>38720</c:v>
                </c:pt>
                <c:pt idx="1567">
                  <c:v>38721</c:v>
                </c:pt>
                <c:pt idx="1568">
                  <c:v>38722</c:v>
                </c:pt>
                <c:pt idx="1569">
                  <c:v>38723</c:v>
                </c:pt>
                <c:pt idx="1570">
                  <c:v>38726</c:v>
                </c:pt>
                <c:pt idx="1571">
                  <c:v>38727</c:v>
                </c:pt>
                <c:pt idx="1572">
                  <c:v>38728</c:v>
                </c:pt>
                <c:pt idx="1573">
                  <c:v>38729</c:v>
                </c:pt>
                <c:pt idx="1574">
                  <c:v>38730</c:v>
                </c:pt>
                <c:pt idx="1576">
                  <c:v>38734</c:v>
                </c:pt>
                <c:pt idx="1577">
                  <c:v>38735</c:v>
                </c:pt>
                <c:pt idx="1578">
                  <c:v>38736</c:v>
                </c:pt>
                <c:pt idx="1579">
                  <c:v>38737</c:v>
                </c:pt>
                <c:pt idx="1580">
                  <c:v>38740</c:v>
                </c:pt>
                <c:pt idx="1581">
                  <c:v>38741</c:v>
                </c:pt>
                <c:pt idx="1582">
                  <c:v>38742</c:v>
                </c:pt>
                <c:pt idx="1583">
                  <c:v>38743</c:v>
                </c:pt>
                <c:pt idx="1584">
                  <c:v>38744</c:v>
                </c:pt>
                <c:pt idx="1585">
                  <c:v>38747</c:v>
                </c:pt>
                <c:pt idx="1586">
                  <c:v>38748</c:v>
                </c:pt>
                <c:pt idx="1587">
                  <c:v>38749</c:v>
                </c:pt>
                <c:pt idx="1588">
                  <c:v>38750</c:v>
                </c:pt>
                <c:pt idx="1589">
                  <c:v>38751</c:v>
                </c:pt>
                <c:pt idx="1590">
                  <c:v>38754</c:v>
                </c:pt>
                <c:pt idx="1591">
                  <c:v>38755</c:v>
                </c:pt>
                <c:pt idx="1592">
                  <c:v>38756</c:v>
                </c:pt>
                <c:pt idx="1593">
                  <c:v>38757</c:v>
                </c:pt>
                <c:pt idx="1594">
                  <c:v>38758</c:v>
                </c:pt>
                <c:pt idx="1595">
                  <c:v>38761</c:v>
                </c:pt>
                <c:pt idx="1596">
                  <c:v>38762</c:v>
                </c:pt>
                <c:pt idx="1597">
                  <c:v>38763</c:v>
                </c:pt>
                <c:pt idx="1598">
                  <c:v>38764</c:v>
                </c:pt>
                <c:pt idx="1599">
                  <c:v>38765</c:v>
                </c:pt>
                <c:pt idx="1601">
                  <c:v>38769</c:v>
                </c:pt>
                <c:pt idx="1602">
                  <c:v>38770</c:v>
                </c:pt>
                <c:pt idx="1603">
                  <c:v>38771</c:v>
                </c:pt>
                <c:pt idx="1604">
                  <c:v>38772</c:v>
                </c:pt>
                <c:pt idx="1605">
                  <c:v>38775</c:v>
                </c:pt>
                <c:pt idx="1606">
                  <c:v>38776</c:v>
                </c:pt>
                <c:pt idx="1607">
                  <c:v>38777</c:v>
                </c:pt>
                <c:pt idx="1608">
                  <c:v>38778</c:v>
                </c:pt>
                <c:pt idx="1609">
                  <c:v>38779</c:v>
                </c:pt>
                <c:pt idx="1610">
                  <c:v>38782</c:v>
                </c:pt>
                <c:pt idx="1611">
                  <c:v>38783</c:v>
                </c:pt>
                <c:pt idx="1612">
                  <c:v>38784</c:v>
                </c:pt>
                <c:pt idx="1613">
                  <c:v>38785</c:v>
                </c:pt>
                <c:pt idx="1614">
                  <c:v>38786</c:v>
                </c:pt>
                <c:pt idx="1615">
                  <c:v>38789</c:v>
                </c:pt>
                <c:pt idx="1616">
                  <c:v>38790</c:v>
                </c:pt>
                <c:pt idx="1617">
                  <c:v>38791</c:v>
                </c:pt>
                <c:pt idx="1618">
                  <c:v>38792</c:v>
                </c:pt>
                <c:pt idx="1619">
                  <c:v>38793</c:v>
                </c:pt>
                <c:pt idx="1620">
                  <c:v>38796</c:v>
                </c:pt>
                <c:pt idx="1621">
                  <c:v>38797</c:v>
                </c:pt>
                <c:pt idx="1622">
                  <c:v>38798</c:v>
                </c:pt>
                <c:pt idx="1623">
                  <c:v>38799</c:v>
                </c:pt>
                <c:pt idx="1624">
                  <c:v>38800</c:v>
                </c:pt>
                <c:pt idx="1625">
                  <c:v>38803</c:v>
                </c:pt>
                <c:pt idx="1626">
                  <c:v>38804</c:v>
                </c:pt>
                <c:pt idx="1627">
                  <c:v>38805</c:v>
                </c:pt>
                <c:pt idx="1628">
                  <c:v>38806</c:v>
                </c:pt>
                <c:pt idx="1629">
                  <c:v>38807</c:v>
                </c:pt>
                <c:pt idx="1630">
                  <c:v>38810</c:v>
                </c:pt>
                <c:pt idx="1631">
                  <c:v>38811</c:v>
                </c:pt>
                <c:pt idx="1632">
                  <c:v>38812</c:v>
                </c:pt>
                <c:pt idx="1633">
                  <c:v>38813</c:v>
                </c:pt>
                <c:pt idx="1634">
                  <c:v>38814</c:v>
                </c:pt>
                <c:pt idx="1635">
                  <c:v>38817</c:v>
                </c:pt>
                <c:pt idx="1636">
                  <c:v>38818</c:v>
                </c:pt>
                <c:pt idx="1637">
                  <c:v>38819</c:v>
                </c:pt>
                <c:pt idx="1638">
                  <c:v>38820</c:v>
                </c:pt>
                <c:pt idx="1640">
                  <c:v>38824</c:v>
                </c:pt>
                <c:pt idx="1641">
                  <c:v>38825</c:v>
                </c:pt>
                <c:pt idx="1642">
                  <c:v>38826</c:v>
                </c:pt>
                <c:pt idx="1643">
                  <c:v>38827</c:v>
                </c:pt>
                <c:pt idx="1644">
                  <c:v>38828</c:v>
                </c:pt>
                <c:pt idx="1645">
                  <c:v>38831</c:v>
                </c:pt>
                <c:pt idx="1646">
                  <c:v>38832</c:v>
                </c:pt>
                <c:pt idx="1647">
                  <c:v>38833</c:v>
                </c:pt>
                <c:pt idx="1648">
                  <c:v>38834</c:v>
                </c:pt>
                <c:pt idx="1649">
                  <c:v>38835</c:v>
                </c:pt>
                <c:pt idx="1650">
                  <c:v>38838</c:v>
                </c:pt>
                <c:pt idx="1651">
                  <c:v>38839</c:v>
                </c:pt>
                <c:pt idx="1652">
                  <c:v>38840</c:v>
                </c:pt>
                <c:pt idx="1653">
                  <c:v>38841</c:v>
                </c:pt>
                <c:pt idx="1654">
                  <c:v>38842</c:v>
                </c:pt>
                <c:pt idx="1655">
                  <c:v>38845</c:v>
                </c:pt>
                <c:pt idx="1656">
                  <c:v>38846</c:v>
                </c:pt>
                <c:pt idx="1657">
                  <c:v>38847</c:v>
                </c:pt>
                <c:pt idx="1658">
                  <c:v>38848</c:v>
                </c:pt>
                <c:pt idx="1659">
                  <c:v>38849</c:v>
                </c:pt>
                <c:pt idx="1660">
                  <c:v>38852</c:v>
                </c:pt>
                <c:pt idx="1661">
                  <c:v>38853</c:v>
                </c:pt>
                <c:pt idx="1662">
                  <c:v>38854</c:v>
                </c:pt>
                <c:pt idx="1663">
                  <c:v>38855</c:v>
                </c:pt>
                <c:pt idx="1664">
                  <c:v>38856</c:v>
                </c:pt>
                <c:pt idx="1665">
                  <c:v>38859</c:v>
                </c:pt>
                <c:pt idx="1666">
                  <c:v>38860</c:v>
                </c:pt>
                <c:pt idx="1667">
                  <c:v>38861</c:v>
                </c:pt>
                <c:pt idx="1668">
                  <c:v>38862</c:v>
                </c:pt>
                <c:pt idx="1669">
                  <c:v>38863</c:v>
                </c:pt>
                <c:pt idx="1671">
                  <c:v>38867</c:v>
                </c:pt>
                <c:pt idx="1672">
                  <c:v>38868</c:v>
                </c:pt>
                <c:pt idx="1673">
                  <c:v>38869</c:v>
                </c:pt>
                <c:pt idx="1674">
                  <c:v>38870</c:v>
                </c:pt>
                <c:pt idx="1675">
                  <c:v>38873</c:v>
                </c:pt>
                <c:pt idx="1676">
                  <c:v>38874</c:v>
                </c:pt>
                <c:pt idx="1677">
                  <c:v>38875</c:v>
                </c:pt>
                <c:pt idx="1678">
                  <c:v>38876</c:v>
                </c:pt>
                <c:pt idx="1679">
                  <c:v>38877</c:v>
                </c:pt>
                <c:pt idx="1680">
                  <c:v>38880</c:v>
                </c:pt>
                <c:pt idx="1681">
                  <c:v>38881</c:v>
                </c:pt>
                <c:pt idx="1682">
                  <c:v>38882</c:v>
                </c:pt>
                <c:pt idx="1683">
                  <c:v>38883</c:v>
                </c:pt>
                <c:pt idx="1684">
                  <c:v>38884</c:v>
                </c:pt>
                <c:pt idx="1685">
                  <c:v>38887</c:v>
                </c:pt>
                <c:pt idx="1686">
                  <c:v>38888</c:v>
                </c:pt>
                <c:pt idx="1687">
                  <c:v>38889</c:v>
                </c:pt>
                <c:pt idx="1688">
                  <c:v>38890</c:v>
                </c:pt>
                <c:pt idx="1689">
                  <c:v>38891</c:v>
                </c:pt>
                <c:pt idx="1690">
                  <c:v>38894</c:v>
                </c:pt>
                <c:pt idx="1691">
                  <c:v>38895</c:v>
                </c:pt>
                <c:pt idx="1692">
                  <c:v>38896</c:v>
                </c:pt>
                <c:pt idx="1693">
                  <c:v>38897</c:v>
                </c:pt>
                <c:pt idx="1694">
                  <c:v>38898</c:v>
                </c:pt>
                <c:pt idx="1695">
                  <c:v>38901</c:v>
                </c:pt>
                <c:pt idx="1697">
                  <c:v>38903</c:v>
                </c:pt>
                <c:pt idx="1698">
                  <c:v>38904</c:v>
                </c:pt>
                <c:pt idx="1699">
                  <c:v>38905</c:v>
                </c:pt>
                <c:pt idx="1700">
                  <c:v>38908</c:v>
                </c:pt>
                <c:pt idx="1701">
                  <c:v>38909</c:v>
                </c:pt>
                <c:pt idx="1702">
                  <c:v>38910</c:v>
                </c:pt>
                <c:pt idx="1703">
                  <c:v>38911</c:v>
                </c:pt>
                <c:pt idx="1704">
                  <c:v>38912</c:v>
                </c:pt>
                <c:pt idx="1705">
                  <c:v>38915</c:v>
                </c:pt>
                <c:pt idx="1706">
                  <c:v>38916</c:v>
                </c:pt>
                <c:pt idx="1707">
                  <c:v>38917</c:v>
                </c:pt>
                <c:pt idx="1708">
                  <c:v>38918</c:v>
                </c:pt>
                <c:pt idx="1709">
                  <c:v>38919</c:v>
                </c:pt>
                <c:pt idx="1710">
                  <c:v>38922</c:v>
                </c:pt>
                <c:pt idx="1711">
                  <c:v>38923</c:v>
                </c:pt>
                <c:pt idx="1712">
                  <c:v>38924</c:v>
                </c:pt>
                <c:pt idx="1713">
                  <c:v>38925</c:v>
                </c:pt>
                <c:pt idx="1714">
                  <c:v>38926</c:v>
                </c:pt>
                <c:pt idx="1715">
                  <c:v>38929</c:v>
                </c:pt>
                <c:pt idx="1716">
                  <c:v>38930</c:v>
                </c:pt>
                <c:pt idx="1717">
                  <c:v>38931</c:v>
                </c:pt>
                <c:pt idx="1718">
                  <c:v>38932</c:v>
                </c:pt>
                <c:pt idx="1719">
                  <c:v>38933</c:v>
                </c:pt>
                <c:pt idx="1720">
                  <c:v>38936</c:v>
                </c:pt>
                <c:pt idx="1721">
                  <c:v>38937</c:v>
                </c:pt>
                <c:pt idx="1722">
                  <c:v>38938</c:v>
                </c:pt>
                <c:pt idx="1723">
                  <c:v>38939</c:v>
                </c:pt>
                <c:pt idx="1724">
                  <c:v>38940</c:v>
                </c:pt>
                <c:pt idx="1725">
                  <c:v>38943</c:v>
                </c:pt>
                <c:pt idx="1726">
                  <c:v>38944</c:v>
                </c:pt>
                <c:pt idx="1727">
                  <c:v>38945</c:v>
                </c:pt>
                <c:pt idx="1728">
                  <c:v>38946</c:v>
                </c:pt>
                <c:pt idx="1729">
                  <c:v>38947</c:v>
                </c:pt>
                <c:pt idx="1730">
                  <c:v>38950</c:v>
                </c:pt>
                <c:pt idx="1731">
                  <c:v>38951</c:v>
                </c:pt>
                <c:pt idx="1732">
                  <c:v>38952</c:v>
                </c:pt>
                <c:pt idx="1733">
                  <c:v>38953</c:v>
                </c:pt>
                <c:pt idx="1734">
                  <c:v>38954</c:v>
                </c:pt>
                <c:pt idx="1735">
                  <c:v>38957</c:v>
                </c:pt>
                <c:pt idx="1736">
                  <c:v>38958</c:v>
                </c:pt>
                <c:pt idx="1737">
                  <c:v>38959</c:v>
                </c:pt>
                <c:pt idx="1738">
                  <c:v>38960</c:v>
                </c:pt>
                <c:pt idx="1739">
                  <c:v>38961</c:v>
                </c:pt>
                <c:pt idx="1741">
                  <c:v>38965</c:v>
                </c:pt>
                <c:pt idx="1742">
                  <c:v>38966</c:v>
                </c:pt>
                <c:pt idx="1743">
                  <c:v>38967</c:v>
                </c:pt>
                <c:pt idx="1744">
                  <c:v>38968</c:v>
                </c:pt>
                <c:pt idx="1745">
                  <c:v>38971</c:v>
                </c:pt>
                <c:pt idx="1746">
                  <c:v>38972</c:v>
                </c:pt>
                <c:pt idx="1747">
                  <c:v>38973</c:v>
                </c:pt>
                <c:pt idx="1748">
                  <c:v>38974</c:v>
                </c:pt>
                <c:pt idx="1749">
                  <c:v>38975</c:v>
                </c:pt>
                <c:pt idx="1750">
                  <c:v>38978</c:v>
                </c:pt>
                <c:pt idx="1751">
                  <c:v>38979</c:v>
                </c:pt>
                <c:pt idx="1752">
                  <c:v>38980</c:v>
                </c:pt>
                <c:pt idx="1753">
                  <c:v>38981</c:v>
                </c:pt>
                <c:pt idx="1754">
                  <c:v>38982</c:v>
                </c:pt>
                <c:pt idx="1755">
                  <c:v>38985</c:v>
                </c:pt>
                <c:pt idx="1756">
                  <c:v>38986</c:v>
                </c:pt>
                <c:pt idx="1757">
                  <c:v>38987</c:v>
                </c:pt>
                <c:pt idx="1758">
                  <c:v>38988</c:v>
                </c:pt>
                <c:pt idx="1759">
                  <c:v>38989</c:v>
                </c:pt>
                <c:pt idx="1760">
                  <c:v>38992</c:v>
                </c:pt>
                <c:pt idx="1761">
                  <c:v>38993</c:v>
                </c:pt>
                <c:pt idx="1762">
                  <c:v>38994</c:v>
                </c:pt>
                <c:pt idx="1763">
                  <c:v>38995</c:v>
                </c:pt>
                <c:pt idx="1764">
                  <c:v>38996</c:v>
                </c:pt>
                <c:pt idx="1766">
                  <c:v>39000</c:v>
                </c:pt>
                <c:pt idx="1767">
                  <c:v>39001</c:v>
                </c:pt>
                <c:pt idx="1768">
                  <c:v>39002</c:v>
                </c:pt>
                <c:pt idx="1769">
                  <c:v>39003</c:v>
                </c:pt>
                <c:pt idx="1770">
                  <c:v>39006</c:v>
                </c:pt>
                <c:pt idx="1771">
                  <c:v>39007</c:v>
                </c:pt>
                <c:pt idx="1772">
                  <c:v>39008</c:v>
                </c:pt>
                <c:pt idx="1773">
                  <c:v>39009</c:v>
                </c:pt>
                <c:pt idx="1774">
                  <c:v>39010</c:v>
                </c:pt>
                <c:pt idx="1775">
                  <c:v>39013</c:v>
                </c:pt>
                <c:pt idx="1776">
                  <c:v>39014</c:v>
                </c:pt>
                <c:pt idx="1777">
                  <c:v>39015</c:v>
                </c:pt>
                <c:pt idx="1778">
                  <c:v>39016</c:v>
                </c:pt>
                <c:pt idx="1779">
                  <c:v>39017</c:v>
                </c:pt>
                <c:pt idx="1780">
                  <c:v>39020</c:v>
                </c:pt>
                <c:pt idx="1781">
                  <c:v>39021</c:v>
                </c:pt>
                <c:pt idx="1782">
                  <c:v>39022</c:v>
                </c:pt>
                <c:pt idx="1783">
                  <c:v>39023</c:v>
                </c:pt>
                <c:pt idx="1784">
                  <c:v>39024</c:v>
                </c:pt>
                <c:pt idx="1785">
                  <c:v>39027</c:v>
                </c:pt>
                <c:pt idx="1786">
                  <c:v>39028</c:v>
                </c:pt>
                <c:pt idx="1787">
                  <c:v>39029</c:v>
                </c:pt>
                <c:pt idx="1788">
                  <c:v>39030</c:v>
                </c:pt>
                <c:pt idx="1789">
                  <c:v>39031</c:v>
                </c:pt>
                <c:pt idx="1790">
                  <c:v>39034</c:v>
                </c:pt>
                <c:pt idx="1791">
                  <c:v>39035</c:v>
                </c:pt>
                <c:pt idx="1792">
                  <c:v>39036</c:v>
                </c:pt>
                <c:pt idx="1793">
                  <c:v>39037</c:v>
                </c:pt>
                <c:pt idx="1794">
                  <c:v>39038</c:v>
                </c:pt>
                <c:pt idx="1795">
                  <c:v>39041</c:v>
                </c:pt>
                <c:pt idx="1796">
                  <c:v>39042</c:v>
                </c:pt>
                <c:pt idx="1797">
                  <c:v>39043</c:v>
                </c:pt>
                <c:pt idx="1799">
                  <c:v>39045</c:v>
                </c:pt>
                <c:pt idx="1800">
                  <c:v>39048</c:v>
                </c:pt>
                <c:pt idx="1801">
                  <c:v>39049</c:v>
                </c:pt>
                <c:pt idx="1802">
                  <c:v>39050</c:v>
                </c:pt>
                <c:pt idx="1803">
                  <c:v>39051</c:v>
                </c:pt>
                <c:pt idx="1804">
                  <c:v>39052</c:v>
                </c:pt>
                <c:pt idx="1805">
                  <c:v>39055</c:v>
                </c:pt>
                <c:pt idx="1806">
                  <c:v>39056</c:v>
                </c:pt>
                <c:pt idx="1807">
                  <c:v>39057</c:v>
                </c:pt>
                <c:pt idx="1808">
                  <c:v>39058</c:v>
                </c:pt>
                <c:pt idx="1809">
                  <c:v>39059</c:v>
                </c:pt>
                <c:pt idx="1810">
                  <c:v>39062</c:v>
                </c:pt>
                <c:pt idx="1811">
                  <c:v>39063</c:v>
                </c:pt>
                <c:pt idx="1812">
                  <c:v>39064</c:v>
                </c:pt>
                <c:pt idx="1813">
                  <c:v>39065</c:v>
                </c:pt>
                <c:pt idx="1814">
                  <c:v>39066</c:v>
                </c:pt>
                <c:pt idx="1815">
                  <c:v>39069</c:v>
                </c:pt>
                <c:pt idx="1816">
                  <c:v>39070</c:v>
                </c:pt>
                <c:pt idx="1817">
                  <c:v>39071</c:v>
                </c:pt>
                <c:pt idx="1818">
                  <c:v>39072</c:v>
                </c:pt>
                <c:pt idx="1819">
                  <c:v>39073</c:v>
                </c:pt>
                <c:pt idx="1821">
                  <c:v>39077</c:v>
                </c:pt>
                <c:pt idx="1822">
                  <c:v>39078</c:v>
                </c:pt>
                <c:pt idx="1823">
                  <c:v>39079</c:v>
                </c:pt>
                <c:pt idx="1824">
                  <c:v>39080</c:v>
                </c:pt>
                <c:pt idx="1826">
                  <c:v>39084</c:v>
                </c:pt>
                <c:pt idx="1827">
                  <c:v>39085</c:v>
                </c:pt>
                <c:pt idx="1828">
                  <c:v>39086</c:v>
                </c:pt>
                <c:pt idx="1829">
                  <c:v>39087</c:v>
                </c:pt>
                <c:pt idx="1830">
                  <c:v>39090</c:v>
                </c:pt>
                <c:pt idx="1831">
                  <c:v>39091</c:v>
                </c:pt>
                <c:pt idx="1832">
                  <c:v>39092</c:v>
                </c:pt>
                <c:pt idx="1833">
                  <c:v>39093</c:v>
                </c:pt>
                <c:pt idx="1834">
                  <c:v>39094</c:v>
                </c:pt>
                <c:pt idx="1836">
                  <c:v>39098</c:v>
                </c:pt>
                <c:pt idx="1837">
                  <c:v>39099</c:v>
                </c:pt>
                <c:pt idx="1838">
                  <c:v>39100</c:v>
                </c:pt>
                <c:pt idx="1839">
                  <c:v>39101</c:v>
                </c:pt>
                <c:pt idx="1840">
                  <c:v>39104</c:v>
                </c:pt>
                <c:pt idx="1841">
                  <c:v>39105</c:v>
                </c:pt>
                <c:pt idx="1842">
                  <c:v>39106</c:v>
                </c:pt>
                <c:pt idx="1843">
                  <c:v>39107</c:v>
                </c:pt>
                <c:pt idx="1844">
                  <c:v>39108</c:v>
                </c:pt>
                <c:pt idx="1845">
                  <c:v>39111</c:v>
                </c:pt>
                <c:pt idx="1846">
                  <c:v>39112</c:v>
                </c:pt>
                <c:pt idx="1847">
                  <c:v>39113</c:v>
                </c:pt>
                <c:pt idx="1848">
                  <c:v>39114</c:v>
                </c:pt>
                <c:pt idx="1849">
                  <c:v>39115</c:v>
                </c:pt>
                <c:pt idx="1850">
                  <c:v>39118</c:v>
                </c:pt>
                <c:pt idx="1851">
                  <c:v>39119</c:v>
                </c:pt>
                <c:pt idx="1852">
                  <c:v>39120</c:v>
                </c:pt>
                <c:pt idx="1853">
                  <c:v>39121</c:v>
                </c:pt>
                <c:pt idx="1854">
                  <c:v>39122</c:v>
                </c:pt>
                <c:pt idx="1855">
                  <c:v>39125</c:v>
                </c:pt>
                <c:pt idx="1856">
                  <c:v>39126</c:v>
                </c:pt>
                <c:pt idx="1857">
                  <c:v>39127</c:v>
                </c:pt>
                <c:pt idx="1858">
                  <c:v>39128</c:v>
                </c:pt>
                <c:pt idx="1859">
                  <c:v>39129</c:v>
                </c:pt>
                <c:pt idx="1861">
                  <c:v>39133</c:v>
                </c:pt>
                <c:pt idx="1862">
                  <c:v>39134</c:v>
                </c:pt>
                <c:pt idx="1863">
                  <c:v>39135</c:v>
                </c:pt>
                <c:pt idx="1864">
                  <c:v>39136</c:v>
                </c:pt>
                <c:pt idx="1865">
                  <c:v>39139</c:v>
                </c:pt>
                <c:pt idx="1866">
                  <c:v>39140</c:v>
                </c:pt>
                <c:pt idx="1867">
                  <c:v>39141</c:v>
                </c:pt>
                <c:pt idx="1868">
                  <c:v>39142</c:v>
                </c:pt>
                <c:pt idx="1869">
                  <c:v>39143</c:v>
                </c:pt>
                <c:pt idx="1870">
                  <c:v>39146</c:v>
                </c:pt>
                <c:pt idx="1871">
                  <c:v>39147</c:v>
                </c:pt>
                <c:pt idx="1872">
                  <c:v>39148</c:v>
                </c:pt>
                <c:pt idx="1873">
                  <c:v>39149</c:v>
                </c:pt>
                <c:pt idx="1874">
                  <c:v>39150</c:v>
                </c:pt>
                <c:pt idx="1875">
                  <c:v>39153</c:v>
                </c:pt>
                <c:pt idx="1876">
                  <c:v>39154</c:v>
                </c:pt>
                <c:pt idx="1877">
                  <c:v>39155</c:v>
                </c:pt>
                <c:pt idx="1878">
                  <c:v>39156</c:v>
                </c:pt>
                <c:pt idx="1879">
                  <c:v>39157</c:v>
                </c:pt>
                <c:pt idx="1880">
                  <c:v>39160</c:v>
                </c:pt>
                <c:pt idx="1881">
                  <c:v>39161</c:v>
                </c:pt>
                <c:pt idx="1882">
                  <c:v>39162</c:v>
                </c:pt>
                <c:pt idx="1883">
                  <c:v>39163</c:v>
                </c:pt>
                <c:pt idx="1884">
                  <c:v>39164</c:v>
                </c:pt>
                <c:pt idx="1885">
                  <c:v>39167</c:v>
                </c:pt>
                <c:pt idx="1886">
                  <c:v>39168</c:v>
                </c:pt>
                <c:pt idx="1887">
                  <c:v>39169</c:v>
                </c:pt>
                <c:pt idx="1888">
                  <c:v>39170</c:v>
                </c:pt>
                <c:pt idx="1889">
                  <c:v>39171</c:v>
                </c:pt>
                <c:pt idx="1890">
                  <c:v>39174</c:v>
                </c:pt>
                <c:pt idx="1891">
                  <c:v>39175</c:v>
                </c:pt>
                <c:pt idx="1892">
                  <c:v>39176</c:v>
                </c:pt>
                <c:pt idx="1893">
                  <c:v>39177</c:v>
                </c:pt>
                <c:pt idx="1894">
                  <c:v>39178</c:v>
                </c:pt>
                <c:pt idx="1895">
                  <c:v>39181</c:v>
                </c:pt>
                <c:pt idx="1896">
                  <c:v>39182</c:v>
                </c:pt>
                <c:pt idx="1897">
                  <c:v>39183</c:v>
                </c:pt>
                <c:pt idx="1898">
                  <c:v>39184</c:v>
                </c:pt>
                <c:pt idx="1899">
                  <c:v>39185</c:v>
                </c:pt>
                <c:pt idx="1900">
                  <c:v>39188</c:v>
                </c:pt>
                <c:pt idx="1901">
                  <c:v>39189</c:v>
                </c:pt>
                <c:pt idx="1902">
                  <c:v>39190</c:v>
                </c:pt>
                <c:pt idx="1903">
                  <c:v>39191</c:v>
                </c:pt>
                <c:pt idx="1904">
                  <c:v>39192</c:v>
                </c:pt>
                <c:pt idx="1905">
                  <c:v>39195</c:v>
                </c:pt>
                <c:pt idx="1906">
                  <c:v>39196</c:v>
                </c:pt>
                <c:pt idx="1907">
                  <c:v>39197</c:v>
                </c:pt>
                <c:pt idx="1908">
                  <c:v>39198</c:v>
                </c:pt>
                <c:pt idx="1909">
                  <c:v>39199</c:v>
                </c:pt>
                <c:pt idx="1910">
                  <c:v>39202</c:v>
                </c:pt>
                <c:pt idx="1911">
                  <c:v>39203</c:v>
                </c:pt>
                <c:pt idx="1912">
                  <c:v>39204</c:v>
                </c:pt>
                <c:pt idx="1913">
                  <c:v>39205</c:v>
                </c:pt>
                <c:pt idx="1914">
                  <c:v>39206</c:v>
                </c:pt>
                <c:pt idx="1915">
                  <c:v>39209</c:v>
                </c:pt>
                <c:pt idx="1916">
                  <c:v>39210</c:v>
                </c:pt>
                <c:pt idx="1917">
                  <c:v>39211</c:v>
                </c:pt>
                <c:pt idx="1918">
                  <c:v>39212</c:v>
                </c:pt>
                <c:pt idx="1919">
                  <c:v>39213</c:v>
                </c:pt>
                <c:pt idx="1920">
                  <c:v>39216</c:v>
                </c:pt>
                <c:pt idx="1921">
                  <c:v>39217</c:v>
                </c:pt>
                <c:pt idx="1922">
                  <c:v>39218</c:v>
                </c:pt>
                <c:pt idx="1923">
                  <c:v>39219</c:v>
                </c:pt>
                <c:pt idx="1924">
                  <c:v>39220</c:v>
                </c:pt>
                <c:pt idx="1925">
                  <c:v>39223</c:v>
                </c:pt>
                <c:pt idx="1926">
                  <c:v>39224</c:v>
                </c:pt>
                <c:pt idx="1927">
                  <c:v>39225</c:v>
                </c:pt>
                <c:pt idx="1928">
                  <c:v>39226</c:v>
                </c:pt>
                <c:pt idx="1929">
                  <c:v>39227</c:v>
                </c:pt>
                <c:pt idx="1931">
                  <c:v>39231</c:v>
                </c:pt>
                <c:pt idx="1932">
                  <c:v>39232</c:v>
                </c:pt>
                <c:pt idx="1933">
                  <c:v>39233</c:v>
                </c:pt>
                <c:pt idx="1934">
                  <c:v>39234</c:v>
                </c:pt>
                <c:pt idx="1935">
                  <c:v>39237</c:v>
                </c:pt>
                <c:pt idx="1936">
                  <c:v>39238</c:v>
                </c:pt>
                <c:pt idx="1937">
                  <c:v>39239</c:v>
                </c:pt>
                <c:pt idx="1938">
                  <c:v>39240</c:v>
                </c:pt>
                <c:pt idx="1939">
                  <c:v>39241</c:v>
                </c:pt>
                <c:pt idx="1940">
                  <c:v>39244</c:v>
                </c:pt>
                <c:pt idx="1941">
                  <c:v>39245</c:v>
                </c:pt>
                <c:pt idx="1942">
                  <c:v>39246</c:v>
                </c:pt>
                <c:pt idx="1943">
                  <c:v>39247</c:v>
                </c:pt>
                <c:pt idx="1944">
                  <c:v>39248</c:v>
                </c:pt>
                <c:pt idx="1945">
                  <c:v>39251</c:v>
                </c:pt>
                <c:pt idx="1946">
                  <c:v>39252</c:v>
                </c:pt>
                <c:pt idx="1947">
                  <c:v>39253</c:v>
                </c:pt>
                <c:pt idx="1948">
                  <c:v>39254</c:v>
                </c:pt>
                <c:pt idx="1949">
                  <c:v>39255</c:v>
                </c:pt>
                <c:pt idx="1950">
                  <c:v>39258</c:v>
                </c:pt>
                <c:pt idx="1951">
                  <c:v>39259</c:v>
                </c:pt>
                <c:pt idx="1952">
                  <c:v>39260</c:v>
                </c:pt>
                <c:pt idx="1953">
                  <c:v>39261</c:v>
                </c:pt>
                <c:pt idx="1954">
                  <c:v>39262</c:v>
                </c:pt>
                <c:pt idx="1955">
                  <c:v>39265</c:v>
                </c:pt>
                <c:pt idx="1956">
                  <c:v>39266</c:v>
                </c:pt>
                <c:pt idx="1958">
                  <c:v>39268</c:v>
                </c:pt>
                <c:pt idx="1959">
                  <c:v>39269</c:v>
                </c:pt>
                <c:pt idx="1960">
                  <c:v>39272</c:v>
                </c:pt>
                <c:pt idx="1961">
                  <c:v>39273</c:v>
                </c:pt>
                <c:pt idx="1962">
                  <c:v>39274</c:v>
                </c:pt>
                <c:pt idx="1963">
                  <c:v>39275</c:v>
                </c:pt>
                <c:pt idx="1964">
                  <c:v>39276</c:v>
                </c:pt>
                <c:pt idx="1965">
                  <c:v>39279</c:v>
                </c:pt>
                <c:pt idx="1966">
                  <c:v>39280</c:v>
                </c:pt>
                <c:pt idx="1967">
                  <c:v>39281</c:v>
                </c:pt>
                <c:pt idx="1968">
                  <c:v>39282</c:v>
                </c:pt>
                <c:pt idx="1969">
                  <c:v>39283</c:v>
                </c:pt>
                <c:pt idx="1970">
                  <c:v>39286</c:v>
                </c:pt>
                <c:pt idx="1971">
                  <c:v>39287</c:v>
                </c:pt>
                <c:pt idx="1972">
                  <c:v>39288</c:v>
                </c:pt>
                <c:pt idx="1973">
                  <c:v>39289</c:v>
                </c:pt>
                <c:pt idx="1974">
                  <c:v>39290</c:v>
                </c:pt>
                <c:pt idx="1975">
                  <c:v>39293</c:v>
                </c:pt>
                <c:pt idx="1976">
                  <c:v>39294</c:v>
                </c:pt>
                <c:pt idx="1977">
                  <c:v>39295</c:v>
                </c:pt>
                <c:pt idx="1978">
                  <c:v>39296</c:v>
                </c:pt>
                <c:pt idx="1979">
                  <c:v>39297</c:v>
                </c:pt>
                <c:pt idx="1980">
                  <c:v>39300</c:v>
                </c:pt>
                <c:pt idx="1981">
                  <c:v>39301</c:v>
                </c:pt>
                <c:pt idx="1982">
                  <c:v>39302</c:v>
                </c:pt>
                <c:pt idx="1983">
                  <c:v>39303</c:v>
                </c:pt>
                <c:pt idx="1984">
                  <c:v>39304</c:v>
                </c:pt>
                <c:pt idx="1985">
                  <c:v>39307</c:v>
                </c:pt>
                <c:pt idx="1986">
                  <c:v>39308</c:v>
                </c:pt>
                <c:pt idx="1987">
                  <c:v>39309</c:v>
                </c:pt>
                <c:pt idx="1988">
                  <c:v>39310</c:v>
                </c:pt>
                <c:pt idx="1989">
                  <c:v>39311</c:v>
                </c:pt>
                <c:pt idx="1990">
                  <c:v>39314</c:v>
                </c:pt>
                <c:pt idx="1991">
                  <c:v>39315</c:v>
                </c:pt>
                <c:pt idx="1992">
                  <c:v>39316</c:v>
                </c:pt>
                <c:pt idx="1993">
                  <c:v>39317</c:v>
                </c:pt>
                <c:pt idx="1994">
                  <c:v>39318</c:v>
                </c:pt>
                <c:pt idx="1995">
                  <c:v>39321</c:v>
                </c:pt>
                <c:pt idx="1996">
                  <c:v>39322</c:v>
                </c:pt>
                <c:pt idx="1997">
                  <c:v>39323</c:v>
                </c:pt>
                <c:pt idx="1998">
                  <c:v>39324</c:v>
                </c:pt>
                <c:pt idx="1999">
                  <c:v>39325</c:v>
                </c:pt>
                <c:pt idx="2001">
                  <c:v>39329</c:v>
                </c:pt>
                <c:pt idx="2002">
                  <c:v>39330</c:v>
                </c:pt>
                <c:pt idx="2003">
                  <c:v>39331</c:v>
                </c:pt>
                <c:pt idx="2004">
                  <c:v>39332</c:v>
                </c:pt>
                <c:pt idx="2005">
                  <c:v>39335</c:v>
                </c:pt>
                <c:pt idx="2006">
                  <c:v>39336</c:v>
                </c:pt>
                <c:pt idx="2007">
                  <c:v>39337</c:v>
                </c:pt>
                <c:pt idx="2008">
                  <c:v>39338</c:v>
                </c:pt>
                <c:pt idx="2009">
                  <c:v>39339</c:v>
                </c:pt>
                <c:pt idx="2010">
                  <c:v>39342</c:v>
                </c:pt>
                <c:pt idx="2011">
                  <c:v>39343</c:v>
                </c:pt>
                <c:pt idx="2012">
                  <c:v>39344</c:v>
                </c:pt>
                <c:pt idx="2013">
                  <c:v>39345</c:v>
                </c:pt>
                <c:pt idx="2014">
                  <c:v>39346</c:v>
                </c:pt>
                <c:pt idx="2015">
                  <c:v>39349</c:v>
                </c:pt>
                <c:pt idx="2016">
                  <c:v>39350</c:v>
                </c:pt>
                <c:pt idx="2017">
                  <c:v>39351</c:v>
                </c:pt>
                <c:pt idx="2018">
                  <c:v>39352</c:v>
                </c:pt>
                <c:pt idx="2019">
                  <c:v>39353</c:v>
                </c:pt>
                <c:pt idx="2020">
                  <c:v>39356</c:v>
                </c:pt>
                <c:pt idx="2021">
                  <c:v>39357</c:v>
                </c:pt>
                <c:pt idx="2022">
                  <c:v>39358</c:v>
                </c:pt>
                <c:pt idx="2023">
                  <c:v>39359</c:v>
                </c:pt>
                <c:pt idx="2024">
                  <c:v>39360</c:v>
                </c:pt>
                <c:pt idx="2026">
                  <c:v>39364</c:v>
                </c:pt>
                <c:pt idx="2027">
                  <c:v>39365</c:v>
                </c:pt>
                <c:pt idx="2028">
                  <c:v>39366</c:v>
                </c:pt>
                <c:pt idx="2029">
                  <c:v>39367</c:v>
                </c:pt>
                <c:pt idx="2030">
                  <c:v>39370</c:v>
                </c:pt>
                <c:pt idx="2031">
                  <c:v>39371</c:v>
                </c:pt>
                <c:pt idx="2032">
                  <c:v>39372</c:v>
                </c:pt>
                <c:pt idx="2033">
                  <c:v>39373</c:v>
                </c:pt>
                <c:pt idx="2034">
                  <c:v>39374</c:v>
                </c:pt>
                <c:pt idx="2035">
                  <c:v>39377</c:v>
                </c:pt>
                <c:pt idx="2036">
                  <c:v>39378</c:v>
                </c:pt>
                <c:pt idx="2037">
                  <c:v>39379</c:v>
                </c:pt>
                <c:pt idx="2038">
                  <c:v>39380</c:v>
                </c:pt>
                <c:pt idx="2039">
                  <c:v>39381</c:v>
                </c:pt>
                <c:pt idx="2040">
                  <c:v>39384</c:v>
                </c:pt>
                <c:pt idx="2041">
                  <c:v>39385</c:v>
                </c:pt>
                <c:pt idx="2042">
                  <c:v>39386</c:v>
                </c:pt>
                <c:pt idx="2043">
                  <c:v>39387</c:v>
                </c:pt>
                <c:pt idx="2044">
                  <c:v>39388</c:v>
                </c:pt>
                <c:pt idx="2045">
                  <c:v>39391</c:v>
                </c:pt>
                <c:pt idx="2046">
                  <c:v>39392</c:v>
                </c:pt>
                <c:pt idx="2047">
                  <c:v>39393</c:v>
                </c:pt>
                <c:pt idx="2048">
                  <c:v>39394</c:v>
                </c:pt>
                <c:pt idx="2049">
                  <c:v>39395</c:v>
                </c:pt>
                <c:pt idx="2051">
                  <c:v>39399</c:v>
                </c:pt>
                <c:pt idx="2052">
                  <c:v>39400</c:v>
                </c:pt>
                <c:pt idx="2053">
                  <c:v>39401</c:v>
                </c:pt>
                <c:pt idx="2054">
                  <c:v>39402</c:v>
                </c:pt>
                <c:pt idx="2055">
                  <c:v>39405</c:v>
                </c:pt>
                <c:pt idx="2056">
                  <c:v>39406</c:v>
                </c:pt>
                <c:pt idx="2057">
                  <c:v>39407</c:v>
                </c:pt>
                <c:pt idx="2059">
                  <c:v>39409</c:v>
                </c:pt>
                <c:pt idx="2060">
                  <c:v>39412</c:v>
                </c:pt>
                <c:pt idx="2061">
                  <c:v>39413</c:v>
                </c:pt>
                <c:pt idx="2062">
                  <c:v>39414</c:v>
                </c:pt>
                <c:pt idx="2063">
                  <c:v>39415</c:v>
                </c:pt>
                <c:pt idx="2064">
                  <c:v>39416</c:v>
                </c:pt>
                <c:pt idx="2065">
                  <c:v>39419</c:v>
                </c:pt>
                <c:pt idx="2066">
                  <c:v>39420</c:v>
                </c:pt>
                <c:pt idx="2067">
                  <c:v>39421</c:v>
                </c:pt>
                <c:pt idx="2068">
                  <c:v>39422</c:v>
                </c:pt>
                <c:pt idx="2069">
                  <c:v>39423</c:v>
                </c:pt>
                <c:pt idx="2070">
                  <c:v>39426</c:v>
                </c:pt>
                <c:pt idx="2071">
                  <c:v>39427</c:v>
                </c:pt>
                <c:pt idx="2072">
                  <c:v>39428</c:v>
                </c:pt>
                <c:pt idx="2073">
                  <c:v>39429</c:v>
                </c:pt>
                <c:pt idx="2074">
                  <c:v>39430</c:v>
                </c:pt>
                <c:pt idx="2075">
                  <c:v>39433</c:v>
                </c:pt>
                <c:pt idx="2076">
                  <c:v>39434</c:v>
                </c:pt>
                <c:pt idx="2077">
                  <c:v>39435</c:v>
                </c:pt>
                <c:pt idx="2078">
                  <c:v>39436</c:v>
                </c:pt>
                <c:pt idx="2079">
                  <c:v>39437</c:v>
                </c:pt>
                <c:pt idx="2080">
                  <c:v>39440</c:v>
                </c:pt>
                <c:pt idx="2082">
                  <c:v>39442</c:v>
                </c:pt>
                <c:pt idx="2083">
                  <c:v>39443</c:v>
                </c:pt>
                <c:pt idx="2084">
                  <c:v>39444</c:v>
                </c:pt>
                <c:pt idx="2085">
                  <c:v>39447</c:v>
                </c:pt>
                <c:pt idx="2087">
                  <c:v>39449</c:v>
                </c:pt>
                <c:pt idx="2088">
                  <c:v>39450</c:v>
                </c:pt>
                <c:pt idx="2089">
                  <c:v>39451</c:v>
                </c:pt>
                <c:pt idx="2090">
                  <c:v>39454</c:v>
                </c:pt>
                <c:pt idx="2091">
                  <c:v>39455</c:v>
                </c:pt>
                <c:pt idx="2092">
                  <c:v>39456</c:v>
                </c:pt>
                <c:pt idx="2093">
                  <c:v>39457</c:v>
                </c:pt>
                <c:pt idx="2094">
                  <c:v>39458</c:v>
                </c:pt>
                <c:pt idx="2095">
                  <c:v>39461</c:v>
                </c:pt>
                <c:pt idx="2096">
                  <c:v>39462</c:v>
                </c:pt>
                <c:pt idx="2097">
                  <c:v>39463</c:v>
                </c:pt>
                <c:pt idx="2098">
                  <c:v>39464</c:v>
                </c:pt>
                <c:pt idx="2099">
                  <c:v>39465</c:v>
                </c:pt>
                <c:pt idx="2101">
                  <c:v>39469</c:v>
                </c:pt>
                <c:pt idx="2102">
                  <c:v>39470</c:v>
                </c:pt>
                <c:pt idx="2103">
                  <c:v>39471</c:v>
                </c:pt>
                <c:pt idx="2104">
                  <c:v>39472</c:v>
                </c:pt>
                <c:pt idx="2105">
                  <c:v>39475</c:v>
                </c:pt>
                <c:pt idx="2106">
                  <c:v>39476</c:v>
                </c:pt>
                <c:pt idx="2107">
                  <c:v>39477</c:v>
                </c:pt>
                <c:pt idx="2108">
                  <c:v>39478</c:v>
                </c:pt>
                <c:pt idx="2109">
                  <c:v>39479</c:v>
                </c:pt>
                <c:pt idx="2110">
                  <c:v>39482</c:v>
                </c:pt>
                <c:pt idx="2111">
                  <c:v>39483</c:v>
                </c:pt>
                <c:pt idx="2112">
                  <c:v>39484</c:v>
                </c:pt>
                <c:pt idx="2113">
                  <c:v>39485</c:v>
                </c:pt>
                <c:pt idx="2114">
                  <c:v>39486</c:v>
                </c:pt>
                <c:pt idx="2115">
                  <c:v>39489</c:v>
                </c:pt>
                <c:pt idx="2116">
                  <c:v>39490</c:v>
                </c:pt>
                <c:pt idx="2117">
                  <c:v>39491</c:v>
                </c:pt>
                <c:pt idx="2118">
                  <c:v>39492</c:v>
                </c:pt>
                <c:pt idx="2119">
                  <c:v>39493</c:v>
                </c:pt>
                <c:pt idx="2121">
                  <c:v>39497</c:v>
                </c:pt>
                <c:pt idx="2122">
                  <c:v>39498</c:v>
                </c:pt>
                <c:pt idx="2123">
                  <c:v>39499</c:v>
                </c:pt>
                <c:pt idx="2124">
                  <c:v>39500</c:v>
                </c:pt>
                <c:pt idx="2125">
                  <c:v>39503</c:v>
                </c:pt>
                <c:pt idx="2126">
                  <c:v>39504</c:v>
                </c:pt>
                <c:pt idx="2127">
                  <c:v>39505</c:v>
                </c:pt>
                <c:pt idx="2128">
                  <c:v>39506</c:v>
                </c:pt>
                <c:pt idx="2129">
                  <c:v>39507</c:v>
                </c:pt>
                <c:pt idx="2130">
                  <c:v>39510</c:v>
                </c:pt>
                <c:pt idx="2131">
                  <c:v>39511</c:v>
                </c:pt>
                <c:pt idx="2132">
                  <c:v>39512</c:v>
                </c:pt>
                <c:pt idx="2133">
                  <c:v>39513</c:v>
                </c:pt>
                <c:pt idx="2134">
                  <c:v>39514</c:v>
                </c:pt>
                <c:pt idx="2135">
                  <c:v>39517</c:v>
                </c:pt>
                <c:pt idx="2136">
                  <c:v>39518</c:v>
                </c:pt>
                <c:pt idx="2137">
                  <c:v>39519</c:v>
                </c:pt>
                <c:pt idx="2138">
                  <c:v>39520</c:v>
                </c:pt>
                <c:pt idx="2139">
                  <c:v>39521</c:v>
                </c:pt>
                <c:pt idx="2140">
                  <c:v>39524</c:v>
                </c:pt>
                <c:pt idx="2141">
                  <c:v>39525</c:v>
                </c:pt>
                <c:pt idx="2142">
                  <c:v>39526</c:v>
                </c:pt>
                <c:pt idx="2143">
                  <c:v>39527</c:v>
                </c:pt>
                <c:pt idx="2145">
                  <c:v>39531</c:v>
                </c:pt>
                <c:pt idx="2146">
                  <c:v>39532</c:v>
                </c:pt>
                <c:pt idx="2147">
                  <c:v>39533</c:v>
                </c:pt>
                <c:pt idx="2148">
                  <c:v>39534</c:v>
                </c:pt>
                <c:pt idx="2149">
                  <c:v>39535</c:v>
                </c:pt>
                <c:pt idx="2150">
                  <c:v>39538</c:v>
                </c:pt>
                <c:pt idx="2151">
                  <c:v>39539</c:v>
                </c:pt>
                <c:pt idx="2152">
                  <c:v>39540</c:v>
                </c:pt>
                <c:pt idx="2153">
                  <c:v>39541</c:v>
                </c:pt>
                <c:pt idx="2154">
                  <c:v>39542</c:v>
                </c:pt>
                <c:pt idx="2155">
                  <c:v>39545</c:v>
                </c:pt>
                <c:pt idx="2156">
                  <c:v>39546</c:v>
                </c:pt>
                <c:pt idx="2157">
                  <c:v>39547</c:v>
                </c:pt>
                <c:pt idx="2158">
                  <c:v>39548</c:v>
                </c:pt>
                <c:pt idx="2159">
                  <c:v>39549</c:v>
                </c:pt>
                <c:pt idx="2160">
                  <c:v>39552</c:v>
                </c:pt>
                <c:pt idx="2161">
                  <c:v>39553</c:v>
                </c:pt>
                <c:pt idx="2162">
                  <c:v>39554</c:v>
                </c:pt>
                <c:pt idx="2163">
                  <c:v>39555</c:v>
                </c:pt>
                <c:pt idx="2164">
                  <c:v>39556</c:v>
                </c:pt>
                <c:pt idx="2165">
                  <c:v>39559</c:v>
                </c:pt>
                <c:pt idx="2166">
                  <c:v>39560</c:v>
                </c:pt>
                <c:pt idx="2167">
                  <c:v>39561</c:v>
                </c:pt>
                <c:pt idx="2168">
                  <c:v>39562</c:v>
                </c:pt>
                <c:pt idx="2169">
                  <c:v>39563</c:v>
                </c:pt>
                <c:pt idx="2170">
                  <c:v>39566</c:v>
                </c:pt>
                <c:pt idx="2171">
                  <c:v>39567</c:v>
                </c:pt>
                <c:pt idx="2172">
                  <c:v>39568</c:v>
                </c:pt>
                <c:pt idx="2173">
                  <c:v>39569</c:v>
                </c:pt>
                <c:pt idx="2174">
                  <c:v>39570</c:v>
                </c:pt>
                <c:pt idx="2175">
                  <c:v>39573</c:v>
                </c:pt>
                <c:pt idx="2176">
                  <c:v>39574</c:v>
                </c:pt>
                <c:pt idx="2177">
                  <c:v>39575</c:v>
                </c:pt>
                <c:pt idx="2178">
                  <c:v>39576</c:v>
                </c:pt>
                <c:pt idx="2179">
                  <c:v>39577</c:v>
                </c:pt>
                <c:pt idx="2180">
                  <c:v>39580</c:v>
                </c:pt>
                <c:pt idx="2181">
                  <c:v>39581</c:v>
                </c:pt>
                <c:pt idx="2182">
                  <c:v>39582</c:v>
                </c:pt>
                <c:pt idx="2183">
                  <c:v>39583</c:v>
                </c:pt>
                <c:pt idx="2184">
                  <c:v>39584</c:v>
                </c:pt>
                <c:pt idx="2185">
                  <c:v>39587</c:v>
                </c:pt>
                <c:pt idx="2186">
                  <c:v>39588</c:v>
                </c:pt>
                <c:pt idx="2187">
                  <c:v>39589</c:v>
                </c:pt>
                <c:pt idx="2188">
                  <c:v>39590</c:v>
                </c:pt>
                <c:pt idx="2189">
                  <c:v>39591</c:v>
                </c:pt>
                <c:pt idx="2191">
                  <c:v>39595</c:v>
                </c:pt>
                <c:pt idx="2192">
                  <c:v>39596</c:v>
                </c:pt>
                <c:pt idx="2193">
                  <c:v>39597</c:v>
                </c:pt>
                <c:pt idx="2194">
                  <c:v>39598</c:v>
                </c:pt>
                <c:pt idx="2195">
                  <c:v>39601</c:v>
                </c:pt>
                <c:pt idx="2196">
                  <c:v>39602</c:v>
                </c:pt>
                <c:pt idx="2197">
                  <c:v>39603</c:v>
                </c:pt>
                <c:pt idx="2198">
                  <c:v>39604</c:v>
                </c:pt>
                <c:pt idx="2199">
                  <c:v>39605</c:v>
                </c:pt>
                <c:pt idx="2200">
                  <c:v>39608</c:v>
                </c:pt>
                <c:pt idx="2201">
                  <c:v>39609</c:v>
                </c:pt>
                <c:pt idx="2202">
                  <c:v>39610</c:v>
                </c:pt>
                <c:pt idx="2203">
                  <c:v>39611</c:v>
                </c:pt>
                <c:pt idx="2204">
                  <c:v>39612</c:v>
                </c:pt>
                <c:pt idx="2205">
                  <c:v>39615</c:v>
                </c:pt>
                <c:pt idx="2206">
                  <c:v>39616</c:v>
                </c:pt>
                <c:pt idx="2207">
                  <c:v>39617</c:v>
                </c:pt>
                <c:pt idx="2208">
                  <c:v>39618</c:v>
                </c:pt>
                <c:pt idx="2209">
                  <c:v>39619</c:v>
                </c:pt>
                <c:pt idx="2210">
                  <c:v>39622</c:v>
                </c:pt>
                <c:pt idx="2211">
                  <c:v>39623</c:v>
                </c:pt>
                <c:pt idx="2212">
                  <c:v>39624</c:v>
                </c:pt>
                <c:pt idx="2213">
                  <c:v>39625</c:v>
                </c:pt>
                <c:pt idx="2214">
                  <c:v>39626</c:v>
                </c:pt>
                <c:pt idx="2215">
                  <c:v>39629</c:v>
                </c:pt>
                <c:pt idx="2216">
                  <c:v>39630</c:v>
                </c:pt>
                <c:pt idx="2217">
                  <c:v>39631</c:v>
                </c:pt>
                <c:pt idx="2218">
                  <c:v>39632</c:v>
                </c:pt>
                <c:pt idx="2220">
                  <c:v>39636</c:v>
                </c:pt>
                <c:pt idx="2221">
                  <c:v>39637</c:v>
                </c:pt>
                <c:pt idx="2222">
                  <c:v>39638</c:v>
                </c:pt>
                <c:pt idx="2223">
                  <c:v>39639</c:v>
                </c:pt>
                <c:pt idx="2224">
                  <c:v>39640</c:v>
                </c:pt>
                <c:pt idx="2225">
                  <c:v>39643</c:v>
                </c:pt>
                <c:pt idx="2226">
                  <c:v>39644</c:v>
                </c:pt>
                <c:pt idx="2227">
                  <c:v>39645</c:v>
                </c:pt>
                <c:pt idx="2228">
                  <c:v>39646</c:v>
                </c:pt>
                <c:pt idx="2229">
                  <c:v>39647</c:v>
                </c:pt>
                <c:pt idx="2230">
                  <c:v>39650</c:v>
                </c:pt>
                <c:pt idx="2231">
                  <c:v>39651</c:v>
                </c:pt>
                <c:pt idx="2232">
                  <c:v>39652</c:v>
                </c:pt>
                <c:pt idx="2233">
                  <c:v>39653</c:v>
                </c:pt>
                <c:pt idx="2234">
                  <c:v>39654</c:v>
                </c:pt>
                <c:pt idx="2235">
                  <c:v>39657</c:v>
                </c:pt>
                <c:pt idx="2236">
                  <c:v>39658</c:v>
                </c:pt>
                <c:pt idx="2237">
                  <c:v>39659</c:v>
                </c:pt>
                <c:pt idx="2238">
                  <c:v>39660</c:v>
                </c:pt>
                <c:pt idx="2239">
                  <c:v>39661</c:v>
                </c:pt>
                <c:pt idx="2240">
                  <c:v>39664</c:v>
                </c:pt>
                <c:pt idx="2241">
                  <c:v>39665</c:v>
                </c:pt>
                <c:pt idx="2242">
                  <c:v>39666</c:v>
                </c:pt>
                <c:pt idx="2243">
                  <c:v>39667</c:v>
                </c:pt>
                <c:pt idx="2244">
                  <c:v>39668</c:v>
                </c:pt>
                <c:pt idx="2245">
                  <c:v>39671</c:v>
                </c:pt>
                <c:pt idx="2246">
                  <c:v>39672</c:v>
                </c:pt>
                <c:pt idx="2247">
                  <c:v>39673</c:v>
                </c:pt>
                <c:pt idx="2248">
                  <c:v>39674</c:v>
                </c:pt>
                <c:pt idx="2249">
                  <c:v>39675</c:v>
                </c:pt>
                <c:pt idx="2250">
                  <c:v>39678</c:v>
                </c:pt>
                <c:pt idx="2251">
                  <c:v>39679</c:v>
                </c:pt>
                <c:pt idx="2252">
                  <c:v>39680</c:v>
                </c:pt>
                <c:pt idx="2253">
                  <c:v>39681</c:v>
                </c:pt>
                <c:pt idx="2254">
                  <c:v>39682</c:v>
                </c:pt>
                <c:pt idx="2255">
                  <c:v>39685</c:v>
                </c:pt>
                <c:pt idx="2256">
                  <c:v>39686</c:v>
                </c:pt>
                <c:pt idx="2257">
                  <c:v>39687</c:v>
                </c:pt>
                <c:pt idx="2258">
                  <c:v>39688</c:v>
                </c:pt>
                <c:pt idx="2259">
                  <c:v>39689</c:v>
                </c:pt>
                <c:pt idx="2261">
                  <c:v>39693</c:v>
                </c:pt>
                <c:pt idx="2262">
                  <c:v>39694</c:v>
                </c:pt>
                <c:pt idx="2263">
                  <c:v>39695</c:v>
                </c:pt>
                <c:pt idx="2264">
                  <c:v>39696</c:v>
                </c:pt>
                <c:pt idx="2265">
                  <c:v>39699</c:v>
                </c:pt>
                <c:pt idx="2266">
                  <c:v>39700</c:v>
                </c:pt>
                <c:pt idx="2267">
                  <c:v>39701</c:v>
                </c:pt>
                <c:pt idx="2268">
                  <c:v>39702</c:v>
                </c:pt>
                <c:pt idx="2269">
                  <c:v>39703</c:v>
                </c:pt>
                <c:pt idx="2270">
                  <c:v>39706</c:v>
                </c:pt>
                <c:pt idx="2271">
                  <c:v>39707</c:v>
                </c:pt>
                <c:pt idx="2272">
                  <c:v>39708</c:v>
                </c:pt>
                <c:pt idx="2273">
                  <c:v>39709</c:v>
                </c:pt>
                <c:pt idx="2274">
                  <c:v>39710</c:v>
                </c:pt>
                <c:pt idx="2275">
                  <c:v>39713</c:v>
                </c:pt>
                <c:pt idx="2276">
                  <c:v>39714</c:v>
                </c:pt>
                <c:pt idx="2277">
                  <c:v>39715</c:v>
                </c:pt>
                <c:pt idx="2278">
                  <c:v>39716</c:v>
                </c:pt>
                <c:pt idx="2279">
                  <c:v>39717</c:v>
                </c:pt>
                <c:pt idx="2280">
                  <c:v>39720</c:v>
                </c:pt>
                <c:pt idx="2281">
                  <c:v>39721</c:v>
                </c:pt>
                <c:pt idx="2282">
                  <c:v>39722</c:v>
                </c:pt>
                <c:pt idx="2283">
                  <c:v>39723</c:v>
                </c:pt>
                <c:pt idx="2284">
                  <c:v>39724</c:v>
                </c:pt>
                <c:pt idx="2285">
                  <c:v>39727</c:v>
                </c:pt>
                <c:pt idx="2286">
                  <c:v>39728</c:v>
                </c:pt>
                <c:pt idx="2287">
                  <c:v>39729</c:v>
                </c:pt>
                <c:pt idx="2288">
                  <c:v>39730</c:v>
                </c:pt>
                <c:pt idx="2289">
                  <c:v>39731</c:v>
                </c:pt>
                <c:pt idx="2291">
                  <c:v>39735</c:v>
                </c:pt>
                <c:pt idx="2292">
                  <c:v>39736</c:v>
                </c:pt>
                <c:pt idx="2293">
                  <c:v>39737</c:v>
                </c:pt>
                <c:pt idx="2294">
                  <c:v>39738</c:v>
                </c:pt>
                <c:pt idx="2295">
                  <c:v>39741</c:v>
                </c:pt>
                <c:pt idx="2296">
                  <c:v>39742</c:v>
                </c:pt>
                <c:pt idx="2297">
                  <c:v>39743</c:v>
                </c:pt>
                <c:pt idx="2298">
                  <c:v>39744</c:v>
                </c:pt>
                <c:pt idx="2299">
                  <c:v>39745</c:v>
                </c:pt>
                <c:pt idx="2300">
                  <c:v>39748</c:v>
                </c:pt>
                <c:pt idx="2301">
                  <c:v>39749</c:v>
                </c:pt>
                <c:pt idx="2302">
                  <c:v>39750</c:v>
                </c:pt>
                <c:pt idx="2303">
                  <c:v>39751</c:v>
                </c:pt>
                <c:pt idx="2304">
                  <c:v>39752</c:v>
                </c:pt>
                <c:pt idx="2305">
                  <c:v>39755</c:v>
                </c:pt>
                <c:pt idx="2306">
                  <c:v>39756</c:v>
                </c:pt>
                <c:pt idx="2307">
                  <c:v>39757</c:v>
                </c:pt>
                <c:pt idx="2308">
                  <c:v>39758</c:v>
                </c:pt>
                <c:pt idx="2309">
                  <c:v>39759</c:v>
                </c:pt>
                <c:pt idx="2310">
                  <c:v>39762</c:v>
                </c:pt>
                <c:pt idx="2312">
                  <c:v>39764</c:v>
                </c:pt>
                <c:pt idx="2313">
                  <c:v>39765</c:v>
                </c:pt>
                <c:pt idx="2314">
                  <c:v>39766</c:v>
                </c:pt>
                <c:pt idx="2315">
                  <c:v>39769</c:v>
                </c:pt>
                <c:pt idx="2316">
                  <c:v>39770</c:v>
                </c:pt>
                <c:pt idx="2317">
                  <c:v>39771</c:v>
                </c:pt>
                <c:pt idx="2318">
                  <c:v>39772</c:v>
                </c:pt>
                <c:pt idx="2319">
                  <c:v>39773</c:v>
                </c:pt>
                <c:pt idx="2320">
                  <c:v>39776</c:v>
                </c:pt>
                <c:pt idx="2321">
                  <c:v>39777</c:v>
                </c:pt>
                <c:pt idx="2322">
                  <c:v>39778</c:v>
                </c:pt>
                <c:pt idx="2324">
                  <c:v>39780</c:v>
                </c:pt>
                <c:pt idx="2325">
                  <c:v>39783</c:v>
                </c:pt>
                <c:pt idx="2326">
                  <c:v>39784</c:v>
                </c:pt>
                <c:pt idx="2327">
                  <c:v>39785</c:v>
                </c:pt>
                <c:pt idx="2328">
                  <c:v>39786</c:v>
                </c:pt>
                <c:pt idx="2329">
                  <c:v>39787</c:v>
                </c:pt>
                <c:pt idx="2330">
                  <c:v>39790</c:v>
                </c:pt>
                <c:pt idx="2331">
                  <c:v>39791</c:v>
                </c:pt>
                <c:pt idx="2332">
                  <c:v>39792</c:v>
                </c:pt>
                <c:pt idx="2333">
                  <c:v>39793</c:v>
                </c:pt>
                <c:pt idx="2334">
                  <c:v>39794</c:v>
                </c:pt>
                <c:pt idx="2335">
                  <c:v>39797</c:v>
                </c:pt>
                <c:pt idx="2336">
                  <c:v>39798</c:v>
                </c:pt>
                <c:pt idx="2337">
                  <c:v>39799</c:v>
                </c:pt>
                <c:pt idx="2338">
                  <c:v>39800</c:v>
                </c:pt>
                <c:pt idx="2339">
                  <c:v>39801</c:v>
                </c:pt>
                <c:pt idx="2340">
                  <c:v>39804</c:v>
                </c:pt>
                <c:pt idx="2341">
                  <c:v>39805</c:v>
                </c:pt>
                <c:pt idx="2342">
                  <c:v>39806</c:v>
                </c:pt>
                <c:pt idx="2344">
                  <c:v>39808</c:v>
                </c:pt>
                <c:pt idx="2345">
                  <c:v>39811</c:v>
                </c:pt>
                <c:pt idx="2346">
                  <c:v>39812</c:v>
                </c:pt>
                <c:pt idx="2347">
                  <c:v>39813</c:v>
                </c:pt>
                <c:pt idx="2349">
                  <c:v>39815</c:v>
                </c:pt>
                <c:pt idx="2350">
                  <c:v>39818</c:v>
                </c:pt>
                <c:pt idx="2351">
                  <c:v>39819</c:v>
                </c:pt>
                <c:pt idx="2352">
                  <c:v>39820</c:v>
                </c:pt>
                <c:pt idx="2353">
                  <c:v>39821</c:v>
                </c:pt>
                <c:pt idx="2354">
                  <c:v>39822</c:v>
                </c:pt>
                <c:pt idx="2355">
                  <c:v>39825</c:v>
                </c:pt>
                <c:pt idx="2356">
                  <c:v>39826</c:v>
                </c:pt>
                <c:pt idx="2357">
                  <c:v>39827</c:v>
                </c:pt>
                <c:pt idx="2358">
                  <c:v>39828</c:v>
                </c:pt>
                <c:pt idx="2359">
                  <c:v>39829</c:v>
                </c:pt>
                <c:pt idx="2361">
                  <c:v>39833</c:v>
                </c:pt>
                <c:pt idx="2362">
                  <c:v>39834</c:v>
                </c:pt>
                <c:pt idx="2363">
                  <c:v>39835</c:v>
                </c:pt>
                <c:pt idx="2364">
                  <c:v>39836</c:v>
                </c:pt>
                <c:pt idx="2365">
                  <c:v>39839</c:v>
                </c:pt>
                <c:pt idx="2366">
                  <c:v>39840</c:v>
                </c:pt>
                <c:pt idx="2367">
                  <c:v>39841</c:v>
                </c:pt>
                <c:pt idx="2368">
                  <c:v>39842</c:v>
                </c:pt>
                <c:pt idx="2369">
                  <c:v>39843</c:v>
                </c:pt>
                <c:pt idx="2370">
                  <c:v>39846</c:v>
                </c:pt>
                <c:pt idx="2371">
                  <c:v>39847</c:v>
                </c:pt>
                <c:pt idx="2372">
                  <c:v>39848</c:v>
                </c:pt>
                <c:pt idx="2373">
                  <c:v>39849</c:v>
                </c:pt>
                <c:pt idx="2374">
                  <c:v>39850</c:v>
                </c:pt>
                <c:pt idx="2375">
                  <c:v>39853</c:v>
                </c:pt>
                <c:pt idx="2376">
                  <c:v>39854</c:v>
                </c:pt>
                <c:pt idx="2377">
                  <c:v>39855</c:v>
                </c:pt>
                <c:pt idx="2378">
                  <c:v>39856</c:v>
                </c:pt>
                <c:pt idx="2379">
                  <c:v>39857</c:v>
                </c:pt>
                <c:pt idx="2381">
                  <c:v>39861</c:v>
                </c:pt>
                <c:pt idx="2382">
                  <c:v>39862</c:v>
                </c:pt>
                <c:pt idx="2383">
                  <c:v>39863</c:v>
                </c:pt>
                <c:pt idx="2384">
                  <c:v>39864</c:v>
                </c:pt>
                <c:pt idx="2385">
                  <c:v>39867</c:v>
                </c:pt>
                <c:pt idx="2386">
                  <c:v>39868</c:v>
                </c:pt>
                <c:pt idx="2387">
                  <c:v>39869</c:v>
                </c:pt>
                <c:pt idx="2388">
                  <c:v>39870</c:v>
                </c:pt>
                <c:pt idx="2389">
                  <c:v>39871</c:v>
                </c:pt>
                <c:pt idx="2390">
                  <c:v>39874</c:v>
                </c:pt>
                <c:pt idx="2391">
                  <c:v>39875</c:v>
                </c:pt>
                <c:pt idx="2392">
                  <c:v>39876</c:v>
                </c:pt>
                <c:pt idx="2393">
                  <c:v>39877</c:v>
                </c:pt>
                <c:pt idx="2394">
                  <c:v>39878</c:v>
                </c:pt>
                <c:pt idx="2395">
                  <c:v>39881</c:v>
                </c:pt>
                <c:pt idx="2396">
                  <c:v>39882</c:v>
                </c:pt>
                <c:pt idx="2397">
                  <c:v>39883</c:v>
                </c:pt>
                <c:pt idx="2398">
                  <c:v>39884</c:v>
                </c:pt>
                <c:pt idx="2399">
                  <c:v>39885</c:v>
                </c:pt>
                <c:pt idx="2400">
                  <c:v>39888</c:v>
                </c:pt>
                <c:pt idx="2401">
                  <c:v>39889</c:v>
                </c:pt>
                <c:pt idx="2402">
                  <c:v>39890</c:v>
                </c:pt>
                <c:pt idx="2403">
                  <c:v>39891</c:v>
                </c:pt>
                <c:pt idx="2404">
                  <c:v>39892</c:v>
                </c:pt>
                <c:pt idx="2405">
                  <c:v>39895</c:v>
                </c:pt>
                <c:pt idx="2406">
                  <c:v>39896</c:v>
                </c:pt>
                <c:pt idx="2407">
                  <c:v>39897</c:v>
                </c:pt>
                <c:pt idx="2408">
                  <c:v>39898</c:v>
                </c:pt>
                <c:pt idx="2409">
                  <c:v>39899</c:v>
                </c:pt>
                <c:pt idx="2410">
                  <c:v>39902</c:v>
                </c:pt>
                <c:pt idx="2411">
                  <c:v>39903</c:v>
                </c:pt>
                <c:pt idx="2412">
                  <c:v>39904</c:v>
                </c:pt>
                <c:pt idx="2413">
                  <c:v>39905</c:v>
                </c:pt>
                <c:pt idx="2414">
                  <c:v>39906</c:v>
                </c:pt>
                <c:pt idx="2415">
                  <c:v>39909</c:v>
                </c:pt>
                <c:pt idx="2416">
                  <c:v>39910</c:v>
                </c:pt>
                <c:pt idx="2417">
                  <c:v>39911</c:v>
                </c:pt>
                <c:pt idx="2418">
                  <c:v>39912</c:v>
                </c:pt>
                <c:pt idx="2420">
                  <c:v>39916</c:v>
                </c:pt>
                <c:pt idx="2421">
                  <c:v>39917</c:v>
                </c:pt>
                <c:pt idx="2422">
                  <c:v>39918</c:v>
                </c:pt>
                <c:pt idx="2423">
                  <c:v>39919</c:v>
                </c:pt>
                <c:pt idx="2424">
                  <c:v>39920</c:v>
                </c:pt>
                <c:pt idx="2425">
                  <c:v>39923</c:v>
                </c:pt>
                <c:pt idx="2426">
                  <c:v>39924</c:v>
                </c:pt>
                <c:pt idx="2427">
                  <c:v>39925</c:v>
                </c:pt>
                <c:pt idx="2428">
                  <c:v>39926</c:v>
                </c:pt>
                <c:pt idx="2429">
                  <c:v>39927</c:v>
                </c:pt>
                <c:pt idx="2430">
                  <c:v>39930</c:v>
                </c:pt>
                <c:pt idx="2431">
                  <c:v>39931</c:v>
                </c:pt>
                <c:pt idx="2432">
                  <c:v>39932</c:v>
                </c:pt>
                <c:pt idx="2433">
                  <c:v>39933</c:v>
                </c:pt>
                <c:pt idx="2434">
                  <c:v>39934</c:v>
                </c:pt>
                <c:pt idx="2435">
                  <c:v>39937</c:v>
                </c:pt>
                <c:pt idx="2436">
                  <c:v>39938</c:v>
                </c:pt>
                <c:pt idx="2437">
                  <c:v>39939</c:v>
                </c:pt>
                <c:pt idx="2438">
                  <c:v>39940</c:v>
                </c:pt>
                <c:pt idx="2439">
                  <c:v>39941</c:v>
                </c:pt>
                <c:pt idx="2440">
                  <c:v>39944</c:v>
                </c:pt>
                <c:pt idx="2441">
                  <c:v>39945</c:v>
                </c:pt>
                <c:pt idx="2442">
                  <c:v>39946</c:v>
                </c:pt>
                <c:pt idx="2443">
                  <c:v>39947</c:v>
                </c:pt>
                <c:pt idx="2444">
                  <c:v>39948</c:v>
                </c:pt>
                <c:pt idx="2445">
                  <c:v>39951</c:v>
                </c:pt>
                <c:pt idx="2446">
                  <c:v>39952</c:v>
                </c:pt>
                <c:pt idx="2447">
                  <c:v>39953</c:v>
                </c:pt>
                <c:pt idx="2448">
                  <c:v>39954</c:v>
                </c:pt>
                <c:pt idx="2449">
                  <c:v>39955</c:v>
                </c:pt>
                <c:pt idx="2451">
                  <c:v>39959</c:v>
                </c:pt>
                <c:pt idx="2452">
                  <c:v>39960</c:v>
                </c:pt>
                <c:pt idx="2453">
                  <c:v>39961</c:v>
                </c:pt>
                <c:pt idx="2454">
                  <c:v>39962</c:v>
                </c:pt>
                <c:pt idx="2455">
                  <c:v>39965</c:v>
                </c:pt>
                <c:pt idx="2456">
                  <c:v>39966</c:v>
                </c:pt>
                <c:pt idx="2457">
                  <c:v>39967</c:v>
                </c:pt>
                <c:pt idx="2458">
                  <c:v>39968</c:v>
                </c:pt>
                <c:pt idx="2459">
                  <c:v>39969</c:v>
                </c:pt>
                <c:pt idx="2460">
                  <c:v>39972</c:v>
                </c:pt>
                <c:pt idx="2461">
                  <c:v>39973</c:v>
                </c:pt>
                <c:pt idx="2462">
                  <c:v>39974</c:v>
                </c:pt>
                <c:pt idx="2463">
                  <c:v>39975</c:v>
                </c:pt>
                <c:pt idx="2464">
                  <c:v>39976</c:v>
                </c:pt>
                <c:pt idx="2465">
                  <c:v>39979</c:v>
                </c:pt>
                <c:pt idx="2466">
                  <c:v>39980</c:v>
                </c:pt>
                <c:pt idx="2467">
                  <c:v>39981</c:v>
                </c:pt>
                <c:pt idx="2468">
                  <c:v>39982</c:v>
                </c:pt>
                <c:pt idx="2469">
                  <c:v>39983</c:v>
                </c:pt>
                <c:pt idx="2470">
                  <c:v>39986</c:v>
                </c:pt>
                <c:pt idx="2471">
                  <c:v>39987</c:v>
                </c:pt>
                <c:pt idx="2472">
                  <c:v>39988</c:v>
                </c:pt>
                <c:pt idx="2473">
                  <c:v>39989</c:v>
                </c:pt>
                <c:pt idx="2474">
                  <c:v>39990</c:v>
                </c:pt>
                <c:pt idx="2475">
                  <c:v>39993</c:v>
                </c:pt>
                <c:pt idx="2476">
                  <c:v>39994</c:v>
                </c:pt>
                <c:pt idx="2477">
                  <c:v>39995</c:v>
                </c:pt>
                <c:pt idx="2478">
                  <c:v>39996</c:v>
                </c:pt>
                <c:pt idx="2480">
                  <c:v>40000</c:v>
                </c:pt>
                <c:pt idx="2481">
                  <c:v>40001</c:v>
                </c:pt>
                <c:pt idx="2482">
                  <c:v>40002</c:v>
                </c:pt>
                <c:pt idx="2483">
                  <c:v>40003</c:v>
                </c:pt>
                <c:pt idx="2484">
                  <c:v>40004</c:v>
                </c:pt>
                <c:pt idx="2485">
                  <c:v>40007</c:v>
                </c:pt>
                <c:pt idx="2486">
                  <c:v>40008</c:v>
                </c:pt>
                <c:pt idx="2487">
                  <c:v>40009</c:v>
                </c:pt>
                <c:pt idx="2488">
                  <c:v>40010</c:v>
                </c:pt>
                <c:pt idx="2489">
                  <c:v>40011</c:v>
                </c:pt>
                <c:pt idx="2490">
                  <c:v>40014</c:v>
                </c:pt>
                <c:pt idx="2491">
                  <c:v>40015</c:v>
                </c:pt>
                <c:pt idx="2492">
                  <c:v>40016</c:v>
                </c:pt>
                <c:pt idx="2493">
                  <c:v>40017</c:v>
                </c:pt>
                <c:pt idx="2494">
                  <c:v>40018</c:v>
                </c:pt>
                <c:pt idx="2495">
                  <c:v>40021</c:v>
                </c:pt>
                <c:pt idx="2496">
                  <c:v>40022</c:v>
                </c:pt>
                <c:pt idx="2497">
                  <c:v>40023</c:v>
                </c:pt>
                <c:pt idx="2498">
                  <c:v>40024</c:v>
                </c:pt>
                <c:pt idx="2499">
                  <c:v>40025</c:v>
                </c:pt>
                <c:pt idx="2500">
                  <c:v>40028</c:v>
                </c:pt>
                <c:pt idx="2501">
                  <c:v>40029</c:v>
                </c:pt>
                <c:pt idx="2502">
                  <c:v>40030</c:v>
                </c:pt>
                <c:pt idx="2503">
                  <c:v>40031</c:v>
                </c:pt>
                <c:pt idx="2504">
                  <c:v>40032</c:v>
                </c:pt>
                <c:pt idx="2505">
                  <c:v>40035</c:v>
                </c:pt>
                <c:pt idx="2506">
                  <c:v>40036</c:v>
                </c:pt>
                <c:pt idx="2507">
                  <c:v>40037</c:v>
                </c:pt>
                <c:pt idx="2508">
                  <c:v>40038</c:v>
                </c:pt>
                <c:pt idx="2509">
                  <c:v>40039</c:v>
                </c:pt>
                <c:pt idx="2510">
                  <c:v>40042</c:v>
                </c:pt>
                <c:pt idx="2511">
                  <c:v>40043</c:v>
                </c:pt>
                <c:pt idx="2512">
                  <c:v>40044</c:v>
                </c:pt>
                <c:pt idx="2513">
                  <c:v>40045</c:v>
                </c:pt>
                <c:pt idx="2514">
                  <c:v>40046</c:v>
                </c:pt>
                <c:pt idx="2515">
                  <c:v>40049</c:v>
                </c:pt>
                <c:pt idx="2516">
                  <c:v>40050</c:v>
                </c:pt>
                <c:pt idx="2517">
                  <c:v>40051</c:v>
                </c:pt>
                <c:pt idx="2518">
                  <c:v>40052</c:v>
                </c:pt>
                <c:pt idx="2519">
                  <c:v>40053</c:v>
                </c:pt>
                <c:pt idx="2520">
                  <c:v>40056</c:v>
                </c:pt>
                <c:pt idx="2521">
                  <c:v>40057</c:v>
                </c:pt>
                <c:pt idx="2522">
                  <c:v>40058</c:v>
                </c:pt>
                <c:pt idx="2523">
                  <c:v>40059</c:v>
                </c:pt>
                <c:pt idx="2524">
                  <c:v>40060</c:v>
                </c:pt>
                <c:pt idx="2526">
                  <c:v>40064</c:v>
                </c:pt>
                <c:pt idx="2527">
                  <c:v>40065</c:v>
                </c:pt>
                <c:pt idx="2528">
                  <c:v>40066</c:v>
                </c:pt>
                <c:pt idx="2529">
                  <c:v>40067</c:v>
                </c:pt>
                <c:pt idx="2530">
                  <c:v>40070</c:v>
                </c:pt>
                <c:pt idx="2531">
                  <c:v>40071</c:v>
                </c:pt>
                <c:pt idx="2532">
                  <c:v>40072</c:v>
                </c:pt>
                <c:pt idx="2533">
                  <c:v>40073</c:v>
                </c:pt>
                <c:pt idx="2534">
                  <c:v>40074</c:v>
                </c:pt>
                <c:pt idx="2535">
                  <c:v>40077</c:v>
                </c:pt>
                <c:pt idx="2536">
                  <c:v>40078</c:v>
                </c:pt>
                <c:pt idx="2537">
                  <c:v>40079</c:v>
                </c:pt>
                <c:pt idx="2538">
                  <c:v>40080</c:v>
                </c:pt>
                <c:pt idx="2539">
                  <c:v>40081</c:v>
                </c:pt>
                <c:pt idx="2540">
                  <c:v>40084</c:v>
                </c:pt>
                <c:pt idx="2541">
                  <c:v>40085</c:v>
                </c:pt>
                <c:pt idx="2542">
                  <c:v>40086</c:v>
                </c:pt>
                <c:pt idx="2543">
                  <c:v>40087</c:v>
                </c:pt>
                <c:pt idx="2544">
                  <c:v>40088</c:v>
                </c:pt>
                <c:pt idx="2545">
                  <c:v>40091</c:v>
                </c:pt>
                <c:pt idx="2546">
                  <c:v>40092</c:v>
                </c:pt>
                <c:pt idx="2547">
                  <c:v>40093</c:v>
                </c:pt>
                <c:pt idx="2548">
                  <c:v>40094</c:v>
                </c:pt>
                <c:pt idx="2549">
                  <c:v>40095</c:v>
                </c:pt>
                <c:pt idx="2551">
                  <c:v>40099</c:v>
                </c:pt>
                <c:pt idx="2552">
                  <c:v>40100</c:v>
                </c:pt>
                <c:pt idx="2553">
                  <c:v>40101</c:v>
                </c:pt>
                <c:pt idx="2554">
                  <c:v>40102</c:v>
                </c:pt>
                <c:pt idx="2555">
                  <c:v>40105</c:v>
                </c:pt>
                <c:pt idx="2556">
                  <c:v>40106</c:v>
                </c:pt>
                <c:pt idx="2557">
                  <c:v>40107</c:v>
                </c:pt>
                <c:pt idx="2558">
                  <c:v>40108</c:v>
                </c:pt>
                <c:pt idx="2559">
                  <c:v>40109</c:v>
                </c:pt>
                <c:pt idx="2560">
                  <c:v>40112</c:v>
                </c:pt>
                <c:pt idx="2561">
                  <c:v>40113</c:v>
                </c:pt>
                <c:pt idx="2562">
                  <c:v>40114</c:v>
                </c:pt>
                <c:pt idx="2563">
                  <c:v>40115</c:v>
                </c:pt>
                <c:pt idx="2564">
                  <c:v>40116</c:v>
                </c:pt>
                <c:pt idx="2565">
                  <c:v>40119</c:v>
                </c:pt>
                <c:pt idx="2566">
                  <c:v>40120</c:v>
                </c:pt>
                <c:pt idx="2567">
                  <c:v>40121</c:v>
                </c:pt>
                <c:pt idx="2568">
                  <c:v>40122</c:v>
                </c:pt>
                <c:pt idx="2569">
                  <c:v>40123</c:v>
                </c:pt>
                <c:pt idx="2570">
                  <c:v>40126</c:v>
                </c:pt>
                <c:pt idx="2571">
                  <c:v>40127</c:v>
                </c:pt>
                <c:pt idx="2573">
                  <c:v>40129</c:v>
                </c:pt>
                <c:pt idx="2574">
                  <c:v>40130</c:v>
                </c:pt>
                <c:pt idx="2575">
                  <c:v>40133</c:v>
                </c:pt>
                <c:pt idx="2576">
                  <c:v>40134</c:v>
                </c:pt>
                <c:pt idx="2577">
                  <c:v>40135</c:v>
                </c:pt>
                <c:pt idx="2578">
                  <c:v>40136</c:v>
                </c:pt>
                <c:pt idx="2579">
                  <c:v>40137</c:v>
                </c:pt>
                <c:pt idx="2580">
                  <c:v>40140</c:v>
                </c:pt>
                <c:pt idx="2581">
                  <c:v>40141</c:v>
                </c:pt>
                <c:pt idx="2582">
                  <c:v>40142</c:v>
                </c:pt>
                <c:pt idx="2584">
                  <c:v>40144</c:v>
                </c:pt>
                <c:pt idx="2585">
                  <c:v>40147</c:v>
                </c:pt>
                <c:pt idx="2586">
                  <c:v>40148</c:v>
                </c:pt>
                <c:pt idx="2587">
                  <c:v>40149</c:v>
                </c:pt>
                <c:pt idx="2588">
                  <c:v>40150</c:v>
                </c:pt>
                <c:pt idx="2589">
                  <c:v>40151</c:v>
                </c:pt>
                <c:pt idx="2590">
                  <c:v>40154</c:v>
                </c:pt>
                <c:pt idx="2591">
                  <c:v>40155</c:v>
                </c:pt>
                <c:pt idx="2592">
                  <c:v>40156</c:v>
                </c:pt>
                <c:pt idx="2593">
                  <c:v>40157</c:v>
                </c:pt>
                <c:pt idx="2594">
                  <c:v>40158</c:v>
                </c:pt>
                <c:pt idx="2595">
                  <c:v>40161</c:v>
                </c:pt>
                <c:pt idx="2596">
                  <c:v>40162</c:v>
                </c:pt>
                <c:pt idx="2597">
                  <c:v>40163</c:v>
                </c:pt>
                <c:pt idx="2598">
                  <c:v>40164</c:v>
                </c:pt>
                <c:pt idx="2599">
                  <c:v>40165</c:v>
                </c:pt>
                <c:pt idx="2600">
                  <c:v>40168</c:v>
                </c:pt>
                <c:pt idx="2601">
                  <c:v>40169</c:v>
                </c:pt>
                <c:pt idx="2602">
                  <c:v>40170</c:v>
                </c:pt>
                <c:pt idx="2603">
                  <c:v>40171</c:v>
                </c:pt>
                <c:pt idx="2605">
                  <c:v>40175</c:v>
                </c:pt>
                <c:pt idx="2606">
                  <c:v>40176</c:v>
                </c:pt>
                <c:pt idx="2607">
                  <c:v>40177</c:v>
                </c:pt>
                <c:pt idx="2608">
                  <c:v>40178</c:v>
                </c:pt>
                <c:pt idx="2610">
                  <c:v>40182</c:v>
                </c:pt>
                <c:pt idx="2611">
                  <c:v>40183</c:v>
                </c:pt>
                <c:pt idx="2612">
                  <c:v>40184</c:v>
                </c:pt>
                <c:pt idx="2613">
                  <c:v>40185</c:v>
                </c:pt>
                <c:pt idx="2614">
                  <c:v>40186</c:v>
                </c:pt>
                <c:pt idx="2615">
                  <c:v>40189</c:v>
                </c:pt>
                <c:pt idx="2616">
                  <c:v>40190</c:v>
                </c:pt>
                <c:pt idx="2617">
                  <c:v>40191</c:v>
                </c:pt>
                <c:pt idx="2618">
                  <c:v>40192</c:v>
                </c:pt>
                <c:pt idx="2619">
                  <c:v>40193</c:v>
                </c:pt>
                <c:pt idx="2621">
                  <c:v>40197</c:v>
                </c:pt>
                <c:pt idx="2622">
                  <c:v>40198</c:v>
                </c:pt>
                <c:pt idx="2623">
                  <c:v>40199</c:v>
                </c:pt>
                <c:pt idx="2624">
                  <c:v>40200</c:v>
                </c:pt>
                <c:pt idx="2625">
                  <c:v>40203</c:v>
                </c:pt>
                <c:pt idx="2626">
                  <c:v>40204</c:v>
                </c:pt>
                <c:pt idx="2627">
                  <c:v>40205</c:v>
                </c:pt>
                <c:pt idx="2628">
                  <c:v>40206</c:v>
                </c:pt>
                <c:pt idx="2629">
                  <c:v>40207</c:v>
                </c:pt>
                <c:pt idx="2630">
                  <c:v>40210</c:v>
                </c:pt>
                <c:pt idx="2631">
                  <c:v>40211</c:v>
                </c:pt>
                <c:pt idx="2632">
                  <c:v>40212</c:v>
                </c:pt>
                <c:pt idx="2633">
                  <c:v>40213</c:v>
                </c:pt>
                <c:pt idx="2634">
                  <c:v>40214</c:v>
                </c:pt>
                <c:pt idx="2635">
                  <c:v>40217</c:v>
                </c:pt>
                <c:pt idx="2636">
                  <c:v>40218</c:v>
                </c:pt>
                <c:pt idx="2637">
                  <c:v>40219</c:v>
                </c:pt>
                <c:pt idx="2638">
                  <c:v>40220</c:v>
                </c:pt>
                <c:pt idx="2639">
                  <c:v>40221</c:v>
                </c:pt>
                <c:pt idx="2641">
                  <c:v>40225</c:v>
                </c:pt>
                <c:pt idx="2642">
                  <c:v>40226</c:v>
                </c:pt>
                <c:pt idx="2643">
                  <c:v>40227</c:v>
                </c:pt>
                <c:pt idx="2644">
                  <c:v>40228</c:v>
                </c:pt>
                <c:pt idx="2645">
                  <c:v>40231</c:v>
                </c:pt>
                <c:pt idx="2646">
                  <c:v>40232</c:v>
                </c:pt>
                <c:pt idx="2647">
                  <c:v>40233</c:v>
                </c:pt>
                <c:pt idx="2648">
                  <c:v>40234</c:v>
                </c:pt>
                <c:pt idx="2649">
                  <c:v>40235</c:v>
                </c:pt>
                <c:pt idx="2650">
                  <c:v>40238</c:v>
                </c:pt>
                <c:pt idx="2651">
                  <c:v>40239</c:v>
                </c:pt>
                <c:pt idx="2652">
                  <c:v>40240</c:v>
                </c:pt>
                <c:pt idx="2653">
                  <c:v>40241</c:v>
                </c:pt>
                <c:pt idx="2654">
                  <c:v>40242</c:v>
                </c:pt>
                <c:pt idx="2655">
                  <c:v>40245</c:v>
                </c:pt>
                <c:pt idx="2656">
                  <c:v>40246</c:v>
                </c:pt>
                <c:pt idx="2657">
                  <c:v>40247</c:v>
                </c:pt>
                <c:pt idx="2658">
                  <c:v>40248</c:v>
                </c:pt>
                <c:pt idx="2659">
                  <c:v>40249</c:v>
                </c:pt>
                <c:pt idx="2660">
                  <c:v>40252</c:v>
                </c:pt>
                <c:pt idx="2661">
                  <c:v>40253</c:v>
                </c:pt>
                <c:pt idx="2662">
                  <c:v>40254</c:v>
                </c:pt>
                <c:pt idx="2663">
                  <c:v>40255</c:v>
                </c:pt>
                <c:pt idx="2664">
                  <c:v>40256</c:v>
                </c:pt>
                <c:pt idx="2665">
                  <c:v>40259</c:v>
                </c:pt>
                <c:pt idx="2666">
                  <c:v>40260</c:v>
                </c:pt>
                <c:pt idx="2667">
                  <c:v>40261</c:v>
                </c:pt>
                <c:pt idx="2668">
                  <c:v>40262</c:v>
                </c:pt>
                <c:pt idx="2669">
                  <c:v>40263</c:v>
                </c:pt>
                <c:pt idx="2670">
                  <c:v>40266</c:v>
                </c:pt>
                <c:pt idx="2671">
                  <c:v>40267</c:v>
                </c:pt>
                <c:pt idx="2672">
                  <c:v>40268</c:v>
                </c:pt>
                <c:pt idx="2673">
                  <c:v>40269</c:v>
                </c:pt>
                <c:pt idx="2674">
                  <c:v>40270</c:v>
                </c:pt>
                <c:pt idx="2675">
                  <c:v>40273</c:v>
                </c:pt>
                <c:pt idx="2676">
                  <c:v>40274</c:v>
                </c:pt>
                <c:pt idx="2677">
                  <c:v>40275</c:v>
                </c:pt>
                <c:pt idx="2678">
                  <c:v>40276</c:v>
                </c:pt>
                <c:pt idx="2679">
                  <c:v>40277</c:v>
                </c:pt>
                <c:pt idx="2680">
                  <c:v>40280</c:v>
                </c:pt>
                <c:pt idx="2681">
                  <c:v>40281</c:v>
                </c:pt>
                <c:pt idx="2682">
                  <c:v>40282</c:v>
                </c:pt>
                <c:pt idx="2683">
                  <c:v>40283</c:v>
                </c:pt>
                <c:pt idx="2684">
                  <c:v>40284</c:v>
                </c:pt>
                <c:pt idx="2685">
                  <c:v>40287</c:v>
                </c:pt>
                <c:pt idx="2686">
                  <c:v>40288</c:v>
                </c:pt>
                <c:pt idx="2687">
                  <c:v>40289</c:v>
                </c:pt>
                <c:pt idx="2688">
                  <c:v>40290</c:v>
                </c:pt>
                <c:pt idx="2689">
                  <c:v>40291</c:v>
                </c:pt>
                <c:pt idx="2690">
                  <c:v>40294</c:v>
                </c:pt>
                <c:pt idx="2691">
                  <c:v>40295</c:v>
                </c:pt>
                <c:pt idx="2692">
                  <c:v>40296</c:v>
                </c:pt>
                <c:pt idx="2693">
                  <c:v>40297</c:v>
                </c:pt>
                <c:pt idx="2694">
                  <c:v>40298</c:v>
                </c:pt>
                <c:pt idx="2695">
                  <c:v>40301</c:v>
                </c:pt>
                <c:pt idx="2696">
                  <c:v>40302</c:v>
                </c:pt>
                <c:pt idx="2697">
                  <c:v>40303</c:v>
                </c:pt>
                <c:pt idx="2698">
                  <c:v>40304</c:v>
                </c:pt>
                <c:pt idx="2699">
                  <c:v>40305</c:v>
                </c:pt>
                <c:pt idx="2700">
                  <c:v>40308</c:v>
                </c:pt>
                <c:pt idx="2701">
                  <c:v>40309</c:v>
                </c:pt>
                <c:pt idx="2702">
                  <c:v>40310</c:v>
                </c:pt>
                <c:pt idx="2703">
                  <c:v>40311</c:v>
                </c:pt>
                <c:pt idx="2704">
                  <c:v>40312</c:v>
                </c:pt>
                <c:pt idx="2705">
                  <c:v>40315</c:v>
                </c:pt>
                <c:pt idx="2706">
                  <c:v>40316</c:v>
                </c:pt>
                <c:pt idx="2707">
                  <c:v>40317</c:v>
                </c:pt>
                <c:pt idx="2708">
                  <c:v>40318</c:v>
                </c:pt>
                <c:pt idx="2709">
                  <c:v>40319</c:v>
                </c:pt>
                <c:pt idx="2710">
                  <c:v>40322</c:v>
                </c:pt>
                <c:pt idx="2711">
                  <c:v>40323</c:v>
                </c:pt>
                <c:pt idx="2712">
                  <c:v>40324</c:v>
                </c:pt>
                <c:pt idx="2713">
                  <c:v>40325</c:v>
                </c:pt>
                <c:pt idx="2714">
                  <c:v>40326</c:v>
                </c:pt>
                <c:pt idx="2716">
                  <c:v>40330</c:v>
                </c:pt>
                <c:pt idx="2717">
                  <c:v>40331</c:v>
                </c:pt>
                <c:pt idx="2718">
                  <c:v>40332</c:v>
                </c:pt>
                <c:pt idx="2719">
                  <c:v>40333</c:v>
                </c:pt>
                <c:pt idx="2720">
                  <c:v>40336</c:v>
                </c:pt>
                <c:pt idx="2721">
                  <c:v>40337</c:v>
                </c:pt>
                <c:pt idx="2722">
                  <c:v>40338</c:v>
                </c:pt>
                <c:pt idx="2723">
                  <c:v>40339</c:v>
                </c:pt>
                <c:pt idx="2724">
                  <c:v>40340</c:v>
                </c:pt>
                <c:pt idx="2725">
                  <c:v>40343</c:v>
                </c:pt>
                <c:pt idx="2726">
                  <c:v>40344</c:v>
                </c:pt>
                <c:pt idx="2727">
                  <c:v>40345</c:v>
                </c:pt>
                <c:pt idx="2728">
                  <c:v>40346</c:v>
                </c:pt>
                <c:pt idx="2729">
                  <c:v>40347</c:v>
                </c:pt>
                <c:pt idx="2730">
                  <c:v>40350</c:v>
                </c:pt>
                <c:pt idx="2731">
                  <c:v>40351</c:v>
                </c:pt>
                <c:pt idx="2732">
                  <c:v>40352</c:v>
                </c:pt>
                <c:pt idx="2733">
                  <c:v>40353</c:v>
                </c:pt>
                <c:pt idx="2734">
                  <c:v>40354</c:v>
                </c:pt>
                <c:pt idx="2735">
                  <c:v>40357</c:v>
                </c:pt>
                <c:pt idx="2736">
                  <c:v>40358</c:v>
                </c:pt>
                <c:pt idx="2737">
                  <c:v>40359</c:v>
                </c:pt>
                <c:pt idx="2738">
                  <c:v>40360</c:v>
                </c:pt>
                <c:pt idx="2739">
                  <c:v>40361</c:v>
                </c:pt>
                <c:pt idx="2741">
                  <c:v>40365</c:v>
                </c:pt>
                <c:pt idx="2742">
                  <c:v>40366</c:v>
                </c:pt>
                <c:pt idx="2743">
                  <c:v>40367</c:v>
                </c:pt>
                <c:pt idx="2744">
                  <c:v>40368</c:v>
                </c:pt>
                <c:pt idx="2745">
                  <c:v>40371</c:v>
                </c:pt>
                <c:pt idx="2746">
                  <c:v>40372</c:v>
                </c:pt>
                <c:pt idx="2747">
                  <c:v>40373</c:v>
                </c:pt>
                <c:pt idx="2748">
                  <c:v>40374</c:v>
                </c:pt>
                <c:pt idx="2749">
                  <c:v>40375</c:v>
                </c:pt>
                <c:pt idx="2750">
                  <c:v>40378</c:v>
                </c:pt>
                <c:pt idx="2751">
                  <c:v>40379</c:v>
                </c:pt>
                <c:pt idx="2752">
                  <c:v>40380</c:v>
                </c:pt>
                <c:pt idx="2753">
                  <c:v>40381</c:v>
                </c:pt>
                <c:pt idx="2754">
                  <c:v>40382</c:v>
                </c:pt>
                <c:pt idx="2755">
                  <c:v>40385</c:v>
                </c:pt>
                <c:pt idx="2756">
                  <c:v>40386</c:v>
                </c:pt>
                <c:pt idx="2757">
                  <c:v>40387</c:v>
                </c:pt>
                <c:pt idx="2758">
                  <c:v>40388</c:v>
                </c:pt>
                <c:pt idx="2759">
                  <c:v>40389</c:v>
                </c:pt>
                <c:pt idx="2760">
                  <c:v>40392</c:v>
                </c:pt>
                <c:pt idx="2761">
                  <c:v>40393</c:v>
                </c:pt>
                <c:pt idx="2762">
                  <c:v>40394</c:v>
                </c:pt>
                <c:pt idx="2763">
                  <c:v>40395</c:v>
                </c:pt>
                <c:pt idx="2764">
                  <c:v>40396</c:v>
                </c:pt>
                <c:pt idx="2765">
                  <c:v>40399</c:v>
                </c:pt>
                <c:pt idx="2766">
                  <c:v>40400</c:v>
                </c:pt>
                <c:pt idx="2767">
                  <c:v>40401</c:v>
                </c:pt>
                <c:pt idx="2768">
                  <c:v>40402</c:v>
                </c:pt>
                <c:pt idx="2769">
                  <c:v>40403</c:v>
                </c:pt>
                <c:pt idx="2770">
                  <c:v>40406</c:v>
                </c:pt>
                <c:pt idx="2771">
                  <c:v>40407</c:v>
                </c:pt>
                <c:pt idx="2772">
                  <c:v>40408</c:v>
                </c:pt>
                <c:pt idx="2773">
                  <c:v>40409</c:v>
                </c:pt>
                <c:pt idx="2774">
                  <c:v>40410</c:v>
                </c:pt>
                <c:pt idx="2775">
                  <c:v>40413</c:v>
                </c:pt>
                <c:pt idx="2776">
                  <c:v>40414</c:v>
                </c:pt>
                <c:pt idx="2777">
                  <c:v>40415</c:v>
                </c:pt>
                <c:pt idx="2778">
                  <c:v>40416</c:v>
                </c:pt>
                <c:pt idx="2779">
                  <c:v>40417</c:v>
                </c:pt>
                <c:pt idx="2780">
                  <c:v>40420</c:v>
                </c:pt>
                <c:pt idx="2781">
                  <c:v>40421</c:v>
                </c:pt>
                <c:pt idx="2782">
                  <c:v>40422</c:v>
                </c:pt>
                <c:pt idx="2783">
                  <c:v>40423</c:v>
                </c:pt>
                <c:pt idx="2784">
                  <c:v>40424</c:v>
                </c:pt>
                <c:pt idx="2786">
                  <c:v>40428</c:v>
                </c:pt>
                <c:pt idx="2787">
                  <c:v>40429</c:v>
                </c:pt>
                <c:pt idx="2788">
                  <c:v>40430</c:v>
                </c:pt>
                <c:pt idx="2789">
                  <c:v>40431</c:v>
                </c:pt>
                <c:pt idx="2790">
                  <c:v>40434</c:v>
                </c:pt>
                <c:pt idx="2791">
                  <c:v>40435</c:v>
                </c:pt>
                <c:pt idx="2792">
                  <c:v>40436</c:v>
                </c:pt>
                <c:pt idx="2793">
                  <c:v>40437</c:v>
                </c:pt>
                <c:pt idx="2794">
                  <c:v>40438</c:v>
                </c:pt>
                <c:pt idx="2795">
                  <c:v>40441</c:v>
                </c:pt>
                <c:pt idx="2796">
                  <c:v>40442</c:v>
                </c:pt>
                <c:pt idx="2797">
                  <c:v>40443</c:v>
                </c:pt>
                <c:pt idx="2798">
                  <c:v>40444</c:v>
                </c:pt>
                <c:pt idx="2799">
                  <c:v>40445</c:v>
                </c:pt>
                <c:pt idx="2800">
                  <c:v>40448</c:v>
                </c:pt>
                <c:pt idx="2801">
                  <c:v>40449</c:v>
                </c:pt>
                <c:pt idx="2802">
                  <c:v>40450</c:v>
                </c:pt>
                <c:pt idx="2803">
                  <c:v>40451</c:v>
                </c:pt>
                <c:pt idx="2804">
                  <c:v>40452</c:v>
                </c:pt>
                <c:pt idx="2805">
                  <c:v>40455</c:v>
                </c:pt>
                <c:pt idx="2806">
                  <c:v>40456</c:v>
                </c:pt>
                <c:pt idx="2807">
                  <c:v>40457</c:v>
                </c:pt>
                <c:pt idx="2808">
                  <c:v>40458</c:v>
                </c:pt>
                <c:pt idx="2809">
                  <c:v>40459</c:v>
                </c:pt>
                <c:pt idx="2811">
                  <c:v>40463</c:v>
                </c:pt>
                <c:pt idx="2812">
                  <c:v>40464</c:v>
                </c:pt>
                <c:pt idx="2813">
                  <c:v>40465</c:v>
                </c:pt>
                <c:pt idx="2814">
                  <c:v>40466</c:v>
                </c:pt>
                <c:pt idx="2815">
                  <c:v>40469</c:v>
                </c:pt>
                <c:pt idx="2816">
                  <c:v>40470</c:v>
                </c:pt>
                <c:pt idx="2817">
                  <c:v>40471</c:v>
                </c:pt>
                <c:pt idx="2818">
                  <c:v>40472</c:v>
                </c:pt>
                <c:pt idx="2819">
                  <c:v>40473</c:v>
                </c:pt>
                <c:pt idx="2820">
                  <c:v>40476</c:v>
                </c:pt>
                <c:pt idx="2821">
                  <c:v>40477</c:v>
                </c:pt>
                <c:pt idx="2822">
                  <c:v>40478</c:v>
                </c:pt>
                <c:pt idx="2823">
                  <c:v>40479</c:v>
                </c:pt>
                <c:pt idx="2824">
                  <c:v>40480</c:v>
                </c:pt>
                <c:pt idx="2825">
                  <c:v>40483</c:v>
                </c:pt>
                <c:pt idx="2826">
                  <c:v>40484</c:v>
                </c:pt>
                <c:pt idx="2827">
                  <c:v>40485</c:v>
                </c:pt>
                <c:pt idx="2828">
                  <c:v>40486</c:v>
                </c:pt>
                <c:pt idx="2829">
                  <c:v>40487</c:v>
                </c:pt>
                <c:pt idx="2830">
                  <c:v>40490</c:v>
                </c:pt>
                <c:pt idx="2831">
                  <c:v>40491</c:v>
                </c:pt>
                <c:pt idx="2832">
                  <c:v>40492</c:v>
                </c:pt>
                <c:pt idx="2834">
                  <c:v>40494</c:v>
                </c:pt>
                <c:pt idx="2835">
                  <c:v>40497</c:v>
                </c:pt>
                <c:pt idx="2836">
                  <c:v>40498</c:v>
                </c:pt>
                <c:pt idx="2837">
                  <c:v>40499</c:v>
                </c:pt>
                <c:pt idx="2838">
                  <c:v>40500</c:v>
                </c:pt>
                <c:pt idx="2839">
                  <c:v>40501</c:v>
                </c:pt>
                <c:pt idx="2840">
                  <c:v>40504</c:v>
                </c:pt>
                <c:pt idx="2841">
                  <c:v>40505</c:v>
                </c:pt>
                <c:pt idx="2842">
                  <c:v>40506</c:v>
                </c:pt>
                <c:pt idx="2844">
                  <c:v>40508</c:v>
                </c:pt>
                <c:pt idx="2845">
                  <c:v>40511</c:v>
                </c:pt>
                <c:pt idx="2846">
                  <c:v>40512</c:v>
                </c:pt>
                <c:pt idx="2847">
                  <c:v>40513</c:v>
                </c:pt>
                <c:pt idx="2848">
                  <c:v>40514</c:v>
                </c:pt>
                <c:pt idx="2849">
                  <c:v>40515</c:v>
                </c:pt>
                <c:pt idx="2850">
                  <c:v>40518</c:v>
                </c:pt>
                <c:pt idx="2851">
                  <c:v>40519</c:v>
                </c:pt>
                <c:pt idx="2852">
                  <c:v>40520</c:v>
                </c:pt>
                <c:pt idx="2853">
                  <c:v>40521</c:v>
                </c:pt>
                <c:pt idx="2854">
                  <c:v>40522</c:v>
                </c:pt>
                <c:pt idx="2855">
                  <c:v>40525</c:v>
                </c:pt>
                <c:pt idx="2856">
                  <c:v>40526</c:v>
                </c:pt>
                <c:pt idx="2857">
                  <c:v>40527</c:v>
                </c:pt>
                <c:pt idx="2858">
                  <c:v>40528</c:v>
                </c:pt>
                <c:pt idx="2859">
                  <c:v>40529</c:v>
                </c:pt>
                <c:pt idx="2860">
                  <c:v>40532</c:v>
                </c:pt>
                <c:pt idx="2861">
                  <c:v>40533</c:v>
                </c:pt>
                <c:pt idx="2862">
                  <c:v>40534</c:v>
                </c:pt>
                <c:pt idx="2863">
                  <c:v>40535</c:v>
                </c:pt>
                <c:pt idx="2865">
                  <c:v>40539</c:v>
                </c:pt>
                <c:pt idx="2866">
                  <c:v>40540</c:v>
                </c:pt>
                <c:pt idx="2867">
                  <c:v>40541</c:v>
                </c:pt>
                <c:pt idx="2868">
                  <c:v>40542</c:v>
                </c:pt>
                <c:pt idx="2869">
                  <c:v>40543</c:v>
                </c:pt>
                <c:pt idx="2870">
                  <c:v>40546</c:v>
                </c:pt>
                <c:pt idx="2871">
                  <c:v>40547</c:v>
                </c:pt>
                <c:pt idx="2872">
                  <c:v>40548</c:v>
                </c:pt>
                <c:pt idx="2873">
                  <c:v>40549</c:v>
                </c:pt>
                <c:pt idx="2874">
                  <c:v>40550</c:v>
                </c:pt>
                <c:pt idx="2875">
                  <c:v>40553</c:v>
                </c:pt>
                <c:pt idx="2876">
                  <c:v>40554</c:v>
                </c:pt>
                <c:pt idx="2877">
                  <c:v>40555</c:v>
                </c:pt>
                <c:pt idx="2878">
                  <c:v>40556</c:v>
                </c:pt>
                <c:pt idx="2879">
                  <c:v>40557</c:v>
                </c:pt>
                <c:pt idx="2881">
                  <c:v>40561</c:v>
                </c:pt>
                <c:pt idx="2882">
                  <c:v>40562</c:v>
                </c:pt>
                <c:pt idx="2883">
                  <c:v>40563</c:v>
                </c:pt>
                <c:pt idx="2884">
                  <c:v>40564</c:v>
                </c:pt>
                <c:pt idx="2885">
                  <c:v>40567</c:v>
                </c:pt>
                <c:pt idx="2886">
                  <c:v>40568</c:v>
                </c:pt>
                <c:pt idx="2887">
                  <c:v>40569</c:v>
                </c:pt>
                <c:pt idx="2888">
                  <c:v>40570</c:v>
                </c:pt>
                <c:pt idx="2889">
                  <c:v>40571</c:v>
                </c:pt>
                <c:pt idx="2890">
                  <c:v>40574</c:v>
                </c:pt>
                <c:pt idx="2891">
                  <c:v>40575</c:v>
                </c:pt>
                <c:pt idx="2892">
                  <c:v>40576</c:v>
                </c:pt>
                <c:pt idx="2893">
                  <c:v>40577</c:v>
                </c:pt>
                <c:pt idx="2894">
                  <c:v>40578</c:v>
                </c:pt>
                <c:pt idx="2895">
                  <c:v>40581</c:v>
                </c:pt>
                <c:pt idx="2896">
                  <c:v>40582</c:v>
                </c:pt>
                <c:pt idx="2897">
                  <c:v>40583</c:v>
                </c:pt>
                <c:pt idx="2898">
                  <c:v>40584</c:v>
                </c:pt>
                <c:pt idx="2899">
                  <c:v>40585</c:v>
                </c:pt>
                <c:pt idx="2900">
                  <c:v>40588</c:v>
                </c:pt>
                <c:pt idx="2901">
                  <c:v>40589</c:v>
                </c:pt>
                <c:pt idx="2902">
                  <c:v>40590</c:v>
                </c:pt>
                <c:pt idx="2903">
                  <c:v>40591</c:v>
                </c:pt>
                <c:pt idx="2904">
                  <c:v>40592</c:v>
                </c:pt>
                <c:pt idx="2906">
                  <c:v>40596</c:v>
                </c:pt>
                <c:pt idx="2907">
                  <c:v>40597</c:v>
                </c:pt>
                <c:pt idx="2908">
                  <c:v>40598</c:v>
                </c:pt>
                <c:pt idx="2909">
                  <c:v>40599</c:v>
                </c:pt>
                <c:pt idx="2910">
                  <c:v>40602</c:v>
                </c:pt>
                <c:pt idx="2911">
                  <c:v>40603</c:v>
                </c:pt>
                <c:pt idx="2912">
                  <c:v>40604</c:v>
                </c:pt>
                <c:pt idx="2913">
                  <c:v>40605</c:v>
                </c:pt>
                <c:pt idx="2914">
                  <c:v>40606</c:v>
                </c:pt>
                <c:pt idx="2915">
                  <c:v>40609</c:v>
                </c:pt>
                <c:pt idx="2916">
                  <c:v>40610</c:v>
                </c:pt>
                <c:pt idx="2917">
                  <c:v>40611</c:v>
                </c:pt>
                <c:pt idx="2918">
                  <c:v>40612</c:v>
                </c:pt>
                <c:pt idx="2919">
                  <c:v>40613</c:v>
                </c:pt>
                <c:pt idx="2920">
                  <c:v>40616</c:v>
                </c:pt>
                <c:pt idx="2921">
                  <c:v>40617</c:v>
                </c:pt>
                <c:pt idx="2922">
                  <c:v>40618</c:v>
                </c:pt>
                <c:pt idx="2923">
                  <c:v>40619</c:v>
                </c:pt>
                <c:pt idx="2924">
                  <c:v>40620</c:v>
                </c:pt>
                <c:pt idx="2925">
                  <c:v>40623</c:v>
                </c:pt>
                <c:pt idx="2926">
                  <c:v>40624</c:v>
                </c:pt>
                <c:pt idx="2927">
                  <c:v>40625</c:v>
                </c:pt>
                <c:pt idx="2928">
                  <c:v>40626</c:v>
                </c:pt>
                <c:pt idx="2929">
                  <c:v>40627</c:v>
                </c:pt>
                <c:pt idx="2930">
                  <c:v>40630</c:v>
                </c:pt>
                <c:pt idx="2931">
                  <c:v>40631</c:v>
                </c:pt>
                <c:pt idx="2932">
                  <c:v>40632</c:v>
                </c:pt>
                <c:pt idx="2933">
                  <c:v>40633</c:v>
                </c:pt>
                <c:pt idx="2934">
                  <c:v>40634</c:v>
                </c:pt>
                <c:pt idx="2935">
                  <c:v>40637</c:v>
                </c:pt>
                <c:pt idx="2936">
                  <c:v>40638</c:v>
                </c:pt>
                <c:pt idx="2937">
                  <c:v>40639</c:v>
                </c:pt>
                <c:pt idx="2938">
                  <c:v>40640</c:v>
                </c:pt>
                <c:pt idx="2939">
                  <c:v>40641</c:v>
                </c:pt>
                <c:pt idx="2940">
                  <c:v>40644</c:v>
                </c:pt>
                <c:pt idx="2941">
                  <c:v>40645</c:v>
                </c:pt>
                <c:pt idx="2942">
                  <c:v>40646</c:v>
                </c:pt>
                <c:pt idx="2943">
                  <c:v>40647</c:v>
                </c:pt>
                <c:pt idx="2944">
                  <c:v>40648</c:v>
                </c:pt>
                <c:pt idx="2945">
                  <c:v>40651</c:v>
                </c:pt>
                <c:pt idx="2946">
                  <c:v>40652</c:v>
                </c:pt>
                <c:pt idx="2947">
                  <c:v>40653</c:v>
                </c:pt>
                <c:pt idx="2948">
                  <c:v>40654</c:v>
                </c:pt>
                <c:pt idx="2950">
                  <c:v>40658</c:v>
                </c:pt>
                <c:pt idx="2951">
                  <c:v>40659</c:v>
                </c:pt>
                <c:pt idx="2952">
                  <c:v>40660</c:v>
                </c:pt>
                <c:pt idx="2953">
                  <c:v>40661</c:v>
                </c:pt>
                <c:pt idx="2954">
                  <c:v>40662</c:v>
                </c:pt>
                <c:pt idx="2955">
                  <c:v>40665</c:v>
                </c:pt>
                <c:pt idx="2956">
                  <c:v>40666</c:v>
                </c:pt>
                <c:pt idx="2957">
                  <c:v>40667</c:v>
                </c:pt>
                <c:pt idx="2958">
                  <c:v>40668</c:v>
                </c:pt>
                <c:pt idx="2959">
                  <c:v>40669</c:v>
                </c:pt>
                <c:pt idx="2960">
                  <c:v>40672</c:v>
                </c:pt>
                <c:pt idx="2961">
                  <c:v>40673</c:v>
                </c:pt>
                <c:pt idx="2962">
                  <c:v>40674</c:v>
                </c:pt>
                <c:pt idx="2963">
                  <c:v>40675</c:v>
                </c:pt>
                <c:pt idx="2964">
                  <c:v>40676</c:v>
                </c:pt>
                <c:pt idx="2965">
                  <c:v>40679</c:v>
                </c:pt>
                <c:pt idx="2966">
                  <c:v>40680</c:v>
                </c:pt>
                <c:pt idx="2967">
                  <c:v>40681</c:v>
                </c:pt>
                <c:pt idx="2968">
                  <c:v>40682</c:v>
                </c:pt>
                <c:pt idx="2969">
                  <c:v>40683</c:v>
                </c:pt>
                <c:pt idx="2970">
                  <c:v>40686</c:v>
                </c:pt>
                <c:pt idx="2971">
                  <c:v>40687</c:v>
                </c:pt>
                <c:pt idx="2972">
                  <c:v>40688</c:v>
                </c:pt>
                <c:pt idx="2973">
                  <c:v>40689</c:v>
                </c:pt>
                <c:pt idx="2974">
                  <c:v>40690</c:v>
                </c:pt>
                <c:pt idx="2976">
                  <c:v>40694</c:v>
                </c:pt>
                <c:pt idx="2977">
                  <c:v>40695</c:v>
                </c:pt>
                <c:pt idx="2978">
                  <c:v>40696</c:v>
                </c:pt>
                <c:pt idx="2979">
                  <c:v>40697</c:v>
                </c:pt>
                <c:pt idx="2980">
                  <c:v>40700</c:v>
                </c:pt>
                <c:pt idx="2981">
                  <c:v>40701</c:v>
                </c:pt>
                <c:pt idx="2982">
                  <c:v>40702</c:v>
                </c:pt>
                <c:pt idx="2983">
                  <c:v>40703</c:v>
                </c:pt>
                <c:pt idx="2984">
                  <c:v>40704</c:v>
                </c:pt>
                <c:pt idx="2985">
                  <c:v>40707</c:v>
                </c:pt>
                <c:pt idx="2986">
                  <c:v>40708</c:v>
                </c:pt>
                <c:pt idx="2987">
                  <c:v>40709</c:v>
                </c:pt>
                <c:pt idx="2988">
                  <c:v>40710</c:v>
                </c:pt>
                <c:pt idx="2989">
                  <c:v>40711</c:v>
                </c:pt>
                <c:pt idx="2990">
                  <c:v>40714</c:v>
                </c:pt>
                <c:pt idx="2991">
                  <c:v>40715</c:v>
                </c:pt>
                <c:pt idx="2992">
                  <c:v>40716</c:v>
                </c:pt>
                <c:pt idx="2993">
                  <c:v>40717</c:v>
                </c:pt>
                <c:pt idx="2994">
                  <c:v>40718</c:v>
                </c:pt>
                <c:pt idx="2995">
                  <c:v>40721</c:v>
                </c:pt>
                <c:pt idx="2996">
                  <c:v>40722</c:v>
                </c:pt>
                <c:pt idx="2997">
                  <c:v>40723</c:v>
                </c:pt>
                <c:pt idx="2998">
                  <c:v>40724</c:v>
                </c:pt>
                <c:pt idx="2999">
                  <c:v>40725</c:v>
                </c:pt>
                <c:pt idx="3001">
                  <c:v>40729</c:v>
                </c:pt>
                <c:pt idx="3002">
                  <c:v>40730</c:v>
                </c:pt>
                <c:pt idx="3003">
                  <c:v>40731</c:v>
                </c:pt>
                <c:pt idx="3004">
                  <c:v>40732</c:v>
                </c:pt>
                <c:pt idx="3005">
                  <c:v>40735</c:v>
                </c:pt>
                <c:pt idx="3006">
                  <c:v>40736</c:v>
                </c:pt>
                <c:pt idx="3007">
                  <c:v>40737</c:v>
                </c:pt>
                <c:pt idx="3008">
                  <c:v>40738</c:v>
                </c:pt>
                <c:pt idx="3009">
                  <c:v>40739</c:v>
                </c:pt>
                <c:pt idx="3010">
                  <c:v>40742</c:v>
                </c:pt>
                <c:pt idx="3011">
                  <c:v>40743</c:v>
                </c:pt>
                <c:pt idx="3012">
                  <c:v>40744</c:v>
                </c:pt>
                <c:pt idx="3013">
                  <c:v>40745</c:v>
                </c:pt>
                <c:pt idx="3014">
                  <c:v>40746</c:v>
                </c:pt>
                <c:pt idx="3015">
                  <c:v>40749</c:v>
                </c:pt>
                <c:pt idx="3016">
                  <c:v>40750</c:v>
                </c:pt>
                <c:pt idx="3017">
                  <c:v>40751</c:v>
                </c:pt>
                <c:pt idx="3018">
                  <c:v>40752</c:v>
                </c:pt>
                <c:pt idx="3019">
                  <c:v>40753</c:v>
                </c:pt>
                <c:pt idx="3020">
                  <c:v>40756</c:v>
                </c:pt>
                <c:pt idx="3021">
                  <c:v>40757</c:v>
                </c:pt>
                <c:pt idx="3022">
                  <c:v>40758</c:v>
                </c:pt>
                <c:pt idx="3023">
                  <c:v>40759</c:v>
                </c:pt>
                <c:pt idx="3024">
                  <c:v>40760</c:v>
                </c:pt>
                <c:pt idx="3025">
                  <c:v>40763</c:v>
                </c:pt>
                <c:pt idx="3026">
                  <c:v>40764</c:v>
                </c:pt>
                <c:pt idx="3027">
                  <c:v>40765</c:v>
                </c:pt>
                <c:pt idx="3028">
                  <c:v>40766</c:v>
                </c:pt>
                <c:pt idx="3029">
                  <c:v>40767</c:v>
                </c:pt>
                <c:pt idx="3030">
                  <c:v>40770</c:v>
                </c:pt>
                <c:pt idx="3031">
                  <c:v>40771</c:v>
                </c:pt>
                <c:pt idx="3032">
                  <c:v>40772</c:v>
                </c:pt>
                <c:pt idx="3033">
                  <c:v>40773</c:v>
                </c:pt>
                <c:pt idx="3034">
                  <c:v>40774</c:v>
                </c:pt>
                <c:pt idx="3035">
                  <c:v>40777</c:v>
                </c:pt>
                <c:pt idx="3036">
                  <c:v>40778</c:v>
                </c:pt>
                <c:pt idx="3037">
                  <c:v>40779</c:v>
                </c:pt>
                <c:pt idx="3038">
                  <c:v>40780</c:v>
                </c:pt>
                <c:pt idx="3039">
                  <c:v>40781</c:v>
                </c:pt>
                <c:pt idx="3040">
                  <c:v>40784</c:v>
                </c:pt>
                <c:pt idx="3041">
                  <c:v>40785</c:v>
                </c:pt>
                <c:pt idx="3042">
                  <c:v>40786</c:v>
                </c:pt>
                <c:pt idx="3043">
                  <c:v>40787</c:v>
                </c:pt>
                <c:pt idx="3044">
                  <c:v>40788</c:v>
                </c:pt>
                <c:pt idx="3046">
                  <c:v>40792</c:v>
                </c:pt>
                <c:pt idx="3047">
                  <c:v>40793</c:v>
                </c:pt>
                <c:pt idx="3048">
                  <c:v>40794</c:v>
                </c:pt>
                <c:pt idx="3049">
                  <c:v>40795</c:v>
                </c:pt>
                <c:pt idx="3050">
                  <c:v>40798</c:v>
                </c:pt>
                <c:pt idx="3051">
                  <c:v>40799</c:v>
                </c:pt>
                <c:pt idx="3052">
                  <c:v>40800</c:v>
                </c:pt>
                <c:pt idx="3053">
                  <c:v>40801</c:v>
                </c:pt>
                <c:pt idx="3054">
                  <c:v>40802</c:v>
                </c:pt>
                <c:pt idx="3055">
                  <c:v>40805</c:v>
                </c:pt>
                <c:pt idx="3056">
                  <c:v>40806</c:v>
                </c:pt>
                <c:pt idx="3057">
                  <c:v>40807</c:v>
                </c:pt>
                <c:pt idx="3058">
                  <c:v>40808</c:v>
                </c:pt>
                <c:pt idx="3059">
                  <c:v>40809</c:v>
                </c:pt>
                <c:pt idx="3060">
                  <c:v>40812</c:v>
                </c:pt>
                <c:pt idx="3061">
                  <c:v>40813</c:v>
                </c:pt>
                <c:pt idx="3062">
                  <c:v>40814</c:v>
                </c:pt>
                <c:pt idx="3063">
                  <c:v>40815</c:v>
                </c:pt>
                <c:pt idx="3064">
                  <c:v>40816</c:v>
                </c:pt>
                <c:pt idx="3065">
                  <c:v>40819</c:v>
                </c:pt>
                <c:pt idx="3066">
                  <c:v>40820</c:v>
                </c:pt>
                <c:pt idx="3067">
                  <c:v>40821</c:v>
                </c:pt>
                <c:pt idx="3068">
                  <c:v>40822</c:v>
                </c:pt>
                <c:pt idx="3069">
                  <c:v>40823</c:v>
                </c:pt>
                <c:pt idx="3071">
                  <c:v>40827</c:v>
                </c:pt>
                <c:pt idx="3072">
                  <c:v>40828</c:v>
                </c:pt>
                <c:pt idx="3073">
                  <c:v>40829</c:v>
                </c:pt>
                <c:pt idx="3074">
                  <c:v>40830</c:v>
                </c:pt>
                <c:pt idx="3075">
                  <c:v>40833</c:v>
                </c:pt>
                <c:pt idx="3076">
                  <c:v>40834</c:v>
                </c:pt>
                <c:pt idx="3077">
                  <c:v>40835</c:v>
                </c:pt>
                <c:pt idx="3078">
                  <c:v>40836</c:v>
                </c:pt>
                <c:pt idx="3079">
                  <c:v>40837</c:v>
                </c:pt>
                <c:pt idx="3080">
                  <c:v>40840</c:v>
                </c:pt>
                <c:pt idx="3081">
                  <c:v>40841</c:v>
                </c:pt>
                <c:pt idx="3082">
                  <c:v>40842</c:v>
                </c:pt>
                <c:pt idx="3083">
                  <c:v>40843</c:v>
                </c:pt>
                <c:pt idx="3084">
                  <c:v>40844</c:v>
                </c:pt>
                <c:pt idx="3085">
                  <c:v>40847</c:v>
                </c:pt>
                <c:pt idx="3086">
                  <c:v>40848</c:v>
                </c:pt>
                <c:pt idx="3087">
                  <c:v>40849</c:v>
                </c:pt>
                <c:pt idx="3088">
                  <c:v>40850</c:v>
                </c:pt>
                <c:pt idx="3089">
                  <c:v>40851</c:v>
                </c:pt>
                <c:pt idx="3090">
                  <c:v>40854</c:v>
                </c:pt>
                <c:pt idx="3091">
                  <c:v>40855</c:v>
                </c:pt>
                <c:pt idx="3092">
                  <c:v>40856</c:v>
                </c:pt>
                <c:pt idx="3093">
                  <c:v>40857</c:v>
                </c:pt>
                <c:pt idx="3095">
                  <c:v>40861</c:v>
                </c:pt>
                <c:pt idx="3096">
                  <c:v>40862</c:v>
                </c:pt>
                <c:pt idx="3097">
                  <c:v>40863</c:v>
                </c:pt>
                <c:pt idx="3098">
                  <c:v>40864</c:v>
                </c:pt>
                <c:pt idx="3099">
                  <c:v>40865</c:v>
                </c:pt>
                <c:pt idx="3100">
                  <c:v>40868</c:v>
                </c:pt>
                <c:pt idx="3101">
                  <c:v>40869</c:v>
                </c:pt>
                <c:pt idx="3102">
                  <c:v>40870</c:v>
                </c:pt>
                <c:pt idx="3104">
                  <c:v>40872</c:v>
                </c:pt>
                <c:pt idx="3105">
                  <c:v>40875</c:v>
                </c:pt>
                <c:pt idx="3106">
                  <c:v>40876</c:v>
                </c:pt>
                <c:pt idx="3107">
                  <c:v>40877</c:v>
                </c:pt>
                <c:pt idx="3108">
                  <c:v>40878</c:v>
                </c:pt>
                <c:pt idx="3109">
                  <c:v>40879</c:v>
                </c:pt>
                <c:pt idx="3110">
                  <c:v>40882</c:v>
                </c:pt>
                <c:pt idx="3111">
                  <c:v>40883</c:v>
                </c:pt>
                <c:pt idx="3112">
                  <c:v>40884</c:v>
                </c:pt>
                <c:pt idx="3113">
                  <c:v>40885</c:v>
                </c:pt>
                <c:pt idx="3114">
                  <c:v>40886</c:v>
                </c:pt>
                <c:pt idx="3115">
                  <c:v>40889</c:v>
                </c:pt>
                <c:pt idx="3116">
                  <c:v>40890</c:v>
                </c:pt>
                <c:pt idx="3117">
                  <c:v>40891</c:v>
                </c:pt>
                <c:pt idx="3118">
                  <c:v>40892</c:v>
                </c:pt>
                <c:pt idx="3119">
                  <c:v>40893</c:v>
                </c:pt>
                <c:pt idx="3120">
                  <c:v>40896</c:v>
                </c:pt>
                <c:pt idx="3121">
                  <c:v>40897</c:v>
                </c:pt>
                <c:pt idx="3122">
                  <c:v>40898</c:v>
                </c:pt>
                <c:pt idx="3123">
                  <c:v>40899</c:v>
                </c:pt>
                <c:pt idx="3124">
                  <c:v>40900</c:v>
                </c:pt>
                <c:pt idx="3126">
                  <c:v>40904</c:v>
                </c:pt>
                <c:pt idx="3127">
                  <c:v>40905</c:v>
                </c:pt>
                <c:pt idx="3128">
                  <c:v>40906</c:v>
                </c:pt>
                <c:pt idx="3129">
                  <c:v>40907</c:v>
                </c:pt>
                <c:pt idx="3131">
                  <c:v>40911</c:v>
                </c:pt>
                <c:pt idx="3132">
                  <c:v>40912</c:v>
                </c:pt>
                <c:pt idx="3133">
                  <c:v>40913</c:v>
                </c:pt>
                <c:pt idx="3134">
                  <c:v>40914</c:v>
                </c:pt>
                <c:pt idx="3135">
                  <c:v>40917</c:v>
                </c:pt>
                <c:pt idx="3136">
                  <c:v>40918</c:v>
                </c:pt>
                <c:pt idx="3137">
                  <c:v>40919</c:v>
                </c:pt>
                <c:pt idx="3138">
                  <c:v>40920</c:v>
                </c:pt>
                <c:pt idx="3139">
                  <c:v>40921</c:v>
                </c:pt>
                <c:pt idx="3141">
                  <c:v>40925</c:v>
                </c:pt>
                <c:pt idx="3142">
                  <c:v>40926</c:v>
                </c:pt>
                <c:pt idx="3143">
                  <c:v>40927</c:v>
                </c:pt>
                <c:pt idx="3144">
                  <c:v>40928</c:v>
                </c:pt>
                <c:pt idx="3145">
                  <c:v>40931</c:v>
                </c:pt>
                <c:pt idx="3146">
                  <c:v>40932</c:v>
                </c:pt>
                <c:pt idx="3147">
                  <c:v>40933</c:v>
                </c:pt>
                <c:pt idx="3148">
                  <c:v>40934</c:v>
                </c:pt>
                <c:pt idx="3149">
                  <c:v>40935</c:v>
                </c:pt>
                <c:pt idx="3150">
                  <c:v>40938</c:v>
                </c:pt>
                <c:pt idx="3151">
                  <c:v>40939</c:v>
                </c:pt>
                <c:pt idx="3152">
                  <c:v>40940</c:v>
                </c:pt>
                <c:pt idx="3153">
                  <c:v>40941</c:v>
                </c:pt>
                <c:pt idx="3154">
                  <c:v>40942</c:v>
                </c:pt>
                <c:pt idx="3155">
                  <c:v>40945</c:v>
                </c:pt>
                <c:pt idx="3156">
                  <c:v>40946</c:v>
                </c:pt>
                <c:pt idx="3157">
                  <c:v>40947</c:v>
                </c:pt>
                <c:pt idx="3158">
                  <c:v>40948</c:v>
                </c:pt>
                <c:pt idx="3159">
                  <c:v>40949</c:v>
                </c:pt>
                <c:pt idx="3160">
                  <c:v>40952</c:v>
                </c:pt>
                <c:pt idx="3161">
                  <c:v>40953</c:v>
                </c:pt>
                <c:pt idx="3162">
                  <c:v>40954</c:v>
                </c:pt>
                <c:pt idx="3163">
                  <c:v>40955</c:v>
                </c:pt>
                <c:pt idx="3164">
                  <c:v>40956</c:v>
                </c:pt>
                <c:pt idx="3166">
                  <c:v>40960</c:v>
                </c:pt>
                <c:pt idx="3167">
                  <c:v>40961</c:v>
                </c:pt>
                <c:pt idx="3168">
                  <c:v>40962</c:v>
                </c:pt>
                <c:pt idx="3169">
                  <c:v>40963</c:v>
                </c:pt>
                <c:pt idx="3170">
                  <c:v>40966</c:v>
                </c:pt>
                <c:pt idx="3171">
                  <c:v>40967</c:v>
                </c:pt>
                <c:pt idx="3172">
                  <c:v>40968</c:v>
                </c:pt>
                <c:pt idx="3173">
                  <c:v>40969</c:v>
                </c:pt>
                <c:pt idx="3174">
                  <c:v>40970</c:v>
                </c:pt>
                <c:pt idx="3175">
                  <c:v>40973</c:v>
                </c:pt>
                <c:pt idx="3176">
                  <c:v>40974</c:v>
                </c:pt>
                <c:pt idx="3177">
                  <c:v>40975</c:v>
                </c:pt>
                <c:pt idx="3178">
                  <c:v>40976</c:v>
                </c:pt>
                <c:pt idx="3179">
                  <c:v>40977</c:v>
                </c:pt>
                <c:pt idx="3180">
                  <c:v>40980</c:v>
                </c:pt>
                <c:pt idx="3181">
                  <c:v>40981</c:v>
                </c:pt>
                <c:pt idx="3182">
                  <c:v>40982</c:v>
                </c:pt>
                <c:pt idx="3183">
                  <c:v>40983</c:v>
                </c:pt>
                <c:pt idx="3184">
                  <c:v>40984</c:v>
                </c:pt>
                <c:pt idx="3185">
                  <c:v>40987</c:v>
                </c:pt>
                <c:pt idx="3186">
                  <c:v>40988</c:v>
                </c:pt>
                <c:pt idx="3187">
                  <c:v>40989</c:v>
                </c:pt>
                <c:pt idx="3188">
                  <c:v>40990</c:v>
                </c:pt>
                <c:pt idx="3189">
                  <c:v>40991</c:v>
                </c:pt>
                <c:pt idx="3190">
                  <c:v>40994</c:v>
                </c:pt>
                <c:pt idx="3191">
                  <c:v>40995</c:v>
                </c:pt>
                <c:pt idx="3192">
                  <c:v>40996</c:v>
                </c:pt>
                <c:pt idx="3193">
                  <c:v>40997</c:v>
                </c:pt>
                <c:pt idx="3194">
                  <c:v>40998</c:v>
                </c:pt>
                <c:pt idx="3195">
                  <c:v>41001</c:v>
                </c:pt>
                <c:pt idx="3196">
                  <c:v>41002</c:v>
                </c:pt>
                <c:pt idx="3197">
                  <c:v>41003</c:v>
                </c:pt>
                <c:pt idx="3198">
                  <c:v>41004</c:v>
                </c:pt>
                <c:pt idx="3199">
                  <c:v>41005</c:v>
                </c:pt>
                <c:pt idx="3200">
                  <c:v>41008</c:v>
                </c:pt>
                <c:pt idx="3201">
                  <c:v>41009</c:v>
                </c:pt>
                <c:pt idx="3202">
                  <c:v>41010</c:v>
                </c:pt>
                <c:pt idx="3203">
                  <c:v>41011</c:v>
                </c:pt>
                <c:pt idx="3204">
                  <c:v>41012</c:v>
                </c:pt>
                <c:pt idx="3205">
                  <c:v>41015</c:v>
                </c:pt>
                <c:pt idx="3206">
                  <c:v>41016</c:v>
                </c:pt>
                <c:pt idx="3207">
                  <c:v>41017</c:v>
                </c:pt>
                <c:pt idx="3208">
                  <c:v>41018</c:v>
                </c:pt>
                <c:pt idx="3209">
                  <c:v>41019</c:v>
                </c:pt>
                <c:pt idx="3210">
                  <c:v>41022</c:v>
                </c:pt>
                <c:pt idx="3211">
                  <c:v>41023</c:v>
                </c:pt>
                <c:pt idx="3212">
                  <c:v>41024</c:v>
                </c:pt>
                <c:pt idx="3213">
                  <c:v>41025</c:v>
                </c:pt>
                <c:pt idx="3214">
                  <c:v>41026</c:v>
                </c:pt>
                <c:pt idx="3215">
                  <c:v>41029</c:v>
                </c:pt>
                <c:pt idx="3216">
                  <c:v>41030</c:v>
                </c:pt>
                <c:pt idx="3217">
                  <c:v>41031</c:v>
                </c:pt>
                <c:pt idx="3218">
                  <c:v>41032</c:v>
                </c:pt>
                <c:pt idx="3219">
                  <c:v>41033</c:v>
                </c:pt>
                <c:pt idx="3220">
                  <c:v>41036</c:v>
                </c:pt>
                <c:pt idx="3221">
                  <c:v>41037</c:v>
                </c:pt>
                <c:pt idx="3222">
                  <c:v>41038</c:v>
                </c:pt>
                <c:pt idx="3223">
                  <c:v>41039</c:v>
                </c:pt>
                <c:pt idx="3224">
                  <c:v>41040</c:v>
                </c:pt>
                <c:pt idx="3225">
                  <c:v>41043</c:v>
                </c:pt>
                <c:pt idx="3226">
                  <c:v>41044</c:v>
                </c:pt>
                <c:pt idx="3227">
                  <c:v>41045</c:v>
                </c:pt>
                <c:pt idx="3228">
                  <c:v>41046</c:v>
                </c:pt>
                <c:pt idx="3229">
                  <c:v>41047</c:v>
                </c:pt>
                <c:pt idx="3230">
                  <c:v>41050</c:v>
                </c:pt>
                <c:pt idx="3231">
                  <c:v>41051</c:v>
                </c:pt>
                <c:pt idx="3232">
                  <c:v>41052</c:v>
                </c:pt>
                <c:pt idx="3233">
                  <c:v>41053</c:v>
                </c:pt>
                <c:pt idx="3234">
                  <c:v>41054</c:v>
                </c:pt>
                <c:pt idx="3236">
                  <c:v>41058</c:v>
                </c:pt>
                <c:pt idx="3237">
                  <c:v>41059</c:v>
                </c:pt>
                <c:pt idx="3238">
                  <c:v>41060</c:v>
                </c:pt>
                <c:pt idx="3239">
                  <c:v>41061</c:v>
                </c:pt>
                <c:pt idx="3240">
                  <c:v>41064</c:v>
                </c:pt>
                <c:pt idx="3241">
                  <c:v>41065</c:v>
                </c:pt>
                <c:pt idx="3242">
                  <c:v>41066</c:v>
                </c:pt>
                <c:pt idx="3243">
                  <c:v>41067</c:v>
                </c:pt>
                <c:pt idx="3244">
                  <c:v>41068</c:v>
                </c:pt>
                <c:pt idx="3245">
                  <c:v>41071</c:v>
                </c:pt>
                <c:pt idx="3246">
                  <c:v>41072</c:v>
                </c:pt>
                <c:pt idx="3247">
                  <c:v>41073</c:v>
                </c:pt>
                <c:pt idx="3248">
                  <c:v>41074</c:v>
                </c:pt>
                <c:pt idx="3249">
                  <c:v>41075</c:v>
                </c:pt>
                <c:pt idx="3250">
                  <c:v>41078</c:v>
                </c:pt>
                <c:pt idx="3251">
                  <c:v>41079</c:v>
                </c:pt>
                <c:pt idx="3252">
                  <c:v>41080</c:v>
                </c:pt>
                <c:pt idx="3253">
                  <c:v>41081</c:v>
                </c:pt>
                <c:pt idx="3254">
                  <c:v>41082</c:v>
                </c:pt>
                <c:pt idx="3255">
                  <c:v>41085</c:v>
                </c:pt>
                <c:pt idx="3256">
                  <c:v>41086</c:v>
                </c:pt>
                <c:pt idx="3257">
                  <c:v>41087</c:v>
                </c:pt>
                <c:pt idx="3258">
                  <c:v>41088</c:v>
                </c:pt>
                <c:pt idx="3259">
                  <c:v>41089</c:v>
                </c:pt>
                <c:pt idx="3260">
                  <c:v>41092</c:v>
                </c:pt>
                <c:pt idx="3261">
                  <c:v>41093</c:v>
                </c:pt>
                <c:pt idx="3263">
                  <c:v>41095</c:v>
                </c:pt>
                <c:pt idx="3264">
                  <c:v>41096</c:v>
                </c:pt>
                <c:pt idx="3265">
                  <c:v>41099</c:v>
                </c:pt>
                <c:pt idx="3266">
                  <c:v>41100</c:v>
                </c:pt>
                <c:pt idx="3267">
                  <c:v>41101</c:v>
                </c:pt>
                <c:pt idx="3268">
                  <c:v>41102</c:v>
                </c:pt>
                <c:pt idx="3269">
                  <c:v>41103</c:v>
                </c:pt>
                <c:pt idx="3270">
                  <c:v>41106</c:v>
                </c:pt>
                <c:pt idx="3271">
                  <c:v>41107</c:v>
                </c:pt>
                <c:pt idx="3272">
                  <c:v>41108</c:v>
                </c:pt>
                <c:pt idx="3273">
                  <c:v>41109</c:v>
                </c:pt>
                <c:pt idx="3274">
                  <c:v>41110</c:v>
                </c:pt>
                <c:pt idx="3275">
                  <c:v>41113</c:v>
                </c:pt>
                <c:pt idx="3276">
                  <c:v>41114</c:v>
                </c:pt>
                <c:pt idx="3277">
                  <c:v>41115</c:v>
                </c:pt>
                <c:pt idx="3278">
                  <c:v>41116</c:v>
                </c:pt>
                <c:pt idx="3279">
                  <c:v>41117</c:v>
                </c:pt>
                <c:pt idx="3280">
                  <c:v>41120</c:v>
                </c:pt>
                <c:pt idx="3281">
                  <c:v>41121</c:v>
                </c:pt>
                <c:pt idx="3282">
                  <c:v>41122</c:v>
                </c:pt>
                <c:pt idx="3283">
                  <c:v>41123</c:v>
                </c:pt>
                <c:pt idx="3284">
                  <c:v>41124</c:v>
                </c:pt>
                <c:pt idx="3285">
                  <c:v>41127</c:v>
                </c:pt>
                <c:pt idx="3286">
                  <c:v>41128</c:v>
                </c:pt>
                <c:pt idx="3287">
                  <c:v>41129</c:v>
                </c:pt>
                <c:pt idx="3288">
                  <c:v>41130</c:v>
                </c:pt>
                <c:pt idx="3289">
                  <c:v>41131</c:v>
                </c:pt>
                <c:pt idx="3290">
                  <c:v>41134</c:v>
                </c:pt>
                <c:pt idx="3291">
                  <c:v>41135</c:v>
                </c:pt>
                <c:pt idx="3292">
                  <c:v>41136</c:v>
                </c:pt>
                <c:pt idx="3293">
                  <c:v>41137</c:v>
                </c:pt>
                <c:pt idx="3294">
                  <c:v>41138</c:v>
                </c:pt>
                <c:pt idx="3295">
                  <c:v>41141</c:v>
                </c:pt>
                <c:pt idx="3296">
                  <c:v>41142</c:v>
                </c:pt>
                <c:pt idx="3297">
                  <c:v>41143</c:v>
                </c:pt>
                <c:pt idx="3298">
                  <c:v>41144</c:v>
                </c:pt>
                <c:pt idx="3299">
                  <c:v>41145</c:v>
                </c:pt>
                <c:pt idx="3300">
                  <c:v>41148</c:v>
                </c:pt>
                <c:pt idx="3301">
                  <c:v>41149</c:v>
                </c:pt>
                <c:pt idx="3302">
                  <c:v>41150</c:v>
                </c:pt>
                <c:pt idx="3303">
                  <c:v>41151</c:v>
                </c:pt>
                <c:pt idx="3304">
                  <c:v>41152</c:v>
                </c:pt>
                <c:pt idx="3306">
                  <c:v>41156</c:v>
                </c:pt>
                <c:pt idx="3307">
                  <c:v>41157</c:v>
                </c:pt>
                <c:pt idx="3308">
                  <c:v>41158</c:v>
                </c:pt>
                <c:pt idx="3309">
                  <c:v>41159</c:v>
                </c:pt>
                <c:pt idx="3310">
                  <c:v>41162</c:v>
                </c:pt>
                <c:pt idx="3311">
                  <c:v>41163</c:v>
                </c:pt>
                <c:pt idx="3312">
                  <c:v>41164</c:v>
                </c:pt>
                <c:pt idx="3313">
                  <c:v>41165</c:v>
                </c:pt>
                <c:pt idx="3314">
                  <c:v>41166</c:v>
                </c:pt>
                <c:pt idx="3315">
                  <c:v>41169</c:v>
                </c:pt>
                <c:pt idx="3316">
                  <c:v>41170</c:v>
                </c:pt>
                <c:pt idx="3317">
                  <c:v>41171</c:v>
                </c:pt>
                <c:pt idx="3318">
                  <c:v>41172</c:v>
                </c:pt>
                <c:pt idx="3319">
                  <c:v>41173</c:v>
                </c:pt>
                <c:pt idx="3320">
                  <c:v>41176</c:v>
                </c:pt>
                <c:pt idx="3321">
                  <c:v>41177</c:v>
                </c:pt>
                <c:pt idx="3322">
                  <c:v>41178</c:v>
                </c:pt>
                <c:pt idx="3323">
                  <c:v>41179</c:v>
                </c:pt>
                <c:pt idx="3324">
                  <c:v>41180</c:v>
                </c:pt>
                <c:pt idx="3325">
                  <c:v>41183</c:v>
                </c:pt>
                <c:pt idx="3326">
                  <c:v>41184</c:v>
                </c:pt>
                <c:pt idx="3327">
                  <c:v>41185</c:v>
                </c:pt>
                <c:pt idx="3328">
                  <c:v>41186</c:v>
                </c:pt>
                <c:pt idx="3329">
                  <c:v>41187</c:v>
                </c:pt>
                <c:pt idx="3331">
                  <c:v>41191</c:v>
                </c:pt>
                <c:pt idx="3332">
                  <c:v>41192</c:v>
                </c:pt>
                <c:pt idx="3333">
                  <c:v>41193</c:v>
                </c:pt>
                <c:pt idx="3334">
                  <c:v>41194</c:v>
                </c:pt>
                <c:pt idx="3335">
                  <c:v>41197</c:v>
                </c:pt>
                <c:pt idx="3336">
                  <c:v>41198</c:v>
                </c:pt>
                <c:pt idx="3337">
                  <c:v>41199</c:v>
                </c:pt>
                <c:pt idx="3338">
                  <c:v>41200</c:v>
                </c:pt>
                <c:pt idx="3339">
                  <c:v>41201</c:v>
                </c:pt>
                <c:pt idx="3340">
                  <c:v>41204</c:v>
                </c:pt>
                <c:pt idx="3341">
                  <c:v>41205</c:v>
                </c:pt>
                <c:pt idx="3342">
                  <c:v>41206</c:v>
                </c:pt>
                <c:pt idx="3343">
                  <c:v>41207</c:v>
                </c:pt>
                <c:pt idx="3344">
                  <c:v>41208</c:v>
                </c:pt>
                <c:pt idx="3345">
                  <c:v>41211</c:v>
                </c:pt>
                <c:pt idx="3347">
                  <c:v>41213</c:v>
                </c:pt>
                <c:pt idx="3348">
                  <c:v>41214</c:v>
                </c:pt>
                <c:pt idx="3349">
                  <c:v>41215</c:v>
                </c:pt>
                <c:pt idx="3350">
                  <c:v>41218</c:v>
                </c:pt>
                <c:pt idx="3351">
                  <c:v>41219</c:v>
                </c:pt>
                <c:pt idx="3352">
                  <c:v>41220</c:v>
                </c:pt>
                <c:pt idx="3353">
                  <c:v>41221</c:v>
                </c:pt>
                <c:pt idx="3354">
                  <c:v>41222</c:v>
                </c:pt>
                <c:pt idx="3356">
                  <c:v>41226</c:v>
                </c:pt>
                <c:pt idx="3357">
                  <c:v>41227</c:v>
                </c:pt>
                <c:pt idx="3358">
                  <c:v>41228</c:v>
                </c:pt>
                <c:pt idx="3359">
                  <c:v>41229</c:v>
                </c:pt>
                <c:pt idx="3360">
                  <c:v>41232</c:v>
                </c:pt>
                <c:pt idx="3361">
                  <c:v>41233</c:v>
                </c:pt>
                <c:pt idx="3362">
                  <c:v>41234</c:v>
                </c:pt>
                <c:pt idx="3364">
                  <c:v>41236</c:v>
                </c:pt>
                <c:pt idx="3365">
                  <c:v>41239</c:v>
                </c:pt>
                <c:pt idx="3366">
                  <c:v>41240</c:v>
                </c:pt>
                <c:pt idx="3367">
                  <c:v>41241</c:v>
                </c:pt>
                <c:pt idx="3368">
                  <c:v>41242</c:v>
                </c:pt>
                <c:pt idx="3369">
                  <c:v>41243</c:v>
                </c:pt>
                <c:pt idx="3370">
                  <c:v>41246</c:v>
                </c:pt>
                <c:pt idx="3371">
                  <c:v>41247</c:v>
                </c:pt>
                <c:pt idx="3372">
                  <c:v>41248</c:v>
                </c:pt>
                <c:pt idx="3373">
                  <c:v>41249</c:v>
                </c:pt>
                <c:pt idx="3374">
                  <c:v>41250</c:v>
                </c:pt>
                <c:pt idx="3375">
                  <c:v>41253</c:v>
                </c:pt>
                <c:pt idx="3376">
                  <c:v>41254</c:v>
                </c:pt>
                <c:pt idx="3377">
                  <c:v>41255</c:v>
                </c:pt>
                <c:pt idx="3378">
                  <c:v>41256</c:v>
                </c:pt>
                <c:pt idx="3379">
                  <c:v>41257</c:v>
                </c:pt>
                <c:pt idx="3380">
                  <c:v>41260</c:v>
                </c:pt>
                <c:pt idx="3381">
                  <c:v>41261</c:v>
                </c:pt>
                <c:pt idx="3382">
                  <c:v>41262</c:v>
                </c:pt>
                <c:pt idx="3383">
                  <c:v>41263</c:v>
                </c:pt>
                <c:pt idx="3384">
                  <c:v>41264</c:v>
                </c:pt>
                <c:pt idx="3385">
                  <c:v>41267</c:v>
                </c:pt>
                <c:pt idx="3387">
                  <c:v>41269</c:v>
                </c:pt>
                <c:pt idx="3388">
                  <c:v>41270</c:v>
                </c:pt>
                <c:pt idx="3389">
                  <c:v>41271</c:v>
                </c:pt>
                <c:pt idx="3390">
                  <c:v>41274</c:v>
                </c:pt>
                <c:pt idx="3392">
                  <c:v>41276</c:v>
                </c:pt>
                <c:pt idx="3393">
                  <c:v>41277</c:v>
                </c:pt>
                <c:pt idx="3394">
                  <c:v>41278</c:v>
                </c:pt>
                <c:pt idx="3395">
                  <c:v>41281</c:v>
                </c:pt>
                <c:pt idx="3396">
                  <c:v>41282</c:v>
                </c:pt>
                <c:pt idx="3397">
                  <c:v>41283</c:v>
                </c:pt>
                <c:pt idx="3398">
                  <c:v>41284</c:v>
                </c:pt>
                <c:pt idx="3399">
                  <c:v>41285</c:v>
                </c:pt>
                <c:pt idx="3400">
                  <c:v>41288</c:v>
                </c:pt>
                <c:pt idx="3401">
                  <c:v>41289</c:v>
                </c:pt>
                <c:pt idx="3402">
                  <c:v>41290</c:v>
                </c:pt>
                <c:pt idx="3403">
                  <c:v>41291</c:v>
                </c:pt>
                <c:pt idx="3404">
                  <c:v>41292</c:v>
                </c:pt>
                <c:pt idx="3406">
                  <c:v>41296</c:v>
                </c:pt>
                <c:pt idx="3407">
                  <c:v>41297</c:v>
                </c:pt>
                <c:pt idx="3408">
                  <c:v>41298</c:v>
                </c:pt>
                <c:pt idx="3409">
                  <c:v>41299</c:v>
                </c:pt>
                <c:pt idx="3410">
                  <c:v>41302</c:v>
                </c:pt>
                <c:pt idx="3411">
                  <c:v>41303</c:v>
                </c:pt>
                <c:pt idx="3412">
                  <c:v>41304</c:v>
                </c:pt>
                <c:pt idx="3413">
                  <c:v>41305</c:v>
                </c:pt>
                <c:pt idx="3414">
                  <c:v>41306</c:v>
                </c:pt>
                <c:pt idx="3415">
                  <c:v>41309</c:v>
                </c:pt>
                <c:pt idx="3416">
                  <c:v>41310</c:v>
                </c:pt>
                <c:pt idx="3417">
                  <c:v>41311</c:v>
                </c:pt>
                <c:pt idx="3418">
                  <c:v>41312</c:v>
                </c:pt>
                <c:pt idx="3419">
                  <c:v>41313</c:v>
                </c:pt>
                <c:pt idx="3420">
                  <c:v>41316</c:v>
                </c:pt>
                <c:pt idx="3421">
                  <c:v>41317</c:v>
                </c:pt>
                <c:pt idx="3422">
                  <c:v>41318</c:v>
                </c:pt>
                <c:pt idx="3423">
                  <c:v>41319</c:v>
                </c:pt>
                <c:pt idx="3424">
                  <c:v>41320</c:v>
                </c:pt>
                <c:pt idx="3426">
                  <c:v>41324</c:v>
                </c:pt>
                <c:pt idx="3427">
                  <c:v>41325</c:v>
                </c:pt>
                <c:pt idx="3428">
                  <c:v>41326</c:v>
                </c:pt>
                <c:pt idx="3429">
                  <c:v>41327</c:v>
                </c:pt>
                <c:pt idx="3430">
                  <c:v>41330</c:v>
                </c:pt>
                <c:pt idx="3431">
                  <c:v>41331</c:v>
                </c:pt>
                <c:pt idx="3432">
                  <c:v>41332</c:v>
                </c:pt>
                <c:pt idx="3433">
                  <c:v>41333</c:v>
                </c:pt>
                <c:pt idx="3434">
                  <c:v>41334</c:v>
                </c:pt>
                <c:pt idx="3435">
                  <c:v>41337</c:v>
                </c:pt>
                <c:pt idx="3436">
                  <c:v>41338</c:v>
                </c:pt>
                <c:pt idx="3437">
                  <c:v>41339</c:v>
                </c:pt>
                <c:pt idx="3438">
                  <c:v>41340</c:v>
                </c:pt>
                <c:pt idx="3439">
                  <c:v>41341</c:v>
                </c:pt>
                <c:pt idx="3440">
                  <c:v>41344</c:v>
                </c:pt>
                <c:pt idx="3441">
                  <c:v>41345</c:v>
                </c:pt>
                <c:pt idx="3442">
                  <c:v>41346</c:v>
                </c:pt>
                <c:pt idx="3443">
                  <c:v>41347</c:v>
                </c:pt>
                <c:pt idx="3444">
                  <c:v>41348</c:v>
                </c:pt>
                <c:pt idx="3445">
                  <c:v>41351</c:v>
                </c:pt>
                <c:pt idx="3446">
                  <c:v>41352</c:v>
                </c:pt>
                <c:pt idx="3447">
                  <c:v>41353</c:v>
                </c:pt>
                <c:pt idx="3448">
                  <c:v>41354</c:v>
                </c:pt>
                <c:pt idx="3449">
                  <c:v>41355</c:v>
                </c:pt>
                <c:pt idx="3450">
                  <c:v>41358</c:v>
                </c:pt>
                <c:pt idx="3451">
                  <c:v>41359</c:v>
                </c:pt>
                <c:pt idx="3452">
                  <c:v>41360</c:v>
                </c:pt>
                <c:pt idx="3453">
                  <c:v>41361</c:v>
                </c:pt>
                <c:pt idx="3455">
                  <c:v>41365</c:v>
                </c:pt>
                <c:pt idx="3456">
                  <c:v>41366</c:v>
                </c:pt>
                <c:pt idx="3457">
                  <c:v>41367</c:v>
                </c:pt>
                <c:pt idx="3458">
                  <c:v>41368</c:v>
                </c:pt>
                <c:pt idx="3459">
                  <c:v>41369</c:v>
                </c:pt>
                <c:pt idx="3460">
                  <c:v>41372</c:v>
                </c:pt>
                <c:pt idx="3461">
                  <c:v>41373</c:v>
                </c:pt>
                <c:pt idx="3462">
                  <c:v>41374</c:v>
                </c:pt>
                <c:pt idx="3463">
                  <c:v>41375</c:v>
                </c:pt>
                <c:pt idx="3464">
                  <c:v>41376</c:v>
                </c:pt>
                <c:pt idx="3465">
                  <c:v>41379</c:v>
                </c:pt>
                <c:pt idx="3466">
                  <c:v>41380</c:v>
                </c:pt>
                <c:pt idx="3467">
                  <c:v>41381</c:v>
                </c:pt>
                <c:pt idx="3468">
                  <c:v>41382</c:v>
                </c:pt>
                <c:pt idx="3469">
                  <c:v>41383</c:v>
                </c:pt>
                <c:pt idx="3470">
                  <c:v>41386</c:v>
                </c:pt>
                <c:pt idx="3471">
                  <c:v>41387</c:v>
                </c:pt>
                <c:pt idx="3472">
                  <c:v>41388</c:v>
                </c:pt>
                <c:pt idx="3473">
                  <c:v>41389</c:v>
                </c:pt>
                <c:pt idx="3474">
                  <c:v>41390</c:v>
                </c:pt>
                <c:pt idx="3475">
                  <c:v>41393</c:v>
                </c:pt>
                <c:pt idx="3476">
                  <c:v>41394</c:v>
                </c:pt>
                <c:pt idx="3477">
                  <c:v>41395</c:v>
                </c:pt>
                <c:pt idx="3478">
                  <c:v>41396</c:v>
                </c:pt>
                <c:pt idx="3479">
                  <c:v>41397</c:v>
                </c:pt>
                <c:pt idx="3480">
                  <c:v>41400</c:v>
                </c:pt>
                <c:pt idx="3481">
                  <c:v>41401</c:v>
                </c:pt>
                <c:pt idx="3482">
                  <c:v>41402</c:v>
                </c:pt>
                <c:pt idx="3483">
                  <c:v>41403</c:v>
                </c:pt>
                <c:pt idx="3484">
                  <c:v>41404</c:v>
                </c:pt>
                <c:pt idx="3485">
                  <c:v>41407</c:v>
                </c:pt>
                <c:pt idx="3486">
                  <c:v>41408</c:v>
                </c:pt>
                <c:pt idx="3487">
                  <c:v>41409</c:v>
                </c:pt>
                <c:pt idx="3488">
                  <c:v>41410</c:v>
                </c:pt>
                <c:pt idx="3489">
                  <c:v>41411</c:v>
                </c:pt>
                <c:pt idx="3490">
                  <c:v>41414</c:v>
                </c:pt>
                <c:pt idx="3491">
                  <c:v>41415</c:v>
                </c:pt>
                <c:pt idx="3492">
                  <c:v>41416</c:v>
                </c:pt>
                <c:pt idx="3493">
                  <c:v>41417</c:v>
                </c:pt>
                <c:pt idx="3494">
                  <c:v>41418</c:v>
                </c:pt>
                <c:pt idx="3496">
                  <c:v>41422</c:v>
                </c:pt>
                <c:pt idx="3497">
                  <c:v>41423</c:v>
                </c:pt>
                <c:pt idx="3498">
                  <c:v>41424</c:v>
                </c:pt>
                <c:pt idx="3499">
                  <c:v>41425</c:v>
                </c:pt>
                <c:pt idx="3500">
                  <c:v>41428</c:v>
                </c:pt>
                <c:pt idx="3501">
                  <c:v>41429</c:v>
                </c:pt>
                <c:pt idx="3502">
                  <c:v>41430</c:v>
                </c:pt>
                <c:pt idx="3503">
                  <c:v>41431</c:v>
                </c:pt>
                <c:pt idx="3504">
                  <c:v>41432</c:v>
                </c:pt>
                <c:pt idx="3505">
                  <c:v>41435</c:v>
                </c:pt>
                <c:pt idx="3506">
                  <c:v>41436</c:v>
                </c:pt>
                <c:pt idx="3507">
                  <c:v>41437</c:v>
                </c:pt>
                <c:pt idx="3508">
                  <c:v>41438</c:v>
                </c:pt>
                <c:pt idx="3509">
                  <c:v>41439</c:v>
                </c:pt>
                <c:pt idx="3510">
                  <c:v>41442</c:v>
                </c:pt>
                <c:pt idx="3511">
                  <c:v>41443</c:v>
                </c:pt>
                <c:pt idx="3512">
                  <c:v>41444</c:v>
                </c:pt>
                <c:pt idx="3513">
                  <c:v>41445</c:v>
                </c:pt>
                <c:pt idx="3514">
                  <c:v>41446</c:v>
                </c:pt>
                <c:pt idx="3515">
                  <c:v>41449</c:v>
                </c:pt>
                <c:pt idx="3516">
                  <c:v>41450</c:v>
                </c:pt>
                <c:pt idx="3517">
                  <c:v>41451</c:v>
                </c:pt>
                <c:pt idx="3518">
                  <c:v>41452</c:v>
                </c:pt>
                <c:pt idx="3519">
                  <c:v>41453</c:v>
                </c:pt>
                <c:pt idx="3520">
                  <c:v>41456</c:v>
                </c:pt>
                <c:pt idx="3521">
                  <c:v>41457</c:v>
                </c:pt>
                <c:pt idx="3522">
                  <c:v>41458</c:v>
                </c:pt>
                <c:pt idx="3524">
                  <c:v>41460</c:v>
                </c:pt>
                <c:pt idx="3525">
                  <c:v>41463</c:v>
                </c:pt>
                <c:pt idx="3526">
                  <c:v>41464</c:v>
                </c:pt>
                <c:pt idx="3527">
                  <c:v>41465</c:v>
                </c:pt>
                <c:pt idx="3528">
                  <c:v>41466</c:v>
                </c:pt>
                <c:pt idx="3529">
                  <c:v>41467</c:v>
                </c:pt>
                <c:pt idx="3530">
                  <c:v>41470</c:v>
                </c:pt>
                <c:pt idx="3531">
                  <c:v>41471</c:v>
                </c:pt>
                <c:pt idx="3532">
                  <c:v>41472</c:v>
                </c:pt>
                <c:pt idx="3533">
                  <c:v>41473</c:v>
                </c:pt>
                <c:pt idx="3534">
                  <c:v>41474</c:v>
                </c:pt>
                <c:pt idx="3535">
                  <c:v>41477</c:v>
                </c:pt>
                <c:pt idx="3536">
                  <c:v>41478</c:v>
                </c:pt>
                <c:pt idx="3537">
                  <c:v>41479</c:v>
                </c:pt>
                <c:pt idx="3538">
                  <c:v>41480</c:v>
                </c:pt>
                <c:pt idx="3539">
                  <c:v>41481</c:v>
                </c:pt>
                <c:pt idx="3540">
                  <c:v>41484</c:v>
                </c:pt>
                <c:pt idx="3541">
                  <c:v>41485</c:v>
                </c:pt>
                <c:pt idx="3542">
                  <c:v>41486</c:v>
                </c:pt>
                <c:pt idx="3543">
                  <c:v>41487</c:v>
                </c:pt>
                <c:pt idx="3544">
                  <c:v>41488</c:v>
                </c:pt>
                <c:pt idx="3545">
                  <c:v>41491</c:v>
                </c:pt>
                <c:pt idx="3546">
                  <c:v>41492</c:v>
                </c:pt>
                <c:pt idx="3547">
                  <c:v>41493</c:v>
                </c:pt>
                <c:pt idx="3548">
                  <c:v>41494</c:v>
                </c:pt>
                <c:pt idx="3549">
                  <c:v>41495</c:v>
                </c:pt>
                <c:pt idx="3550">
                  <c:v>41498</c:v>
                </c:pt>
                <c:pt idx="3551">
                  <c:v>41499</c:v>
                </c:pt>
                <c:pt idx="3552">
                  <c:v>41500</c:v>
                </c:pt>
                <c:pt idx="3553">
                  <c:v>41501</c:v>
                </c:pt>
                <c:pt idx="3554">
                  <c:v>41502</c:v>
                </c:pt>
                <c:pt idx="3555">
                  <c:v>41505</c:v>
                </c:pt>
                <c:pt idx="3556">
                  <c:v>41506</c:v>
                </c:pt>
                <c:pt idx="3557">
                  <c:v>41507</c:v>
                </c:pt>
                <c:pt idx="3558">
                  <c:v>41508</c:v>
                </c:pt>
                <c:pt idx="3559">
                  <c:v>41509</c:v>
                </c:pt>
                <c:pt idx="3560">
                  <c:v>41512</c:v>
                </c:pt>
                <c:pt idx="3561">
                  <c:v>41513</c:v>
                </c:pt>
                <c:pt idx="3562">
                  <c:v>41514</c:v>
                </c:pt>
                <c:pt idx="3563">
                  <c:v>41515</c:v>
                </c:pt>
                <c:pt idx="3564">
                  <c:v>41516</c:v>
                </c:pt>
                <c:pt idx="3566">
                  <c:v>41520</c:v>
                </c:pt>
                <c:pt idx="3567">
                  <c:v>41521</c:v>
                </c:pt>
                <c:pt idx="3568">
                  <c:v>41522</c:v>
                </c:pt>
                <c:pt idx="3569">
                  <c:v>41523</c:v>
                </c:pt>
                <c:pt idx="3570">
                  <c:v>41526</c:v>
                </c:pt>
                <c:pt idx="3571">
                  <c:v>41527</c:v>
                </c:pt>
                <c:pt idx="3572">
                  <c:v>41528</c:v>
                </c:pt>
                <c:pt idx="3573">
                  <c:v>41529</c:v>
                </c:pt>
                <c:pt idx="3574">
                  <c:v>41530</c:v>
                </c:pt>
                <c:pt idx="3575">
                  <c:v>41533</c:v>
                </c:pt>
                <c:pt idx="3576">
                  <c:v>41534</c:v>
                </c:pt>
                <c:pt idx="3577">
                  <c:v>41535</c:v>
                </c:pt>
                <c:pt idx="3578">
                  <c:v>41536</c:v>
                </c:pt>
                <c:pt idx="3579">
                  <c:v>41537</c:v>
                </c:pt>
                <c:pt idx="3580">
                  <c:v>41540</c:v>
                </c:pt>
                <c:pt idx="3581">
                  <c:v>41541</c:v>
                </c:pt>
                <c:pt idx="3582">
                  <c:v>41542</c:v>
                </c:pt>
                <c:pt idx="3583">
                  <c:v>41543</c:v>
                </c:pt>
                <c:pt idx="3584">
                  <c:v>41544</c:v>
                </c:pt>
                <c:pt idx="3585">
                  <c:v>41547</c:v>
                </c:pt>
                <c:pt idx="3586">
                  <c:v>41548</c:v>
                </c:pt>
                <c:pt idx="3587">
                  <c:v>41549</c:v>
                </c:pt>
                <c:pt idx="3588">
                  <c:v>41550</c:v>
                </c:pt>
                <c:pt idx="3589">
                  <c:v>41551</c:v>
                </c:pt>
                <c:pt idx="3590">
                  <c:v>41554</c:v>
                </c:pt>
                <c:pt idx="3591">
                  <c:v>41555</c:v>
                </c:pt>
                <c:pt idx="3592">
                  <c:v>41556</c:v>
                </c:pt>
                <c:pt idx="3593">
                  <c:v>41557</c:v>
                </c:pt>
                <c:pt idx="3594">
                  <c:v>41558</c:v>
                </c:pt>
                <c:pt idx="3596">
                  <c:v>41562</c:v>
                </c:pt>
                <c:pt idx="3597">
                  <c:v>41563</c:v>
                </c:pt>
                <c:pt idx="3598">
                  <c:v>41564</c:v>
                </c:pt>
                <c:pt idx="3599">
                  <c:v>41565</c:v>
                </c:pt>
                <c:pt idx="3600">
                  <c:v>41568</c:v>
                </c:pt>
                <c:pt idx="3601">
                  <c:v>41569</c:v>
                </c:pt>
                <c:pt idx="3602">
                  <c:v>41570</c:v>
                </c:pt>
                <c:pt idx="3603">
                  <c:v>41571</c:v>
                </c:pt>
                <c:pt idx="3604">
                  <c:v>41572</c:v>
                </c:pt>
                <c:pt idx="3605">
                  <c:v>41575</c:v>
                </c:pt>
                <c:pt idx="3606">
                  <c:v>41576</c:v>
                </c:pt>
                <c:pt idx="3607">
                  <c:v>41577</c:v>
                </c:pt>
                <c:pt idx="3608">
                  <c:v>41578</c:v>
                </c:pt>
                <c:pt idx="3609">
                  <c:v>41579</c:v>
                </c:pt>
                <c:pt idx="3610">
                  <c:v>41582</c:v>
                </c:pt>
                <c:pt idx="3611">
                  <c:v>41583</c:v>
                </c:pt>
                <c:pt idx="3612">
                  <c:v>41584</c:v>
                </c:pt>
                <c:pt idx="3613">
                  <c:v>41585</c:v>
                </c:pt>
                <c:pt idx="3614">
                  <c:v>41586</c:v>
                </c:pt>
                <c:pt idx="3616">
                  <c:v>41590</c:v>
                </c:pt>
                <c:pt idx="3617">
                  <c:v>41591</c:v>
                </c:pt>
                <c:pt idx="3618">
                  <c:v>41592</c:v>
                </c:pt>
                <c:pt idx="3619">
                  <c:v>41593</c:v>
                </c:pt>
                <c:pt idx="3620">
                  <c:v>41596</c:v>
                </c:pt>
                <c:pt idx="3621">
                  <c:v>41597</c:v>
                </c:pt>
                <c:pt idx="3622">
                  <c:v>41598</c:v>
                </c:pt>
                <c:pt idx="3623">
                  <c:v>41599</c:v>
                </c:pt>
                <c:pt idx="3624">
                  <c:v>41600</c:v>
                </c:pt>
                <c:pt idx="3625">
                  <c:v>41603</c:v>
                </c:pt>
                <c:pt idx="3626">
                  <c:v>41604</c:v>
                </c:pt>
                <c:pt idx="3627">
                  <c:v>41605</c:v>
                </c:pt>
                <c:pt idx="3629">
                  <c:v>41607</c:v>
                </c:pt>
                <c:pt idx="3630">
                  <c:v>41610</c:v>
                </c:pt>
                <c:pt idx="3631">
                  <c:v>41611</c:v>
                </c:pt>
                <c:pt idx="3632">
                  <c:v>41612</c:v>
                </c:pt>
                <c:pt idx="3633">
                  <c:v>41613</c:v>
                </c:pt>
                <c:pt idx="3634">
                  <c:v>41614</c:v>
                </c:pt>
                <c:pt idx="3635">
                  <c:v>41617</c:v>
                </c:pt>
                <c:pt idx="3636">
                  <c:v>41618</c:v>
                </c:pt>
                <c:pt idx="3637">
                  <c:v>41619</c:v>
                </c:pt>
                <c:pt idx="3638">
                  <c:v>41620</c:v>
                </c:pt>
                <c:pt idx="3639">
                  <c:v>41621</c:v>
                </c:pt>
                <c:pt idx="3640">
                  <c:v>41624</c:v>
                </c:pt>
                <c:pt idx="3641">
                  <c:v>41625</c:v>
                </c:pt>
                <c:pt idx="3642">
                  <c:v>41626</c:v>
                </c:pt>
                <c:pt idx="3643">
                  <c:v>41627</c:v>
                </c:pt>
                <c:pt idx="3644">
                  <c:v>41628</c:v>
                </c:pt>
                <c:pt idx="3645">
                  <c:v>41631</c:v>
                </c:pt>
                <c:pt idx="3646">
                  <c:v>41632</c:v>
                </c:pt>
                <c:pt idx="3648">
                  <c:v>41634</c:v>
                </c:pt>
                <c:pt idx="3649">
                  <c:v>41635</c:v>
                </c:pt>
                <c:pt idx="3650">
                  <c:v>41638</c:v>
                </c:pt>
                <c:pt idx="3651">
                  <c:v>41639</c:v>
                </c:pt>
                <c:pt idx="3653">
                  <c:v>41641</c:v>
                </c:pt>
                <c:pt idx="3654">
                  <c:v>41642</c:v>
                </c:pt>
                <c:pt idx="3655">
                  <c:v>41645</c:v>
                </c:pt>
                <c:pt idx="3656">
                  <c:v>41646</c:v>
                </c:pt>
                <c:pt idx="3657">
                  <c:v>41647</c:v>
                </c:pt>
                <c:pt idx="3658">
                  <c:v>41648</c:v>
                </c:pt>
                <c:pt idx="3659">
                  <c:v>41649</c:v>
                </c:pt>
                <c:pt idx="3660">
                  <c:v>41652</c:v>
                </c:pt>
                <c:pt idx="3661">
                  <c:v>41653</c:v>
                </c:pt>
                <c:pt idx="3662">
                  <c:v>41654</c:v>
                </c:pt>
                <c:pt idx="3663">
                  <c:v>41655</c:v>
                </c:pt>
                <c:pt idx="3664">
                  <c:v>41656</c:v>
                </c:pt>
                <c:pt idx="3666">
                  <c:v>41660</c:v>
                </c:pt>
                <c:pt idx="3667">
                  <c:v>41661</c:v>
                </c:pt>
                <c:pt idx="3668">
                  <c:v>41662</c:v>
                </c:pt>
                <c:pt idx="3669">
                  <c:v>41663</c:v>
                </c:pt>
                <c:pt idx="3670">
                  <c:v>41666</c:v>
                </c:pt>
                <c:pt idx="3671">
                  <c:v>41667</c:v>
                </c:pt>
                <c:pt idx="3672">
                  <c:v>41668</c:v>
                </c:pt>
                <c:pt idx="3673">
                  <c:v>41669</c:v>
                </c:pt>
                <c:pt idx="3674">
                  <c:v>41670</c:v>
                </c:pt>
                <c:pt idx="3675">
                  <c:v>41673</c:v>
                </c:pt>
                <c:pt idx="3676">
                  <c:v>41674</c:v>
                </c:pt>
                <c:pt idx="3677">
                  <c:v>41675</c:v>
                </c:pt>
                <c:pt idx="3678">
                  <c:v>41676</c:v>
                </c:pt>
                <c:pt idx="3679">
                  <c:v>41677</c:v>
                </c:pt>
                <c:pt idx="3680">
                  <c:v>41680</c:v>
                </c:pt>
                <c:pt idx="3681">
                  <c:v>41681</c:v>
                </c:pt>
                <c:pt idx="3682">
                  <c:v>41682</c:v>
                </c:pt>
                <c:pt idx="3683">
                  <c:v>41683</c:v>
                </c:pt>
                <c:pt idx="3684">
                  <c:v>41684</c:v>
                </c:pt>
                <c:pt idx="3686">
                  <c:v>41688</c:v>
                </c:pt>
                <c:pt idx="3687">
                  <c:v>41689</c:v>
                </c:pt>
                <c:pt idx="3688">
                  <c:v>41690</c:v>
                </c:pt>
                <c:pt idx="3689">
                  <c:v>41691</c:v>
                </c:pt>
                <c:pt idx="3690">
                  <c:v>41694</c:v>
                </c:pt>
                <c:pt idx="3691">
                  <c:v>41695</c:v>
                </c:pt>
                <c:pt idx="3692">
                  <c:v>41696</c:v>
                </c:pt>
                <c:pt idx="3693">
                  <c:v>41697</c:v>
                </c:pt>
                <c:pt idx="3694">
                  <c:v>41698</c:v>
                </c:pt>
                <c:pt idx="3695">
                  <c:v>41701</c:v>
                </c:pt>
                <c:pt idx="3696">
                  <c:v>41702</c:v>
                </c:pt>
                <c:pt idx="3697">
                  <c:v>41703</c:v>
                </c:pt>
                <c:pt idx="3698">
                  <c:v>41704</c:v>
                </c:pt>
                <c:pt idx="3699">
                  <c:v>41705</c:v>
                </c:pt>
                <c:pt idx="3700">
                  <c:v>41708</c:v>
                </c:pt>
                <c:pt idx="3701">
                  <c:v>41709</c:v>
                </c:pt>
                <c:pt idx="3702">
                  <c:v>41710</c:v>
                </c:pt>
                <c:pt idx="3703">
                  <c:v>41711</c:v>
                </c:pt>
                <c:pt idx="3704">
                  <c:v>41712</c:v>
                </c:pt>
                <c:pt idx="3705">
                  <c:v>41715</c:v>
                </c:pt>
                <c:pt idx="3706">
                  <c:v>41716</c:v>
                </c:pt>
                <c:pt idx="3707">
                  <c:v>41717</c:v>
                </c:pt>
                <c:pt idx="3708">
                  <c:v>41718</c:v>
                </c:pt>
                <c:pt idx="3709">
                  <c:v>41719</c:v>
                </c:pt>
                <c:pt idx="3710">
                  <c:v>41722</c:v>
                </c:pt>
                <c:pt idx="3711">
                  <c:v>41723</c:v>
                </c:pt>
                <c:pt idx="3712">
                  <c:v>41724</c:v>
                </c:pt>
                <c:pt idx="3713">
                  <c:v>41725</c:v>
                </c:pt>
                <c:pt idx="3714">
                  <c:v>41726</c:v>
                </c:pt>
                <c:pt idx="3715">
                  <c:v>41729</c:v>
                </c:pt>
                <c:pt idx="3716">
                  <c:v>41730</c:v>
                </c:pt>
                <c:pt idx="3717">
                  <c:v>41731</c:v>
                </c:pt>
                <c:pt idx="3718">
                  <c:v>41732</c:v>
                </c:pt>
                <c:pt idx="3719">
                  <c:v>41733</c:v>
                </c:pt>
                <c:pt idx="3720">
                  <c:v>41736</c:v>
                </c:pt>
                <c:pt idx="3721">
                  <c:v>41737</c:v>
                </c:pt>
                <c:pt idx="3722">
                  <c:v>41738</c:v>
                </c:pt>
                <c:pt idx="3723">
                  <c:v>41739</c:v>
                </c:pt>
                <c:pt idx="3724">
                  <c:v>41740</c:v>
                </c:pt>
                <c:pt idx="3725">
                  <c:v>41743</c:v>
                </c:pt>
                <c:pt idx="3726">
                  <c:v>41744</c:v>
                </c:pt>
                <c:pt idx="3727">
                  <c:v>41745</c:v>
                </c:pt>
                <c:pt idx="3728">
                  <c:v>41746</c:v>
                </c:pt>
                <c:pt idx="3730">
                  <c:v>41750</c:v>
                </c:pt>
                <c:pt idx="3731">
                  <c:v>41751</c:v>
                </c:pt>
                <c:pt idx="3732">
                  <c:v>41752</c:v>
                </c:pt>
                <c:pt idx="3733">
                  <c:v>41753</c:v>
                </c:pt>
                <c:pt idx="3734">
                  <c:v>41754</c:v>
                </c:pt>
                <c:pt idx="3735">
                  <c:v>41757</c:v>
                </c:pt>
                <c:pt idx="3736">
                  <c:v>41758</c:v>
                </c:pt>
                <c:pt idx="3737">
                  <c:v>41759</c:v>
                </c:pt>
                <c:pt idx="3738">
                  <c:v>41760</c:v>
                </c:pt>
                <c:pt idx="3739">
                  <c:v>41761</c:v>
                </c:pt>
                <c:pt idx="3740">
                  <c:v>41764</c:v>
                </c:pt>
                <c:pt idx="3741">
                  <c:v>41765</c:v>
                </c:pt>
                <c:pt idx="3742">
                  <c:v>41766</c:v>
                </c:pt>
                <c:pt idx="3743">
                  <c:v>41767</c:v>
                </c:pt>
                <c:pt idx="3744">
                  <c:v>41768</c:v>
                </c:pt>
                <c:pt idx="3745">
                  <c:v>41771</c:v>
                </c:pt>
                <c:pt idx="3746">
                  <c:v>41772</c:v>
                </c:pt>
                <c:pt idx="3747">
                  <c:v>41773</c:v>
                </c:pt>
                <c:pt idx="3748">
                  <c:v>41774</c:v>
                </c:pt>
                <c:pt idx="3749">
                  <c:v>41775</c:v>
                </c:pt>
                <c:pt idx="3750">
                  <c:v>41778</c:v>
                </c:pt>
                <c:pt idx="3751">
                  <c:v>41779</c:v>
                </c:pt>
                <c:pt idx="3752">
                  <c:v>41780</c:v>
                </c:pt>
                <c:pt idx="3753">
                  <c:v>41781</c:v>
                </c:pt>
                <c:pt idx="3754">
                  <c:v>41782</c:v>
                </c:pt>
                <c:pt idx="3756">
                  <c:v>41786</c:v>
                </c:pt>
                <c:pt idx="3757">
                  <c:v>41787</c:v>
                </c:pt>
                <c:pt idx="3758">
                  <c:v>41788</c:v>
                </c:pt>
                <c:pt idx="3759">
                  <c:v>41789</c:v>
                </c:pt>
                <c:pt idx="3760">
                  <c:v>41792</c:v>
                </c:pt>
                <c:pt idx="3761">
                  <c:v>41793</c:v>
                </c:pt>
                <c:pt idx="3762">
                  <c:v>41794</c:v>
                </c:pt>
                <c:pt idx="3763">
                  <c:v>41795</c:v>
                </c:pt>
                <c:pt idx="3764">
                  <c:v>41796</c:v>
                </c:pt>
                <c:pt idx="3765">
                  <c:v>41799</c:v>
                </c:pt>
                <c:pt idx="3766">
                  <c:v>41800</c:v>
                </c:pt>
                <c:pt idx="3767">
                  <c:v>41801</c:v>
                </c:pt>
                <c:pt idx="3768">
                  <c:v>41802</c:v>
                </c:pt>
                <c:pt idx="3769">
                  <c:v>41803</c:v>
                </c:pt>
                <c:pt idx="3770">
                  <c:v>41806</c:v>
                </c:pt>
                <c:pt idx="3771">
                  <c:v>41807</c:v>
                </c:pt>
                <c:pt idx="3772">
                  <c:v>41808</c:v>
                </c:pt>
                <c:pt idx="3773">
                  <c:v>41809</c:v>
                </c:pt>
                <c:pt idx="3774">
                  <c:v>41810</c:v>
                </c:pt>
                <c:pt idx="3775">
                  <c:v>41813</c:v>
                </c:pt>
                <c:pt idx="3776">
                  <c:v>41814</c:v>
                </c:pt>
                <c:pt idx="3777">
                  <c:v>41815</c:v>
                </c:pt>
                <c:pt idx="3778">
                  <c:v>41816</c:v>
                </c:pt>
                <c:pt idx="3779">
                  <c:v>41817</c:v>
                </c:pt>
                <c:pt idx="3780">
                  <c:v>41820</c:v>
                </c:pt>
                <c:pt idx="3781">
                  <c:v>41821</c:v>
                </c:pt>
                <c:pt idx="3782">
                  <c:v>41822</c:v>
                </c:pt>
                <c:pt idx="3783">
                  <c:v>41823</c:v>
                </c:pt>
                <c:pt idx="3785">
                  <c:v>41827</c:v>
                </c:pt>
                <c:pt idx="3786">
                  <c:v>41828</c:v>
                </c:pt>
                <c:pt idx="3787">
                  <c:v>41829</c:v>
                </c:pt>
                <c:pt idx="3788">
                  <c:v>41830</c:v>
                </c:pt>
                <c:pt idx="3789">
                  <c:v>41831</c:v>
                </c:pt>
                <c:pt idx="3790">
                  <c:v>41834</c:v>
                </c:pt>
                <c:pt idx="3791">
                  <c:v>41835</c:v>
                </c:pt>
                <c:pt idx="3792">
                  <c:v>41836</c:v>
                </c:pt>
                <c:pt idx="3793">
                  <c:v>41837</c:v>
                </c:pt>
                <c:pt idx="3794">
                  <c:v>41838</c:v>
                </c:pt>
                <c:pt idx="3795">
                  <c:v>41841</c:v>
                </c:pt>
                <c:pt idx="3796">
                  <c:v>41842</c:v>
                </c:pt>
                <c:pt idx="3797">
                  <c:v>41843</c:v>
                </c:pt>
                <c:pt idx="3798">
                  <c:v>41844</c:v>
                </c:pt>
                <c:pt idx="3799">
                  <c:v>41845</c:v>
                </c:pt>
                <c:pt idx="3800">
                  <c:v>41848</c:v>
                </c:pt>
                <c:pt idx="3801">
                  <c:v>41849</c:v>
                </c:pt>
                <c:pt idx="3802">
                  <c:v>41850</c:v>
                </c:pt>
                <c:pt idx="3803">
                  <c:v>41851</c:v>
                </c:pt>
                <c:pt idx="3804">
                  <c:v>41852</c:v>
                </c:pt>
                <c:pt idx="3805">
                  <c:v>41855</c:v>
                </c:pt>
                <c:pt idx="3806">
                  <c:v>41856</c:v>
                </c:pt>
                <c:pt idx="3807">
                  <c:v>41857</c:v>
                </c:pt>
                <c:pt idx="3808">
                  <c:v>41858</c:v>
                </c:pt>
                <c:pt idx="3809">
                  <c:v>41859</c:v>
                </c:pt>
                <c:pt idx="3810">
                  <c:v>41862</c:v>
                </c:pt>
                <c:pt idx="3811">
                  <c:v>41863</c:v>
                </c:pt>
                <c:pt idx="3812">
                  <c:v>41864</c:v>
                </c:pt>
                <c:pt idx="3813">
                  <c:v>41865</c:v>
                </c:pt>
                <c:pt idx="3814">
                  <c:v>41866</c:v>
                </c:pt>
                <c:pt idx="3815">
                  <c:v>41869</c:v>
                </c:pt>
                <c:pt idx="3816">
                  <c:v>41870</c:v>
                </c:pt>
                <c:pt idx="3817">
                  <c:v>41871</c:v>
                </c:pt>
                <c:pt idx="3818">
                  <c:v>41872</c:v>
                </c:pt>
                <c:pt idx="3819">
                  <c:v>41873</c:v>
                </c:pt>
                <c:pt idx="3820">
                  <c:v>41876</c:v>
                </c:pt>
                <c:pt idx="3821">
                  <c:v>41877</c:v>
                </c:pt>
                <c:pt idx="3822">
                  <c:v>41878</c:v>
                </c:pt>
                <c:pt idx="3823">
                  <c:v>41879</c:v>
                </c:pt>
                <c:pt idx="3824">
                  <c:v>41880</c:v>
                </c:pt>
                <c:pt idx="3826">
                  <c:v>41884</c:v>
                </c:pt>
                <c:pt idx="3827">
                  <c:v>41885</c:v>
                </c:pt>
                <c:pt idx="3828">
                  <c:v>41886</c:v>
                </c:pt>
                <c:pt idx="3829">
                  <c:v>41887</c:v>
                </c:pt>
                <c:pt idx="3830">
                  <c:v>41890</c:v>
                </c:pt>
                <c:pt idx="3831">
                  <c:v>41891</c:v>
                </c:pt>
                <c:pt idx="3832">
                  <c:v>41892</c:v>
                </c:pt>
                <c:pt idx="3833">
                  <c:v>41893</c:v>
                </c:pt>
                <c:pt idx="3834">
                  <c:v>41894</c:v>
                </c:pt>
                <c:pt idx="3835">
                  <c:v>41897</c:v>
                </c:pt>
                <c:pt idx="3836">
                  <c:v>41898</c:v>
                </c:pt>
                <c:pt idx="3837">
                  <c:v>41899</c:v>
                </c:pt>
                <c:pt idx="3838">
                  <c:v>41900</c:v>
                </c:pt>
                <c:pt idx="3839">
                  <c:v>41901</c:v>
                </c:pt>
                <c:pt idx="3840">
                  <c:v>41904</c:v>
                </c:pt>
                <c:pt idx="3841">
                  <c:v>41905</c:v>
                </c:pt>
                <c:pt idx="3842">
                  <c:v>41906</c:v>
                </c:pt>
                <c:pt idx="3843">
                  <c:v>41907</c:v>
                </c:pt>
                <c:pt idx="3844">
                  <c:v>41908</c:v>
                </c:pt>
                <c:pt idx="3845">
                  <c:v>41911</c:v>
                </c:pt>
                <c:pt idx="3846">
                  <c:v>41912</c:v>
                </c:pt>
                <c:pt idx="3847">
                  <c:v>41913</c:v>
                </c:pt>
                <c:pt idx="3848">
                  <c:v>41914</c:v>
                </c:pt>
                <c:pt idx="3849">
                  <c:v>41915</c:v>
                </c:pt>
                <c:pt idx="3850">
                  <c:v>41918</c:v>
                </c:pt>
                <c:pt idx="3851">
                  <c:v>41919</c:v>
                </c:pt>
                <c:pt idx="3852">
                  <c:v>41920</c:v>
                </c:pt>
                <c:pt idx="3853">
                  <c:v>41921</c:v>
                </c:pt>
                <c:pt idx="3854">
                  <c:v>41922</c:v>
                </c:pt>
                <c:pt idx="3856">
                  <c:v>41926</c:v>
                </c:pt>
                <c:pt idx="3857">
                  <c:v>41927</c:v>
                </c:pt>
                <c:pt idx="3858">
                  <c:v>41928</c:v>
                </c:pt>
                <c:pt idx="3859">
                  <c:v>41929</c:v>
                </c:pt>
                <c:pt idx="3860">
                  <c:v>41932</c:v>
                </c:pt>
                <c:pt idx="3861">
                  <c:v>41933</c:v>
                </c:pt>
                <c:pt idx="3862">
                  <c:v>41934</c:v>
                </c:pt>
                <c:pt idx="3863">
                  <c:v>41935</c:v>
                </c:pt>
                <c:pt idx="3864">
                  <c:v>41936</c:v>
                </c:pt>
                <c:pt idx="3865">
                  <c:v>41939</c:v>
                </c:pt>
                <c:pt idx="3866">
                  <c:v>41940</c:v>
                </c:pt>
                <c:pt idx="3867">
                  <c:v>41941</c:v>
                </c:pt>
                <c:pt idx="3868">
                  <c:v>41942</c:v>
                </c:pt>
                <c:pt idx="3869">
                  <c:v>41943</c:v>
                </c:pt>
                <c:pt idx="3870">
                  <c:v>41946</c:v>
                </c:pt>
                <c:pt idx="3871">
                  <c:v>41947</c:v>
                </c:pt>
                <c:pt idx="3872">
                  <c:v>41948</c:v>
                </c:pt>
                <c:pt idx="3873">
                  <c:v>41949</c:v>
                </c:pt>
                <c:pt idx="3874">
                  <c:v>41950</c:v>
                </c:pt>
                <c:pt idx="3875">
                  <c:v>41953</c:v>
                </c:pt>
                <c:pt idx="3877">
                  <c:v>41955</c:v>
                </c:pt>
                <c:pt idx="3878">
                  <c:v>41956</c:v>
                </c:pt>
                <c:pt idx="3879">
                  <c:v>41957</c:v>
                </c:pt>
                <c:pt idx="3880">
                  <c:v>41960</c:v>
                </c:pt>
                <c:pt idx="3881">
                  <c:v>41961</c:v>
                </c:pt>
                <c:pt idx="3882">
                  <c:v>41962</c:v>
                </c:pt>
                <c:pt idx="3883">
                  <c:v>41963</c:v>
                </c:pt>
                <c:pt idx="3884">
                  <c:v>41964</c:v>
                </c:pt>
                <c:pt idx="3885">
                  <c:v>41967</c:v>
                </c:pt>
                <c:pt idx="3886">
                  <c:v>41968</c:v>
                </c:pt>
                <c:pt idx="3887">
                  <c:v>41969</c:v>
                </c:pt>
                <c:pt idx="3889">
                  <c:v>41971</c:v>
                </c:pt>
                <c:pt idx="3890">
                  <c:v>41974</c:v>
                </c:pt>
                <c:pt idx="3891">
                  <c:v>41975</c:v>
                </c:pt>
                <c:pt idx="3892">
                  <c:v>41976</c:v>
                </c:pt>
                <c:pt idx="3893">
                  <c:v>41977</c:v>
                </c:pt>
                <c:pt idx="3894">
                  <c:v>41978</c:v>
                </c:pt>
                <c:pt idx="3895">
                  <c:v>41981</c:v>
                </c:pt>
                <c:pt idx="3896">
                  <c:v>41982</c:v>
                </c:pt>
                <c:pt idx="3897">
                  <c:v>41983</c:v>
                </c:pt>
                <c:pt idx="3898">
                  <c:v>41984</c:v>
                </c:pt>
                <c:pt idx="3899">
                  <c:v>41985</c:v>
                </c:pt>
                <c:pt idx="3900">
                  <c:v>41988</c:v>
                </c:pt>
                <c:pt idx="3901">
                  <c:v>41989</c:v>
                </c:pt>
                <c:pt idx="3902">
                  <c:v>41990</c:v>
                </c:pt>
                <c:pt idx="3903">
                  <c:v>41991</c:v>
                </c:pt>
                <c:pt idx="3904">
                  <c:v>41992</c:v>
                </c:pt>
                <c:pt idx="3905">
                  <c:v>41995</c:v>
                </c:pt>
                <c:pt idx="3906">
                  <c:v>41996</c:v>
                </c:pt>
                <c:pt idx="3907">
                  <c:v>41997</c:v>
                </c:pt>
                <c:pt idx="3909">
                  <c:v>41999</c:v>
                </c:pt>
                <c:pt idx="3910">
                  <c:v>42002</c:v>
                </c:pt>
                <c:pt idx="3911">
                  <c:v>42003</c:v>
                </c:pt>
                <c:pt idx="3912">
                  <c:v>42004</c:v>
                </c:pt>
                <c:pt idx="3914">
                  <c:v>42006</c:v>
                </c:pt>
                <c:pt idx="3915">
                  <c:v>42009</c:v>
                </c:pt>
                <c:pt idx="3916">
                  <c:v>42010</c:v>
                </c:pt>
                <c:pt idx="3917">
                  <c:v>42011</c:v>
                </c:pt>
                <c:pt idx="3918">
                  <c:v>42012</c:v>
                </c:pt>
                <c:pt idx="3919">
                  <c:v>42013</c:v>
                </c:pt>
                <c:pt idx="3920">
                  <c:v>42016</c:v>
                </c:pt>
                <c:pt idx="3921">
                  <c:v>42017</c:v>
                </c:pt>
                <c:pt idx="3922">
                  <c:v>42018</c:v>
                </c:pt>
                <c:pt idx="3923">
                  <c:v>42019</c:v>
                </c:pt>
                <c:pt idx="3924">
                  <c:v>42020</c:v>
                </c:pt>
                <c:pt idx="3926">
                  <c:v>42024</c:v>
                </c:pt>
                <c:pt idx="3927">
                  <c:v>42025</c:v>
                </c:pt>
                <c:pt idx="3928">
                  <c:v>42026</c:v>
                </c:pt>
                <c:pt idx="3929">
                  <c:v>42027</c:v>
                </c:pt>
                <c:pt idx="3930">
                  <c:v>42030</c:v>
                </c:pt>
                <c:pt idx="3931">
                  <c:v>42031</c:v>
                </c:pt>
                <c:pt idx="3932">
                  <c:v>42032</c:v>
                </c:pt>
                <c:pt idx="3933">
                  <c:v>42033</c:v>
                </c:pt>
                <c:pt idx="3934">
                  <c:v>42034</c:v>
                </c:pt>
                <c:pt idx="3935">
                  <c:v>42037</c:v>
                </c:pt>
                <c:pt idx="3936">
                  <c:v>42038</c:v>
                </c:pt>
                <c:pt idx="3937">
                  <c:v>42039</c:v>
                </c:pt>
                <c:pt idx="3938">
                  <c:v>42040</c:v>
                </c:pt>
                <c:pt idx="3939">
                  <c:v>42041</c:v>
                </c:pt>
                <c:pt idx="3940">
                  <c:v>42044</c:v>
                </c:pt>
                <c:pt idx="3941">
                  <c:v>42045</c:v>
                </c:pt>
                <c:pt idx="3942">
                  <c:v>42046</c:v>
                </c:pt>
                <c:pt idx="3943">
                  <c:v>42047</c:v>
                </c:pt>
                <c:pt idx="3944">
                  <c:v>42048</c:v>
                </c:pt>
                <c:pt idx="3946">
                  <c:v>42052</c:v>
                </c:pt>
                <c:pt idx="3947">
                  <c:v>42053</c:v>
                </c:pt>
                <c:pt idx="3948">
                  <c:v>42054</c:v>
                </c:pt>
                <c:pt idx="3949">
                  <c:v>42055</c:v>
                </c:pt>
                <c:pt idx="3950">
                  <c:v>42058</c:v>
                </c:pt>
                <c:pt idx="3951">
                  <c:v>42059</c:v>
                </c:pt>
                <c:pt idx="3952">
                  <c:v>42060</c:v>
                </c:pt>
                <c:pt idx="3953">
                  <c:v>42061</c:v>
                </c:pt>
                <c:pt idx="3954">
                  <c:v>42062</c:v>
                </c:pt>
                <c:pt idx="3955">
                  <c:v>42065</c:v>
                </c:pt>
                <c:pt idx="3956">
                  <c:v>42066</c:v>
                </c:pt>
                <c:pt idx="3957">
                  <c:v>42067</c:v>
                </c:pt>
                <c:pt idx="3958">
                  <c:v>42068</c:v>
                </c:pt>
                <c:pt idx="3959">
                  <c:v>42069</c:v>
                </c:pt>
                <c:pt idx="3960">
                  <c:v>42072</c:v>
                </c:pt>
                <c:pt idx="3961">
                  <c:v>42073</c:v>
                </c:pt>
                <c:pt idx="3962">
                  <c:v>42074</c:v>
                </c:pt>
                <c:pt idx="3963">
                  <c:v>42075</c:v>
                </c:pt>
                <c:pt idx="3964">
                  <c:v>42076</c:v>
                </c:pt>
                <c:pt idx="3965">
                  <c:v>42079</c:v>
                </c:pt>
                <c:pt idx="3966">
                  <c:v>42080</c:v>
                </c:pt>
                <c:pt idx="3967">
                  <c:v>42081</c:v>
                </c:pt>
                <c:pt idx="3968">
                  <c:v>42082</c:v>
                </c:pt>
                <c:pt idx="3969">
                  <c:v>42083</c:v>
                </c:pt>
                <c:pt idx="3970">
                  <c:v>42086</c:v>
                </c:pt>
                <c:pt idx="3971">
                  <c:v>42087</c:v>
                </c:pt>
                <c:pt idx="3972">
                  <c:v>42088</c:v>
                </c:pt>
                <c:pt idx="3973">
                  <c:v>42089</c:v>
                </c:pt>
                <c:pt idx="3974">
                  <c:v>42090</c:v>
                </c:pt>
                <c:pt idx="3975">
                  <c:v>42093</c:v>
                </c:pt>
                <c:pt idx="3976">
                  <c:v>42094</c:v>
                </c:pt>
                <c:pt idx="3977">
                  <c:v>42095</c:v>
                </c:pt>
                <c:pt idx="3978">
                  <c:v>42096</c:v>
                </c:pt>
                <c:pt idx="3979">
                  <c:v>42097</c:v>
                </c:pt>
                <c:pt idx="3980">
                  <c:v>42100</c:v>
                </c:pt>
                <c:pt idx="3981">
                  <c:v>42101</c:v>
                </c:pt>
                <c:pt idx="3982">
                  <c:v>42102</c:v>
                </c:pt>
                <c:pt idx="3983">
                  <c:v>42103</c:v>
                </c:pt>
                <c:pt idx="3984">
                  <c:v>42104</c:v>
                </c:pt>
                <c:pt idx="3985">
                  <c:v>42107</c:v>
                </c:pt>
                <c:pt idx="3986">
                  <c:v>42108</c:v>
                </c:pt>
                <c:pt idx="3987">
                  <c:v>42109</c:v>
                </c:pt>
                <c:pt idx="3988">
                  <c:v>42110</c:v>
                </c:pt>
                <c:pt idx="3989">
                  <c:v>42111</c:v>
                </c:pt>
                <c:pt idx="3990">
                  <c:v>42114</c:v>
                </c:pt>
                <c:pt idx="3991">
                  <c:v>42115</c:v>
                </c:pt>
                <c:pt idx="3992">
                  <c:v>42116</c:v>
                </c:pt>
                <c:pt idx="3993">
                  <c:v>42117</c:v>
                </c:pt>
                <c:pt idx="3994">
                  <c:v>42118</c:v>
                </c:pt>
                <c:pt idx="3995">
                  <c:v>42121</c:v>
                </c:pt>
                <c:pt idx="3996">
                  <c:v>42122</c:v>
                </c:pt>
                <c:pt idx="3997">
                  <c:v>42123</c:v>
                </c:pt>
                <c:pt idx="3998">
                  <c:v>42124</c:v>
                </c:pt>
                <c:pt idx="3999">
                  <c:v>42125</c:v>
                </c:pt>
                <c:pt idx="4000">
                  <c:v>42128</c:v>
                </c:pt>
                <c:pt idx="4001">
                  <c:v>42129</c:v>
                </c:pt>
                <c:pt idx="4002">
                  <c:v>42130</c:v>
                </c:pt>
                <c:pt idx="4003">
                  <c:v>42131</c:v>
                </c:pt>
                <c:pt idx="4004">
                  <c:v>42132</c:v>
                </c:pt>
                <c:pt idx="4005">
                  <c:v>42135</c:v>
                </c:pt>
                <c:pt idx="4006">
                  <c:v>42136</c:v>
                </c:pt>
                <c:pt idx="4007">
                  <c:v>42137</c:v>
                </c:pt>
                <c:pt idx="4008">
                  <c:v>42138</c:v>
                </c:pt>
                <c:pt idx="4009">
                  <c:v>42139</c:v>
                </c:pt>
                <c:pt idx="4010">
                  <c:v>42142</c:v>
                </c:pt>
                <c:pt idx="4011">
                  <c:v>42143</c:v>
                </c:pt>
                <c:pt idx="4012">
                  <c:v>42144</c:v>
                </c:pt>
                <c:pt idx="4013">
                  <c:v>42145</c:v>
                </c:pt>
                <c:pt idx="4014">
                  <c:v>42146</c:v>
                </c:pt>
                <c:pt idx="4016">
                  <c:v>42150</c:v>
                </c:pt>
                <c:pt idx="4017">
                  <c:v>42151</c:v>
                </c:pt>
                <c:pt idx="4018">
                  <c:v>42152</c:v>
                </c:pt>
                <c:pt idx="4019">
                  <c:v>42153</c:v>
                </c:pt>
                <c:pt idx="4020">
                  <c:v>42156</c:v>
                </c:pt>
                <c:pt idx="4021">
                  <c:v>42157</c:v>
                </c:pt>
                <c:pt idx="4022">
                  <c:v>42158</c:v>
                </c:pt>
                <c:pt idx="4023">
                  <c:v>42159</c:v>
                </c:pt>
                <c:pt idx="4024">
                  <c:v>42160</c:v>
                </c:pt>
                <c:pt idx="4025">
                  <c:v>42163</c:v>
                </c:pt>
                <c:pt idx="4026">
                  <c:v>42164</c:v>
                </c:pt>
                <c:pt idx="4027">
                  <c:v>42165</c:v>
                </c:pt>
                <c:pt idx="4028">
                  <c:v>42166</c:v>
                </c:pt>
                <c:pt idx="4029">
                  <c:v>42167</c:v>
                </c:pt>
                <c:pt idx="4030">
                  <c:v>42170</c:v>
                </c:pt>
                <c:pt idx="4031">
                  <c:v>42171</c:v>
                </c:pt>
                <c:pt idx="4032">
                  <c:v>42172</c:v>
                </c:pt>
                <c:pt idx="4033">
                  <c:v>42173</c:v>
                </c:pt>
                <c:pt idx="4034">
                  <c:v>42174</c:v>
                </c:pt>
                <c:pt idx="4035">
                  <c:v>42177</c:v>
                </c:pt>
                <c:pt idx="4036">
                  <c:v>42178</c:v>
                </c:pt>
                <c:pt idx="4037">
                  <c:v>42179</c:v>
                </c:pt>
                <c:pt idx="4038">
                  <c:v>42180</c:v>
                </c:pt>
                <c:pt idx="4039">
                  <c:v>42181</c:v>
                </c:pt>
                <c:pt idx="4040">
                  <c:v>42184</c:v>
                </c:pt>
                <c:pt idx="4041">
                  <c:v>42185</c:v>
                </c:pt>
                <c:pt idx="4042">
                  <c:v>42186</c:v>
                </c:pt>
                <c:pt idx="4043">
                  <c:v>42187</c:v>
                </c:pt>
                <c:pt idx="4045">
                  <c:v>42191</c:v>
                </c:pt>
                <c:pt idx="4046">
                  <c:v>42192</c:v>
                </c:pt>
                <c:pt idx="4047">
                  <c:v>42193</c:v>
                </c:pt>
                <c:pt idx="4048">
                  <c:v>42194</c:v>
                </c:pt>
                <c:pt idx="4049">
                  <c:v>42195</c:v>
                </c:pt>
                <c:pt idx="4050">
                  <c:v>42198</c:v>
                </c:pt>
                <c:pt idx="4051">
                  <c:v>42199</c:v>
                </c:pt>
                <c:pt idx="4052">
                  <c:v>42200</c:v>
                </c:pt>
                <c:pt idx="4053">
                  <c:v>42201</c:v>
                </c:pt>
                <c:pt idx="4054">
                  <c:v>42202</c:v>
                </c:pt>
                <c:pt idx="4055">
                  <c:v>42205</c:v>
                </c:pt>
                <c:pt idx="4056">
                  <c:v>42206</c:v>
                </c:pt>
                <c:pt idx="4057">
                  <c:v>42207</c:v>
                </c:pt>
                <c:pt idx="4058">
                  <c:v>42208</c:v>
                </c:pt>
                <c:pt idx="4059">
                  <c:v>42209</c:v>
                </c:pt>
                <c:pt idx="4060">
                  <c:v>42212</c:v>
                </c:pt>
                <c:pt idx="4061">
                  <c:v>42213</c:v>
                </c:pt>
                <c:pt idx="4062">
                  <c:v>42214</c:v>
                </c:pt>
                <c:pt idx="4063">
                  <c:v>42215</c:v>
                </c:pt>
                <c:pt idx="4064">
                  <c:v>42216</c:v>
                </c:pt>
                <c:pt idx="4065">
                  <c:v>42219</c:v>
                </c:pt>
                <c:pt idx="4066">
                  <c:v>42220</c:v>
                </c:pt>
                <c:pt idx="4067">
                  <c:v>42221</c:v>
                </c:pt>
                <c:pt idx="4068">
                  <c:v>42222</c:v>
                </c:pt>
                <c:pt idx="4069">
                  <c:v>42223</c:v>
                </c:pt>
                <c:pt idx="4070">
                  <c:v>42226</c:v>
                </c:pt>
                <c:pt idx="4071">
                  <c:v>42227</c:v>
                </c:pt>
                <c:pt idx="4072">
                  <c:v>42228</c:v>
                </c:pt>
                <c:pt idx="4073">
                  <c:v>42229</c:v>
                </c:pt>
                <c:pt idx="4074">
                  <c:v>42230</c:v>
                </c:pt>
                <c:pt idx="4075">
                  <c:v>42233</c:v>
                </c:pt>
                <c:pt idx="4076">
                  <c:v>42234</c:v>
                </c:pt>
                <c:pt idx="4077">
                  <c:v>42235</c:v>
                </c:pt>
                <c:pt idx="4078">
                  <c:v>42236</c:v>
                </c:pt>
                <c:pt idx="4079">
                  <c:v>42237</c:v>
                </c:pt>
                <c:pt idx="4080">
                  <c:v>42240</c:v>
                </c:pt>
                <c:pt idx="4081">
                  <c:v>42241</c:v>
                </c:pt>
                <c:pt idx="4082">
                  <c:v>42242</c:v>
                </c:pt>
                <c:pt idx="4083">
                  <c:v>42243</c:v>
                </c:pt>
                <c:pt idx="4084">
                  <c:v>42244</c:v>
                </c:pt>
                <c:pt idx="4085">
                  <c:v>42247</c:v>
                </c:pt>
                <c:pt idx="4086">
                  <c:v>42248</c:v>
                </c:pt>
                <c:pt idx="4087">
                  <c:v>42249</c:v>
                </c:pt>
                <c:pt idx="4088">
                  <c:v>42250</c:v>
                </c:pt>
                <c:pt idx="4089">
                  <c:v>42251</c:v>
                </c:pt>
                <c:pt idx="4091">
                  <c:v>42255</c:v>
                </c:pt>
                <c:pt idx="4092">
                  <c:v>42256</c:v>
                </c:pt>
                <c:pt idx="4093">
                  <c:v>42257</c:v>
                </c:pt>
                <c:pt idx="4094">
                  <c:v>42258</c:v>
                </c:pt>
                <c:pt idx="4095">
                  <c:v>42261</c:v>
                </c:pt>
                <c:pt idx="4096">
                  <c:v>42262</c:v>
                </c:pt>
                <c:pt idx="4097">
                  <c:v>42263</c:v>
                </c:pt>
                <c:pt idx="4098">
                  <c:v>42264</c:v>
                </c:pt>
                <c:pt idx="4099">
                  <c:v>42265</c:v>
                </c:pt>
                <c:pt idx="4100">
                  <c:v>42268</c:v>
                </c:pt>
                <c:pt idx="4101">
                  <c:v>42269</c:v>
                </c:pt>
                <c:pt idx="4102">
                  <c:v>42270</c:v>
                </c:pt>
                <c:pt idx="4103">
                  <c:v>42271</c:v>
                </c:pt>
                <c:pt idx="4104">
                  <c:v>42272</c:v>
                </c:pt>
                <c:pt idx="4105">
                  <c:v>42275</c:v>
                </c:pt>
                <c:pt idx="4106">
                  <c:v>42276</c:v>
                </c:pt>
                <c:pt idx="4107">
                  <c:v>42277</c:v>
                </c:pt>
                <c:pt idx="4108">
                  <c:v>42278</c:v>
                </c:pt>
                <c:pt idx="4109">
                  <c:v>42279</c:v>
                </c:pt>
                <c:pt idx="4110">
                  <c:v>42282</c:v>
                </c:pt>
                <c:pt idx="4111">
                  <c:v>42283</c:v>
                </c:pt>
                <c:pt idx="4112">
                  <c:v>42284</c:v>
                </c:pt>
                <c:pt idx="4113">
                  <c:v>42285</c:v>
                </c:pt>
                <c:pt idx="4114">
                  <c:v>42286</c:v>
                </c:pt>
                <c:pt idx="4116">
                  <c:v>42290</c:v>
                </c:pt>
                <c:pt idx="4117">
                  <c:v>42291</c:v>
                </c:pt>
                <c:pt idx="4118">
                  <c:v>42292</c:v>
                </c:pt>
                <c:pt idx="4119">
                  <c:v>42293</c:v>
                </c:pt>
                <c:pt idx="4120">
                  <c:v>42296</c:v>
                </c:pt>
                <c:pt idx="4121">
                  <c:v>42297</c:v>
                </c:pt>
                <c:pt idx="4122">
                  <c:v>42298</c:v>
                </c:pt>
                <c:pt idx="4123">
                  <c:v>42299</c:v>
                </c:pt>
                <c:pt idx="4124">
                  <c:v>42300</c:v>
                </c:pt>
                <c:pt idx="4125">
                  <c:v>42303</c:v>
                </c:pt>
                <c:pt idx="4126">
                  <c:v>42304</c:v>
                </c:pt>
                <c:pt idx="4127">
                  <c:v>42305</c:v>
                </c:pt>
                <c:pt idx="4128">
                  <c:v>42306</c:v>
                </c:pt>
                <c:pt idx="4129">
                  <c:v>42307</c:v>
                </c:pt>
                <c:pt idx="4130">
                  <c:v>42310</c:v>
                </c:pt>
                <c:pt idx="4131">
                  <c:v>42311</c:v>
                </c:pt>
                <c:pt idx="4132">
                  <c:v>42312</c:v>
                </c:pt>
                <c:pt idx="4133">
                  <c:v>42313</c:v>
                </c:pt>
                <c:pt idx="4134">
                  <c:v>42314</c:v>
                </c:pt>
                <c:pt idx="4135">
                  <c:v>42317</c:v>
                </c:pt>
                <c:pt idx="4136">
                  <c:v>42318</c:v>
                </c:pt>
                <c:pt idx="4138">
                  <c:v>42320</c:v>
                </c:pt>
                <c:pt idx="4139">
                  <c:v>42321</c:v>
                </c:pt>
                <c:pt idx="4140">
                  <c:v>42324</c:v>
                </c:pt>
                <c:pt idx="4141">
                  <c:v>42325</c:v>
                </c:pt>
                <c:pt idx="4142">
                  <c:v>42326</c:v>
                </c:pt>
                <c:pt idx="4143">
                  <c:v>42327</c:v>
                </c:pt>
                <c:pt idx="4144">
                  <c:v>42328</c:v>
                </c:pt>
                <c:pt idx="4145">
                  <c:v>42331</c:v>
                </c:pt>
                <c:pt idx="4146">
                  <c:v>42332</c:v>
                </c:pt>
                <c:pt idx="4147">
                  <c:v>42333</c:v>
                </c:pt>
                <c:pt idx="4149">
                  <c:v>42335</c:v>
                </c:pt>
                <c:pt idx="4150">
                  <c:v>42338</c:v>
                </c:pt>
                <c:pt idx="4151">
                  <c:v>42339</c:v>
                </c:pt>
                <c:pt idx="4152">
                  <c:v>42340</c:v>
                </c:pt>
                <c:pt idx="4153">
                  <c:v>42341</c:v>
                </c:pt>
                <c:pt idx="4154">
                  <c:v>42342</c:v>
                </c:pt>
                <c:pt idx="4155">
                  <c:v>42345</c:v>
                </c:pt>
                <c:pt idx="4156">
                  <c:v>42346</c:v>
                </c:pt>
                <c:pt idx="4157">
                  <c:v>42347</c:v>
                </c:pt>
                <c:pt idx="4158">
                  <c:v>42348</c:v>
                </c:pt>
                <c:pt idx="4159">
                  <c:v>42349</c:v>
                </c:pt>
                <c:pt idx="4160">
                  <c:v>42352</c:v>
                </c:pt>
                <c:pt idx="4161">
                  <c:v>42353</c:v>
                </c:pt>
                <c:pt idx="4162">
                  <c:v>42354</c:v>
                </c:pt>
                <c:pt idx="4163">
                  <c:v>42355</c:v>
                </c:pt>
                <c:pt idx="4164">
                  <c:v>42356</c:v>
                </c:pt>
                <c:pt idx="4165">
                  <c:v>42359</c:v>
                </c:pt>
                <c:pt idx="4166">
                  <c:v>42360</c:v>
                </c:pt>
                <c:pt idx="4167">
                  <c:v>42361</c:v>
                </c:pt>
                <c:pt idx="4168">
                  <c:v>42362</c:v>
                </c:pt>
                <c:pt idx="4170">
                  <c:v>42366</c:v>
                </c:pt>
                <c:pt idx="4171">
                  <c:v>42367</c:v>
                </c:pt>
                <c:pt idx="4172">
                  <c:v>42368</c:v>
                </c:pt>
                <c:pt idx="4173">
                  <c:v>42369</c:v>
                </c:pt>
                <c:pt idx="4175">
                  <c:v>42373</c:v>
                </c:pt>
                <c:pt idx="4176">
                  <c:v>42374</c:v>
                </c:pt>
                <c:pt idx="4177">
                  <c:v>42375</c:v>
                </c:pt>
                <c:pt idx="4178">
                  <c:v>42376</c:v>
                </c:pt>
                <c:pt idx="4179">
                  <c:v>42377</c:v>
                </c:pt>
                <c:pt idx="4180">
                  <c:v>42380</c:v>
                </c:pt>
                <c:pt idx="4181">
                  <c:v>42381</c:v>
                </c:pt>
                <c:pt idx="4182">
                  <c:v>42382</c:v>
                </c:pt>
                <c:pt idx="4183">
                  <c:v>42383</c:v>
                </c:pt>
                <c:pt idx="4184">
                  <c:v>42384</c:v>
                </c:pt>
                <c:pt idx="4186">
                  <c:v>42388</c:v>
                </c:pt>
                <c:pt idx="4187">
                  <c:v>42389</c:v>
                </c:pt>
                <c:pt idx="4188">
                  <c:v>42390</c:v>
                </c:pt>
                <c:pt idx="4189">
                  <c:v>42391</c:v>
                </c:pt>
                <c:pt idx="4190">
                  <c:v>42394</c:v>
                </c:pt>
                <c:pt idx="4191">
                  <c:v>42395</c:v>
                </c:pt>
                <c:pt idx="4192">
                  <c:v>42396</c:v>
                </c:pt>
                <c:pt idx="4193">
                  <c:v>42397</c:v>
                </c:pt>
                <c:pt idx="4194">
                  <c:v>42398</c:v>
                </c:pt>
                <c:pt idx="4195">
                  <c:v>42401</c:v>
                </c:pt>
                <c:pt idx="4196">
                  <c:v>42402</c:v>
                </c:pt>
                <c:pt idx="4197">
                  <c:v>42403</c:v>
                </c:pt>
                <c:pt idx="4198">
                  <c:v>42404</c:v>
                </c:pt>
                <c:pt idx="4199">
                  <c:v>42405</c:v>
                </c:pt>
                <c:pt idx="4200">
                  <c:v>42408</c:v>
                </c:pt>
                <c:pt idx="4201">
                  <c:v>42409</c:v>
                </c:pt>
                <c:pt idx="4202">
                  <c:v>42410</c:v>
                </c:pt>
                <c:pt idx="4203">
                  <c:v>42411</c:v>
                </c:pt>
                <c:pt idx="4204">
                  <c:v>42412</c:v>
                </c:pt>
                <c:pt idx="4206">
                  <c:v>42416</c:v>
                </c:pt>
                <c:pt idx="4207">
                  <c:v>42417</c:v>
                </c:pt>
                <c:pt idx="4208">
                  <c:v>42418</c:v>
                </c:pt>
                <c:pt idx="4209">
                  <c:v>42419</c:v>
                </c:pt>
                <c:pt idx="4210">
                  <c:v>42422</c:v>
                </c:pt>
                <c:pt idx="4211">
                  <c:v>42423</c:v>
                </c:pt>
                <c:pt idx="4212">
                  <c:v>42424</c:v>
                </c:pt>
                <c:pt idx="4213">
                  <c:v>42425</c:v>
                </c:pt>
                <c:pt idx="4214">
                  <c:v>42426</c:v>
                </c:pt>
                <c:pt idx="4215">
                  <c:v>42429</c:v>
                </c:pt>
                <c:pt idx="4216">
                  <c:v>42430</c:v>
                </c:pt>
                <c:pt idx="4217">
                  <c:v>42431</c:v>
                </c:pt>
                <c:pt idx="4218">
                  <c:v>42432</c:v>
                </c:pt>
                <c:pt idx="4219">
                  <c:v>42433</c:v>
                </c:pt>
                <c:pt idx="4220">
                  <c:v>42436</c:v>
                </c:pt>
                <c:pt idx="4221">
                  <c:v>42437</c:v>
                </c:pt>
                <c:pt idx="4222">
                  <c:v>42438</c:v>
                </c:pt>
                <c:pt idx="4223">
                  <c:v>42439</c:v>
                </c:pt>
                <c:pt idx="4224">
                  <c:v>42440</c:v>
                </c:pt>
                <c:pt idx="4225">
                  <c:v>42443</c:v>
                </c:pt>
                <c:pt idx="4226">
                  <c:v>42444</c:v>
                </c:pt>
                <c:pt idx="4227">
                  <c:v>42445</c:v>
                </c:pt>
                <c:pt idx="4228">
                  <c:v>42446</c:v>
                </c:pt>
                <c:pt idx="4229">
                  <c:v>42447</c:v>
                </c:pt>
                <c:pt idx="4230">
                  <c:v>42450</c:v>
                </c:pt>
                <c:pt idx="4231">
                  <c:v>42451</c:v>
                </c:pt>
                <c:pt idx="4232">
                  <c:v>42452</c:v>
                </c:pt>
                <c:pt idx="4233">
                  <c:v>42453</c:v>
                </c:pt>
                <c:pt idx="4235">
                  <c:v>42457</c:v>
                </c:pt>
                <c:pt idx="4236">
                  <c:v>42458</c:v>
                </c:pt>
                <c:pt idx="4237">
                  <c:v>42459</c:v>
                </c:pt>
                <c:pt idx="4238">
                  <c:v>42460</c:v>
                </c:pt>
                <c:pt idx="4239">
                  <c:v>42461</c:v>
                </c:pt>
                <c:pt idx="4240">
                  <c:v>42464</c:v>
                </c:pt>
                <c:pt idx="4241">
                  <c:v>42465</c:v>
                </c:pt>
                <c:pt idx="4242">
                  <c:v>42466</c:v>
                </c:pt>
                <c:pt idx="4243">
                  <c:v>42467</c:v>
                </c:pt>
                <c:pt idx="4244">
                  <c:v>42468</c:v>
                </c:pt>
                <c:pt idx="4245">
                  <c:v>42471</c:v>
                </c:pt>
                <c:pt idx="4246">
                  <c:v>42472</c:v>
                </c:pt>
                <c:pt idx="4247">
                  <c:v>42473</c:v>
                </c:pt>
                <c:pt idx="4248">
                  <c:v>42474</c:v>
                </c:pt>
                <c:pt idx="4249">
                  <c:v>42475</c:v>
                </c:pt>
                <c:pt idx="4250">
                  <c:v>42478</c:v>
                </c:pt>
                <c:pt idx="4251">
                  <c:v>42479</c:v>
                </c:pt>
                <c:pt idx="4252">
                  <c:v>42480</c:v>
                </c:pt>
                <c:pt idx="4253">
                  <c:v>42481</c:v>
                </c:pt>
                <c:pt idx="4254">
                  <c:v>42482</c:v>
                </c:pt>
                <c:pt idx="4255">
                  <c:v>42485</c:v>
                </c:pt>
                <c:pt idx="4256">
                  <c:v>42486</c:v>
                </c:pt>
                <c:pt idx="4257">
                  <c:v>42487</c:v>
                </c:pt>
                <c:pt idx="4258">
                  <c:v>42488</c:v>
                </c:pt>
                <c:pt idx="4259">
                  <c:v>42489</c:v>
                </c:pt>
                <c:pt idx="4260">
                  <c:v>42492</c:v>
                </c:pt>
                <c:pt idx="4261">
                  <c:v>42493</c:v>
                </c:pt>
                <c:pt idx="4262">
                  <c:v>42494</c:v>
                </c:pt>
                <c:pt idx="4263">
                  <c:v>42495</c:v>
                </c:pt>
                <c:pt idx="4264">
                  <c:v>42496</c:v>
                </c:pt>
                <c:pt idx="4265">
                  <c:v>42499</c:v>
                </c:pt>
                <c:pt idx="4266">
                  <c:v>42500</c:v>
                </c:pt>
                <c:pt idx="4267">
                  <c:v>42501</c:v>
                </c:pt>
                <c:pt idx="4268">
                  <c:v>42502</c:v>
                </c:pt>
                <c:pt idx="4269">
                  <c:v>42503</c:v>
                </c:pt>
                <c:pt idx="4270">
                  <c:v>42506</c:v>
                </c:pt>
                <c:pt idx="4271">
                  <c:v>42507</c:v>
                </c:pt>
                <c:pt idx="4272">
                  <c:v>42508</c:v>
                </c:pt>
                <c:pt idx="4273">
                  <c:v>42509</c:v>
                </c:pt>
                <c:pt idx="4274">
                  <c:v>42510</c:v>
                </c:pt>
                <c:pt idx="4275">
                  <c:v>42513</c:v>
                </c:pt>
                <c:pt idx="4276">
                  <c:v>42514</c:v>
                </c:pt>
                <c:pt idx="4277">
                  <c:v>42515</c:v>
                </c:pt>
                <c:pt idx="4278">
                  <c:v>42516</c:v>
                </c:pt>
                <c:pt idx="4279">
                  <c:v>42517</c:v>
                </c:pt>
                <c:pt idx="4281">
                  <c:v>42521</c:v>
                </c:pt>
                <c:pt idx="4282">
                  <c:v>42522</c:v>
                </c:pt>
                <c:pt idx="4283">
                  <c:v>42523</c:v>
                </c:pt>
                <c:pt idx="4284">
                  <c:v>42524</c:v>
                </c:pt>
                <c:pt idx="4285">
                  <c:v>42527</c:v>
                </c:pt>
                <c:pt idx="4286">
                  <c:v>42528</c:v>
                </c:pt>
                <c:pt idx="4287">
                  <c:v>42529</c:v>
                </c:pt>
                <c:pt idx="4288">
                  <c:v>42530</c:v>
                </c:pt>
                <c:pt idx="4289">
                  <c:v>42531</c:v>
                </c:pt>
                <c:pt idx="4290">
                  <c:v>42534</c:v>
                </c:pt>
                <c:pt idx="4291">
                  <c:v>42535</c:v>
                </c:pt>
                <c:pt idx="4292">
                  <c:v>42536</c:v>
                </c:pt>
                <c:pt idx="4293">
                  <c:v>42537</c:v>
                </c:pt>
                <c:pt idx="4294">
                  <c:v>42538</c:v>
                </c:pt>
                <c:pt idx="4295">
                  <c:v>42541</c:v>
                </c:pt>
                <c:pt idx="4296">
                  <c:v>42542</c:v>
                </c:pt>
                <c:pt idx="4297">
                  <c:v>42543</c:v>
                </c:pt>
                <c:pt idx="4298">
                  <c:v>42544</c:v>
                </c:pt>
                <c:pt idx="4299">
                  <c:v>42545</c:v>
                </c:pt>
                <c:pt idx="4300">
                  <c:v>42548</c:v>
                </c:pt>
                <c:pt idx="4301">
                  <c:v>42549</c:v>
                </c:pt>
                <c:pt idx="4302">
                  <c:v>42550</c:v>
                </c:pt>
                <c:pt idx="4303">
                  <c:v>42551</c:v>
                </c:pt>
                <c:pt idx="4304">
                  <c:v>42552</c:v>
                </c:pt>
                <c:pt idx="4306">
                  <c:v>42556</c:v>
                </c:pt>
                <c:pt idx="4307">
                  <c:v>42557</c:v>
                </c:pt>
                <c:pt idx="4308">
                  <c:v>42558</c:v>
                </c:pt>
                <c:pt idx="4309">
                  <c:v>42559</c:v>
                </c:pt>
                <c:pt idx="4310">
                  <c:v>42562</c:v>
                </c:pt>
                <c:pt idx="4311">
                  <c:v>42563</c:v>
                </c:pt>
                <c:pt idx="4312">
                  <c:v>42564</c:v>
                </c:pt>
                <c:pt idx="4313">
                  <c:v>42565</c:v>
                </c:pt>
                <c:pt idx="4314">
                  <c:v>42566</c:v>
                </c:pt>
                <c:pt idx="4315">
                  <c:v>42569</c:v>
                </c:pt>
                <c:pt idx="4316">
                  <c:v>42570</c:v>
                </c:pt>
                <c:pt idx="4317">
                  <c:v>42571</c:v>
                </c:pt>
                <c:pt idx="4318">
                  <c:v>42572</c:v>
                </c:pt>
                <c:pt idx="4319">
                  <c:v>42573</c:v>
                </c:pt>
                <c:pt idx="4320">
                  <c:v>42576</c:v>
                </c:pt>
                <c:pt idx="4321">
                  <c:v>42577</c:v>
                </c:pt>
                <c:pt idx="4322">
                  <c:v>42578</c:v>
                </c:pt>
                <c:pt idx="4323">
                  <c:v>42579</c:v>
                </c:pt>
                <c:pt idx="4324">
                  <c:v>42580</c:v>
                </c:pt>
                <c:pt idx="4325">
                  <c:v>42583</c:v>
                </c:pt>
                <c:pt idx="4326">
                  <c:v>42584</c:v>
                </c:pt>
                <c:pt idx="4327">
                  <c:v>42585</c:v>
                </c:pt>
                <c:pt idx="4328">
                  <c:v>42586</c:v>
                </c:pt>
                <c:pt idx="4329">
                  <c:v>42587</c:v>
                </c:pt>
                <c:pt idx="4330">
                  <c:v>42590</c:v>
                </c:pt>
                <c:pt idx="4331">
                  <c:v>42591</c:v>
                </c:pt>
                <c:pt idx="4332">
                  <c:v>42592</c:v>
                </c:pt>
                <c:pt idx="4333">
                  <c:v>42593</c:v>
                </c:pt>
                <c:pt idx="4334">
                  <c:v>42594</c:v>
                </c:pt>
                <c:pt idx="4335">
                  <c:v>42597</c:v>
                </c:pt>
                <c:pt idx="4336">
                  <c:v>42598</c:v>
                </c:pt>
                <c:pt idx="4337">
                  <c:v>42599</c:v>
                </c:pt>
                <c:pt idx="4338">
                  <c:v>42600</c:v>
                </c:pt>
                <c:pt idx="4339">
                  <c:v>42601</c:v>
                </c:pt>
                <c:pt idx="4340">
                  <c:v>42604</c:v>
                </c:pt>
                <c:pt idx="4341">
                  <c:v>42605</c:v>
                </c:pt>
                <c:pt idx="4342">
                  <c:v>42606</c:v>
                </c:pt>
                <c:pt idx="4343">
                  <c:v>42607</c:v>
                </c:pt>
                <c:pt idx="4344">
                  <c:v>42608</c:v>
                </c:pt>
                <c:pt idx="4345">
                  <c:v>42611</c:v>
                </c:pt>
                <c:pt idx="4346">
                  <c:v>42612</c:v>
                </c:pt>
                <c:pt idx="4347">
                  <c:v>42613</c:v>
                </c:pt>
                <c:pt idx="4348">
                  <c:v>42614</c:v>
                </c:pt>
                <c:pt idx="4349">
                  <c:v>42615</c:v>
                </c:pt>
                <c:pt idx="4351">
                  <c:v>42619</c:v>
                </c:pt>
                <c:pt idx="4352">
                  <c:v>42620</c:v>
                </c:pt>
                <c:pt idx="4353">
                  <c:v>42621</c:v>
                </c:pt>
                <c:pt idx="4354">
                  <c:v>42622</c:v>
                </c:pt>
                <c:pt idx="4355">
                  <c:v>42625</c:v>
                </c:pt>
                <c:pt idx="4356">
                  <c:v>42626</c:v>
                </c:pt>
                <c:pt idx="4357">
                  <c:v>42627</c:v>
                </c:pt>
                <c:pt idx="4358">
                  <c:v>42628</c:v>
                </c:pt>
                <c:pt idx="4359">
                  <c:v>42629</c:v>
                </c:pt>
                <c:pt idx="4360">
                  <c:v>42632</c:v>
                </c:pt>
                <c:pt idx="4361">
                  <c:v>42633</c:v>
                </c:pt>
                <c:pt idx="4362">
                  <c:v>42634</c:v>
                </c:pt>
                <c:pt idx="4363">
                  <c:v>42635</c:v>
                </c:pt>
                <c:pt idx="4364">
                  <c:v>42636</c:v>
                </c:pt>
                <c:pt idx="4365">
                  <c:v>42639</c:v>
                </c:pt>
                <c:pt idx="4366">
                  <c:v>42640</c:v>
                </c:pt>
                <c:pt idx="4367">
                  <c:v>42641</c:v>
                </c:pt>
                <c:pt idx="4368">
                  <c:v>42642</c:v>
                </c:pt>
                <c:pt idx="4369">
                  <c:v>42643</c:v>
                </c:pt>
                <c:pt idx="4370">
                  <c:v>42646</c:v>
                </c:pt>
                <c:pt idx="4371">
                  <c:v>42647</c:v>
                </c:pt>
                <c:pt idx="4372">
                  <c:v>42648</c:v>
                </c:pt>
                <c:pt idx="4373">
                  <c:v>42649</c:v>
                </c:pt>
                <c:pt idx="4374">
                  <c:v>42650</c:v>
                </c:pt>
                <c:pt idx="4376">
                  <c:v>42654</c:v>
                </c:pt>
                <c:pt idx="4377">
                  <c:v>42655</c:v>
                </c:pt>
                <c:pt idx="4378">
                  <c:v>42656</c:v>
                </c:pt>
                <c:pt idx="4379">
                  <c:v>42657</c:v>
                </c:pt>
                <c:pt idx="4380">
                  <c:v>42660</c:v>
                </c:pt>
                <c:pt idx="4381">
                  <c:v>42661</c:v>
                </c:pt>
                <c:pt idx="4382">
                  <c:v>42662</c:v>
                </c:pt>
                <c:pt idx="4383">
                  <c:v>42663</c:v>
                </c:pt>
                <c:pt idx="4384">
                  <c:v>42664</c:v>
                </c:pt>
                <c:pt idx="4385">
                  <c:v>42667</c:v>
                </c:pt>
                <c:pt idx="4386">
                  <c:v>42668</c:v>
                </c:pt>
                <c:pt idx="4387">
                  <c:v>42669</c:v>
                </c:pt>
                <c:pt idx="4388">
                  <c:v>42670</c:v>
                </c:pt>
                <c:pt idx="4389">
                  <c:v>42671</c:v>
                </c:pt>
                <c:pt idx="4390">
                  <c:v>42674</c:v>
                </c:pt>
                <c:pt idx="4391">
                  <c:v>42675</c:v>
                </c:pt>
                <c:pt idx="4392">
                  <c:v>42676</c:v>
                </c:pt>
                <c:pt idx="4393">
                  <c:v>42677</c:v>
                </c:pt>
                <c:pt idx="4394">
                  <c:v>42678</c:v>
                </c:pt>
                <c:pt idx="4395">
                  <c:v>42681</c:v>
                </c:pt>
                <c:pt idx="4396">
                  <c:v>42682</c:v>
                </c:pt>
                <c:pt idx="4397">
                  <c:v>42683</c:v>
                </c:pt>
                <c:pt idx="4398">
                  <c:v>42684</c:v>
                </c:pt>
                <c:pt idx="4400">
                  <c:v>42688</c:v>
                </c:pt>
                <c:pt idx="4401">
                  <c:v>42689</c:v>
                </c:pt>
                <c:pt idx="4402">
                  <c:v>42690</c:v>
                </c:pt>
                <c:pt idx="4403">
                  <c:v>42691</c:v>
                </c:pt>
                <c:pt idx="4404">
                  <c:v>42692</c:v>
                </c:pt>
                <c:pt idx="4405">
                  <c:v>42695</c:v>
                </c:pt>
                <c:pt idx="4406">
                  <c:v>42696</c:v>
                </c:pt>
                <c:pt idx="4407">
                  <c:v>42697</c:v>
                </c:pt>
                <c:pt idx="4409">
                  <c:v>42699</c:v>
                </c:pt>
                <c:pt idx="4410">
                  <c:v>42702</c:v>
                </c:pt>
                <c:pt idx="4411">
                  <c:v>42703</c:v>
                </c:pt>
                <c:pt idx="4412">
                  <c:v>42704</c:v>
                </c:pt>
                <c:pt idx="4413">
                  <c:v>42705</c:v>
                </c:pt>
                <c:pt idx="4414">
                  <c:v>42706</c:v>
                </c:pt>
                <c:pt idx="4415">
                  <c:v>42709</c:v>
                </c:pt>
                <c:pt idx="4416">
                  <c:v>42710</c:v>
                </c:pt>
                <c:pt idx="4417">
                  <c:v>42711</c:v>
                </c:pt>
                <c:pt idx="4418">
                  <c:v>42712</c:v>
                </c:pt>
                <c:pt idx="4419">
                  <c:v>42713</c:v>
                </c:pt>
                <c:pt idx="4420">
                  <c:v>42716</c:v>
                </c:pt>
                <c:pt idx="4421">
                  <c:v>42717</c:v>
                </c:pt>
                <c:pt idx="4422">
                  <c:v>42718</c:v>
                </c:pt>
                <c:pt idx="4423">
                  <c:v>42719</c:v>
                </c:pt>
                <c:pt idx="4424">
                  <c:v>42720</c:v>
                </c:pt>
                <c:pt idx="4425">
                  <c:v>42723</c:v>
                </c:pt>
                <c:pt idx="4426">
                  <c:v>42724</c:v>
                </c:pt>
                <c:pt idx="4427">
                  <c:v>42725</c:v>
                </c:pt>
                <c:pt idx="4428">
                  <c:v>42726</c:v>
                </c:pt>
                <c:pt idx="4429">
                  <c:v>42727</c:v>
                </c:pt>
                <c:pt idx="4431">
                  <c:v>42731</c:v>
                </c:pt>
                <c:pt idx="4432">
                  <c:v>42732</c:v>
                </c:pt>
                <c:pt idx="4433">
                  <c:v>42733</c:v>
                </c:pt>
                <c:pt idx="4434">
                  <c:v>42734</c:v>
                </c:pt>
                <c:pt idx="4436">
                  <c:v>42738</c:v>
                </c:pt>
                <c:pt idx="4437">
                  <c:v>42739</c:v>
                </c:pt>
                <c:pt idx="4438">
                  <c:v>42740</c:v>
                </c:pt>
                <c:pt idx="4439">
                  <c:v>42741</c:v>
                </c:pt>
                <c:pt idx="4440">
                  <c:v>42744</c:v>
                </c:pt>
                <c:pt idx="4441">
                  <c:v>42745</c:v>
                </c:pt>
                <c:pt idx="4442">
                  <c:v>42746</c:v>
                </c:pt>
                <c:pt idx="4443">
                  <c:v>42747</c:v>
                </c:pt>
                <c:pt idx="4444">
                  <c:v>42748</c:v>
                </c:pt>
                <c:pt idx="4446">
                  <c:v>42752</c:v>
                </c:pt>
                <c:pt idx="4447">
                  <c:v>42753</c:v>
                </c:pt>
                <c:pt idx="4448">
                  <c:v>42754</c:v>
                </c:pt>
                <c:pt idx="4449">
                  <c:v>42755</c:v>
                </c:pt>
                <c:pt idx="4450">
                  <c:v>42758</c:v>
                </c:pt>
                <c:pt idx="4451">
                  <c:v>42759</c:v>
                </c:pt>
                <c:pt idx="4452">
                  <c:v>42760</c:v>
                </c:pt>
                <c:pt idx="4453">
                  <c:v>42761</c:v>
                </c:pt>
                <c:pt idx="4454">
                  <c:v>42762</c:v>
                </c:pt>
                <c:pt idx="4455">
                  <c:v>42765</c:v>
                </c:pt>
                <c:pt idx="4456">
                  <c:v>42766</c:v>
                </c:pt>
                <c:pt idx="4457">
                  <c:v>42767</c:v>
                </c:pt>
                <c:pt idx="4458">
                  <c:v>42768</c:v>
                </c:pt>
                <c:pt idx="4459">
                  <c:v>42769</c:v>
                </c:pt>
                <c:pt idx="4460">
                  <c:v>42772</c:v>
                </c:pt>
                <c:pt idx="4461">
                  <c:v>42773</c:v>
                </c:pt>
                <c:pt idx="4462">
                  <c:v>42774</c:v>
                </c:pt>
                <c:pt idx="4463">
                  <c:v>42775</c:v>
                </c:pt>
                <c:pt idx="4464">
                  <c:v>42776</c:v>
                </c:pt>
                <c:pt idx="4465">
                  <c:v>42779</c:v>
                </c:pt>
                <c:pt idx="4466">
                  <c:v>42780</c:v>
                </c:pt>
                <c:pt idx="4467">
                  <c:v>42781</c:v>
                </c:pt>
                <c:pt idx="4468">
                  <c:v>42782</c:v>
                </c:pt>
                <c:pt idx="4469">
                  <c:v>42783</c:v>
                </c:pt>
                <c:pt idx="4471">
                  <c:v>42787</c:v>
                </c:pt>
                <c:pt idx="4472">
                  <c:v>42788</c:v>
                </c:pt>
                <c:pt idx="4473">
                  <c:v>42789</c:v>
                </c:pt>
                <c:pt idx="4474">
                  <c:v>42790</c:v>
                </c:pt>
                <c:pt idx="4475">
                  <c:v>42793</c:v>
                </c:pt>
                <c:pt idx="4476">
                  <c:v>42794</c:v>
                </c:pt>
                <c:pt idx="4477">
                  <c:v>42795</c:v>
                </c:pt>
                <c:pt idx="4478">
                  <c:v>42796</c:v>
                </c:pt>
                <c:pt idx="4479">
                  <c:v>42797</c:v>
                </c:pt>
                <c:pt idx="4480">
                  <c:v>42800</c:v>
                </c:pt>
                <c:pt idx="4481">
                  <c:v>42801</c:v>
                </c:pt>
                <c:pt idx="4482">
                  <c:v>42802</c:v>
                </c:pt>
                <c:pt idx="4483">
                  <c:v>42803</c:v>
                </c:pt>
                <c:pt idx="4484">
                  <c:v>42804</c:v>
                </c:pt>
                <c:pt idx="4485">
                  <c:v>42807</c:v>
                </c:pt>
                <c:pt idx="4486">
                  <c:v>42808</c:v>
                </c:pt>
                <c:pt idx="4487">
                  <c:v>42809</c:v>
                </c:pt>
                <c:pt idx="4488">
                  <c:v>42810</c:v>
                </c:pt>
                <c:pt idx="4489">
                  <c:v>42811</c:v>
                </c:pt>
                <c:pt idx="4490">
                  <c:v>42814</c:v>
                </c:pt>
                <c:pt idx="4491">
                  <c:v>42815</c:v>
                </c:pt>
                <c:pt idx="4492">
                  <c:v>42816</c:v>
                </c:pt>
                <c:pt idx="4493">
                  <c:v>42817</c:v>
                </c:pt>
                <c:pt idx="4494">
                  <c:v>42818</c:v>
                </c:pt>
                <c:pt idx="4495">
                  <c:v>42821</c:v>
                </c:pt>
                <c:pt idx="4496">
                  <c:v>42822</c:v>
                </c:pt>
                <c:pt idx="4497">
                  <c:v>42823</c:v>
                </c:pt>
                <c:pt idx="4498">
                  <c:v>42824</c:v>
                </c:pt>
                <c:pt idx="4499">
                  <c:v>42825</c:v>
                </c:pt>
                <c:pt idx="4500">
                  <c:v>42828</c:v>
                </c:pt>
                <c:pt idx="4501">
                  <c:v>42829</c:v>
                </c:pt>
                <c:pt idx="4502">
                  <c:v>42830</c:v>
                </c:pt>
                <c:pt idx="4503">
                  <c:v>42831</c:v>
                </c:pt>
                <c:pt idx="4504">
                  <c:v>42832</c:v>
                </c:pt>
                <c:pt idx="4505">
                  <c:v>42835</c:v>
                </c:pt>
                <c:pt idx="4506">
                  <c:v>42836</c:v>
                </c:pt>
                <c:pt idx="4507">
                  <c:v>42837</c:v>
                </c:pt>
                <c:pt idx="4508">
                  <c:v>42838</c:v>
                </c:pt>
                <c:pt idx="4510">
                  <c:v>42842</c:v>
                </c:pt>
                <c:pt idx="4511">
                  <c:v>42843</c:v>
                </c:pt>
                <c:pt idx="4512">
                  <c:v>42844</c:v>
                </c:pt>
                <c:pt idx="4513">
                  <c:v>42845</c:v>
                </c:pt>
                <c:pt idx="4514">
                  <c:v>42846</c:v>
                </c:pt>
                <c:pt idx="4515">
                  <c:v>42849</c:v>
                </c:pt>
                <c:pt idx="4516">
                  <c:v>42850</c:v>
                </c:pt>
                <c:pt idx="4517">
                  <c:v>42851</c:v>
                </c:pt>
                <c:pt idx="4518">
                  <c:v>42852</c:v>
                </c:pt>
                <c:pt idx="4519">
                  <c:v>42853</c:v>
                </c:pt>
                <c:pt idx="4520">
                  <c:v>42856</c:v>
                </c:pt>
                <c:pt idx="4521">
                  <c:v>42857</c:v>
                </c:pt>
                <c:pt idx="4522">
                  <c:v>42858</c:v>
                </c:pt>
                <c:pt idx="4523">
                  <c:v>42859</c:v>
                </c:pt>
                <c:pt idx="4524">
                  <c:v>42860</c:v>
                </c:pt>
                <c:pt idx="4525">
                  <c:v>42863</c:v>
                </c:pt>
                <c:pt idx="4526">
                  <c:v>42864</c:v>
                </c:pt>
                <c:pt idx="4527">
                  <c:v>42865</c:v>
                </c:pt>
                <c:pt idx="4528">
                  <c:v>42866</c:v>
                </c:pt>
                <c:pt idx="4529">
                  <c:v>42867</c:v>
                </c:pt>
                <c:pt idx="4530">
                  <c:v>42870</c:v>
                </c:pt>
                <c:pt idx="4531">
                  <c:v>42871</c:v>
                </c:pt>
                <c:pt idx="4532">
                  <c:v>42872</c:v>
                </c:pt>
                <c:pt idx="4533">
                  <c:v>42873</c:v>
                </c:pt>
                <c:pt idx="4534">
                  <c:v>42874</c:v>
                </c:pt>
                <c:pt idx="4535">
                  <c:v>42877</c:v>
                </c:pt>
                <c:pt idx="4536">
                  <c:v>42878</c:v>
                </c:pt>
                <c:pt idx="4537">
                  <c:v>42879</c:v>
                </c:pt>
                <c:pt idx="4538">
                  <c:v>42880</c:v>
                </c:pt>
                <c:pt idx="4539">
                  <c:v>42881</c:v>
                </c:pt>
                <c:pt idx="4541">
                  <c:v>42885</c:v>
                </c:pt>
                <c:pt idx="4542">
                  <c:v>42886</c:v>
                </c:pt>
                <c:pt idx="4543">
                  <c:v>42887</c:v>
                </c:pt>
                <c:pt idx="4544">
                  <c:v>42888</c:v>
                </c:pt>
                <c:pt idx="4545">
                  <c:v>42891</c:v>
                </c:pt>
                <c:pt idx="4546">
                  <c:v>42892</c:v>
                </c:pt>
                <c:pt idx="4547">
                  <c:v>42893</c:v>
                </c:pt>
                <c:pt idx="4548">
                  <c:v>42894</c:v>
                </c:pt>
                <c:pt idx="4549">
                  <c:v>42895</c:v>
                </c:pt>
                <c:pt idx="4550">
                  <c:v>42898</c:v>
                </c:pt>
                <c:pt idx="4551">
                  <c:v>42899</c:v>
                </c:pt>
                <c:pt idx="4552">
                  <c:v>42900</c:v>
                </c:pt>
                <c:pt idx="4553">
                  <c:v>42901</c:v>
                </c:pt>
                <c:pt idx="4554">
                  <c:v>42902</c:v>
                </c:pt>
                <c:pt idx="4555">
                  <c:v>42905</c:v>
                </c:pt>
                <c:pt idx="4556">
                  <c:v>42906</c:v>
                </c:pt>
                <c:pt idx="4557">
                  <c:v>42907</c:v>
                </c:pt>
                <c:pt idx="4558">
                  <c:v>42908</c:v>
                </c:pt>
                <c:pt idx="4559">
                  <c:v>42909</c:v>
                </c:pt>
                <c:pt idx="4560">
                  <c:v>42912</c:v>
                </c:pt>
                <c:pt idx="4561">
                  <c:v>42913</c:v>
                </c:pt>
                <c:pt idx="4562">
                  <c:v>42914</c:v>
                </c:pt>
                <c:pt idx="4563">
                  <c:v>42915</c:v>
                </c:pt>
                <c:pt idx="4564">
                  <c:v>42916</c:v>
                </c:pt>
                <c:pt idx="4565">
                  <c:v>42919</c:v>
                </c:pt>
                <c:pt idx="4567">
                  <c:v>42921</c:v>
                </c:pt>
                <c:pt idx="4568">
                  <c:v>42922</c:v>
                </c:pt>
                <c:pt idx="4569">
                  <c:v>42923</c:v>
                </c:pt>
                <c:pt idx="4570">
                  <c:v>42926</c:v>
                </c:pt>
                <c:pt idx="4571">
                  <c:v>42927</c:v>
                </c:pt>
                <c:pt idx="4572">
                  <c:v>42928</c:v>
                </c:pt>
                <c:pt idx="4573">
                  <c:v>42929</c:v>
                </c:pt>
                <c:pt idx="4574">
                  <c:v>42930</c:v>
                </c:pt>
                <c:pt idx="4575">
                  <c:v>42933</c:v>
                </c:pt>
                <c:pt idx="4576">
                  <c:v>42934</c:v>
                </c:pt>
                <c:pt idx="4577">
                  <c:v>42935</c:v>
                </c:pt>
                <c:pt idx="4578">
                  <c:v>42936</c:v>
                </c:pt>
                <c:pt idx="4579">
                  <c:v>42937</c:v>
                </c:pt>
                <c:pt idx="4580">
                  <c:v>42940</c:v>
                </c:pt>
                <c:pt idx="4581">
                  <c:v>42941</c:v>
                </c:pt>
                <c:pt idx="4582">
                  <c:v>42942</c:v>
                </c:pt>
                <c:pt idx="4583">
                  <c:v>42943</c:v>
                </c:pt>
                <c:pt idx="4584">
                  <c:v>42944</c:v>
                </c:pt>
                <c:pt idx="4585">
                  <c:v>42947</c:v>
                </c:pt>
                <c:pt idx="4586">
                  <c:v>42948</c:v>
                </c:pt>
                <c:pt idx="4587">
                  <c:v>42949</c:v>
                </c:pt>
                <c:pt idx="4588">
                  <c:v>42950</c:v>
                </c:pt>
                <c:pt idx="4589">
                  <c:v>42951</c:v>
                </c:pt>
                <c:pt idx="4590">
                  <c:v>42954</c:v>
                </c:pt>
                <c:pt idx="4591">
                  <c:v>42955</c:v>
                </c:pt>
                <c:pt idx="4592">
                  <c:v>42956</c:v>
                </c:pt>
                <c:pt idx="4593">
                  <c:v>42957</c:v>
                </c:pt>
                <c:pt idx="4594">
                  <c:v>42958</c:v>
                </c:pt>
                <c:pt idx="4595">
                  <c:v>42961</c:v>
                </c:pt>
                <c:pt idx="4596">
                  <c:v>42962</c:v>
                </c:pt>
                <c:pt idx="4597">
                  <c:v>42963</c:v>
                </c:pt>
                <c:pt idx="4598">
                  <c:v>42964</c:v>
                </c:pt>
                <c:pt idx="4599">
                  <c:v>42965</c:v>
                </c:pt>
                <c:pt idx="4600">
                  <c:v>42968</c:v>
                </c:pt>
                <c:pt idx="4601">
                  <c:v>42969</c:v>
                </c:pt>
                <c:pt idx="4602">
                  <c:v>42970</c:v>
                </c:pt>
                <c:pt idx="4603">
                  <c:v>42971</c:v>
                </c:pt>
                <c:pt idx="4604">
                  <c:v>42972</c:v>
                </c:pt>
                <c:pt idx="4605">
                  <c:v>42975</c:v>
                </c:pt>
                <c:pt idx="4606">
                  <c:v>42976</c:v>
                </c:pt>
                <c:pt idx="4607">
                  <c:v>42977</c:v>
                </c:pt>
                <c:pt idx="4608">
                  <c:v>42978</c:v>
                </c:pt>
                <c:pt idx="4609">
                  <c:v>42979</c:v>
                </c:pt>
                <c:pt idx="4611">
                  <c:v>42983</c:v>
                </c:pt>
                <c:pt idx="4612">
                  <c:v>42984</c:v>
                </c:pt>
                <c:pt idx="4613">
                  <c:v>42985</c:v>
                </c:pt>
                <c:pt idx="4614">
                  <c:v>42986</c:v>
                </c:pt>
                <c:pt idx="4615">
                  <c:v>42989</c:v>
                </c:pt>
                <c:pt idx="4616">
                  <c:v>42990</c:v>
                </c:pt>
                <c:pt idx="4617">
                  <c:v>42991</c:v>
                </c:pt>
                <c:pt idx="4618">
                  <c:v>42992</c:v>
                </c:pt>
                <c:pt idx="4619">
                  <c:v>42993</c:v>
                </c:pt>
                <c:pt idx="4620">
                  <c:v>42996</c:v>
                </c:pt>
                <c:pt idx="4621">
                  <c:v>42997</c:v>
                </c:pt>
                <c:pt idx="4622">
                  <c:v>42998</c:v>
                </c:pt>
                <c:pt idx="4623">
                  <c:v>42999</c:v>
                </c:pt>
                <c:pt idx="4624">
                  <c:v>43000</c:v>
                </c:pt>
                <c:pt idx="4625">
                  <c:v>43003</c:v>
                </c:pt>
                <c:pt idx="4626">
                  <c:v>43004</c:v>
                </c:pt>
                <c:pt idx="4627">
                  <c:v>43005</c:v>
                </c:pt>
                <c:pt idx="4628">
                  <c:v>43006</c:v>
                </c:pt>
                <c:pt idx="4629">
                  <c:v>43007</c:v>
                </c:pt>
                <c:pt idx="4630">
                  <c:v>43010</c:v>
                </c:pt>
                <c:pt idx="4631">
                  <c:v>43011</c:v>
                </c:pt>
                <c:pt idx="4632">
                  <c:v>43012</c:v>
                </c:pt>
                <c:pt idx="4633">
                  <c:v>43013</c:v>
                </c:pt>
                <c:pt idx="4634">
                  <c:v>43014</c:v>
                </c:pt>
                <c:pt idx="4636">
                  <c:v>43018</c:v>
                </c:pt>
                <c:pt idx="4637">
                  <c:v>43019</c:v>
                </c:pt>
                <c:pt idx="4638">
                  <c:v>43020</c:v>
                </c:pt>
                <c:pt idx="4639">
                  <c:v>43021</c:v>
                </c:pt>
                <c:pt idx="4640">
                  <c:v>43024</c:v>
                </c:pt>
                <c:pt idx="4641">
                  <c:v>43025</c:v>
                </c:pt>
                <c:pt idx="4642">
                  <c:v>43026</c:v>
                </c:pt>
                <c:pt idx="4643">
                  <c:v>43027</c:v>
                </c:pt>
                <c:pt idx="4644">
                  <c:v>43028</c:v>
                </c:pt>
                <c:pt idx="4645">
                  <c:v>43031</c:v>
                </c:pt>
                <c:pt idx="4646">
                  <c:v>43032</c:v>
                </c:pt>
                <c:pt idx="4647">
                  <c:v>43033</c:v>
                </c:pt>
                <c:pt idx="4648">
                  <c:v>43034</c:v>
                </c:pt>
                <c:pt idx="4649">
                  <c:v>43035</c:v>
                </c:pt>
                <c:pt idx="4650">
                  <c:v>43038</c:v>
                </c:pt>
                <c:pt idx="4651">
                  <c:v>43039</c:v>
                </c:pt>
                <c:pt idx="4652">
                  <c:v>43040</c:v>
                </c:pt>
                <c:pt idx="4653">
                  <c:v>43041</c:v>
                </c:pt>
                <c:pt idx="4654">
                  <c:v>43042</c:v>
                </c:pt>
                <c:pt idx="4655">
                  <c:v>43045</c:v>
                </c:pt>
                <c:pt idx="4656">
                  <c:v>43046</c:v>
                </c:pt>
                <c:pt idx="4657">
                  <c:v>43047</c:v>
                </c:pt>
                <c:pt idx="4658">
                  <c:v>43048</c:v>
                </c:pt>
                <c:pt idx="4659">
                  <c:v>43049</c:v>
                </c:pt>
                <c:pt idx="4660">
                  <c:v>43052</c:v>
                </c:pt>
                <c:pt idx="4661">
                  <c:v>43053</c:v>
                </c:pt>
                <c:pt idx="4662">
                  <c:v>43054</c:v>
                </c:pt>
                <c:pt idx="4663">
                  <c:v>43055</c:v>
                </c:pt>
                <c:pt idx="4664">
                  <c:v>43056</c:v>
                </c:pt>
                <c:pt idx="4665">
                  <c:v>43059</c:v>
                </c:pt>
                <c:pt idx="4666">
                  <c:v>43060</c:v>
                </c:pt>
                <c:pt idx="4667">
                  <c:v>43061</c:v>
                </c:pt>
                <c:pt idx="4669">
                  <c:v>43063</c:v>
                </c:pt>
                <c:pt idx="4670">
                  <c:v>43066</c:v>
                </c:pt>
                <c:pt idx="4671">
                  <c:v>43067</c:v>
                </c:pt>
                <c:pt idx="4672">
                  <c:v>43068</c:v>
                </c:pt>
                <c:pt idx="4673">
                  <c:v>43069</c:v>
                </c:pt>
                <c:pt idx="4674">
                  <c:v>43070</c:v>
                </c:pt>
                <c:pt idx="4675">
                  <c:v>43073</c:v>
                </c:pt>
                <c:pt idx="4676">
                  <c:v>43074</c:v>
                </c:pt>
                <c:pt idx="4677">
                  <c:v>43075</c:v>
                </c:pt>
                <c:pt idx="4678">
                  <c:v>43076</c:v>
                </c:pt>
                <c:pt idx="4679">
                  <c:v>43077</c:v>
                </c:pt>
                <c:pt idx="4680">
                  <c:v>43080</c:v>
                </c:pt>
                <c:pt idx="4681">
                  <c:v>43081</c:v>
                </c:pt>
                <c:pt idx="4682">
                  <c:v>43082</c:v>
                </c:pt>
                <c:pt idx="4683">
                  <c:v>43083</c:v>
                </c:pt>
                <c:pt idx="4684">
                  <c:v>43084</c:v>
                </c:pt>
                <c:pt idx="4685">
                  <c:v>43087</c:v>
                </c:pt>
                <c:pt idx="4686">
                  <c:v>43088</c:v>
                </c:pt>
                <c:pt idx="4687">
                  <c:v>43089</c:v>
                </c:pt>
                <c:pt idx="4688">
                  <c:v>43090</c:v>
                </c:pt>
                <c:pt idx="4689">
                  <c:v>43091</c:v>
                </c:pt>
                <c:pt idx="4691">
                  <c:v>43095</c:v>
                </c:pt>
                <c:pt idx="4692">
                  <c:v>43096</c:v>
                </c:pt>
                <c:pt idx="4693">
                  <c:v>43097</c:v>
                </c:pt>
                <c:pt idx="4694">
                  <c:v>43098</c:v>
                </c:pt>
                <c:pt idx="4696">
                  <c:v>43102</c:v>
                </c:pt>
                <c:pt idx="4697">
                  <c:v>43103</c:v>
                </c:pt>
                <c:pt idx="4698">
                  <c:v>43104</c:v>
                </c:pt>
                <c:pt idx="4699">
                  <c:v>43105</c:v>
                </c:pt>
                <c:pt idx="4700">
                  <c:v>43108</c:v>
                </c:pt>
                <c:pt idx="4701">
                  <c:v>43109</c:v>
                </c:pt>
                <c:pt idx="4702">
                  <c:v>43110</c:v>
                </c:pt>
                <c:pt idx="4703">
                  <c:v>43111</c:v>
                </c:pt>
                <c:pt idx="4704">
                  <c:v>43112</c:v>
                </c:pt>
                <c:pt idx="4706">
                  <c:v>43116</c:v>
                </c:pt>
                <c:pt idx="4707">
                  <c:v>43117</c:v>
                </c:pt>
                <c:pt idx="4708">
                  <c:v>43118</c:v>
                </c:pt>
                <c:pt idx="4709">
                  <c:v>43119</c:v>
                </c:pt>
                <c:pt idx="4710">
                  <c:v>43122</c:v>
                </c:pt>
                <c:pt idx="4711">
                  <c:v>43123</c:v>
                </c:pt>
                <c:pt idx="4712">
                  <c:v>43124</c:v>
                </c:pt>
                <c:pt idx="4713">
                  <c:v>43125</c:v>
                </c:pt>
                <c:pt idx="4714">
                  <c:v>43126</c:v>
                </c:pt>
                <c:pt idx="4715">
                  <c:v>43129</c:v>
                </c:pt>
                <c:pt idx="4716">
                  <c:v>43130</c:v>
                </c:pt>
                <c:pt idx="4717">
                  <c:v>43131</c:v>
                </c:pt>
                <c:pt idx="4718">
                  <c:v>43132</c:v>
                </c:pt>
                <c:pt idx="4719">
                  <c:v>43133</c:v>
                </c:pt>
                <c:pt idx="4720">
                  <c:v>43136</c:v>
                </c:pt>
                <c:pt idx="4721">
                  <c:v>43137</c:v>
                </c:pt>
                <c:pt idx="4722">
                  <c:v>43138</c:v>
                </c:pt>
                <c:pt idx="4723">
                  <c:v>43139</c:v>
                </c:pt>
                <c:pt idx="4724">
                  <c:v>43140</c:v>
                </c:pt>
                <c:pt idx="4725">
                  <c:v>43143</c:v>
                </c:pt>
                <c:pt idx="4726">
                  <c:v>43144</c:v>
                </c:pt>
                <c:pt idx="4727">
                  <c:v>43145</c:v>
                </c:pt>
                <c:pt idx="4728">
                  <c:v>43146</c:v>
                </c:pt>
                <c:pt idx="4729">
                  <c:v>43147</c:v>
                </c:pt>
                <c:pt idx="4731">
                  <c:v>43151</c:v>
                </c:pt>
                <c:pt idx="4732">
                  <c:v>43152</c:v>
                </c:pt>
                <c:pt idx="4733">
                  <c:v>43153</c:v>
                </c:pt>
                <c:pt idx="4734">
                  <c:v>43154</c:v>
                </c:pt>
                <c:pt idx="4735">
                  <c:v>43157</c:v>
                </c:pt>
                <c:pt idx="4736">
                  <c:v>43158</c:v>
                </c:pt>
                <c:pt idx="4737">
                  <c:v>43159</c:v>
                </c:pt>
                <c:pt idx="4738">
                  <c:v>43160</c:v>
                </c:pt>
                <c:pt idx="4739">
                  <c:v>43161</c:v>
                </c:pt>
                <c:pt idx="4740">
                  <c:v>43164</c:v>
                </c:pt>
                <c:pt idx="4741">
                  <c:v>43165</c:v>
                </c:pt>
                <c:pt idx="4742">
                  <c:v>43166</c:v>
                </c:pt>
                <c:pt idx="4743">
                  <c:v>43167</c:v>
                </c:pt>
                <c:pt idx="4744">
                  <c:v>43168</c:v>
                </c:pt>
                <c:pt idx="4745">
                  <c:v>43171</c:v>
                </c:pt>
                <c:pt idx="4746">
                  <c:v>43172</c:v>
                </c:pt>
                <c:pt idx="4747">
                  <c:v>43173</c:v>
                </c:pt>
                <c:pt idx="4748">
                  <c:v>43174</c:v>
                </c:pt>
                <c:pt idx="4749">
                  <c:v>43175</c:v>
                </c:pt>
                <c:pt idx="4750">
                  <c:v>43178</c:v>
                </c:pt>
                <c:pt idx="4751">
                  <c:v>43179</c:v>
                </c:pt>
                <c:pt idx="4752">
                  <c:v>43180</c:v>
                </c:pt>
                <c:pt idx="4753">
                  <c:v>43181</c:v>
                </c:pt>
                <c:pt idx="4754">
                  <c:v>43182</c:v>
                </c:pt>
                <c:pt idx="4755">
                  <c:v>43185</c:v>
                </c:pt>
                <c:pt idx="4756">
                  <c:v>43186</c:v>
                </c:pt>
                <c:pt idx="4757">
                  <c:v>43187</c:v>
                </c:pt>
                <c:pt idx="4758">
                  <c:v>43188</c:v>
                </c:pt>
                <c:pt idx="4760">
                  <c:v>43192</c:v>
                </c:pt>
                <c:pt idx="4761">
                  <c:v>43193</c:v>
                </c:pt>
                <c:pt idx="4762">
                  <c:v>43194</c:v>
                </c:pt>
                <c:pt idx="4763">
                  <c:v>43195</c:v>
                </c:pt>
                <c:pt idx="4764">
                  <c:v>43196</c:v>
                </c:pt>
                <c:pt idx="4765">
                  <c:v>43199</c:v>
                </c:pt>
                <c:pt idx="4766">
                  <c:v>43200</c:v>
                </c:pt>
                <c:pt idx="4767">
                  <c:v>43201</c:v>
                </c:pt>
                <c:pt idx="4768">
                  <c:v>43202</c:v>
                </c:pt>
                <c:pt idx="4769">
                  <c:v>43203</c:v>
                </c:pt>
                <c:pt idx="4770">
                  <c:v>43206</c:v>
                </c:pt>
                <c:pt idx="4771">
                  <c:v>43207</c:v>
                </c:pt>
                <c:pt idx="4772">
                  <c:v>43208</c:v>
                </c:pt>
                <c:pt idx="4773">
                  <c:v>43209</c:v>
                </c:pt>
                <c:pt idx="4774">
                  <c:v>43210</c:v>
                </c:pt>
                <c:pt idx="4775">
                  <c:v>43213</c:v>
                </c:pt>
                <c:pt idx="4776">
                  <c:v>43214</c:v>
                </c:pt>
                <c:pt idx="4777">
                  <c:v>43215</c:v>
                </c:pt>
                <c:pt idx="4778">
                  <c:v>43216</c:v>
                </c:pt>
                <c:pt idx="4779">
                  <c:v>43217</c:v>
                </c:pt>
                <c:pt idx="4780">
                  <c:v>43220</c:v>
                </c:pt>
                <c:pt idx="4781">
                  <c:v>43221</c:v>
                </c:pt>
                <c:pt idx="4782">
                  <c:v>43222</c:v>
                </c:pt>
                <c:pt idx="4783">
                  <c:v>43223</c:v>
                </c:pt>
                <c:pt idx="4784">
                  <c:v>43224</c:v>
                </c:pt>
                <c:pt idx="4785">
                  <c:v>43227</c:v>
                </c:pt>
                <c:pt idx="4786">
                  <c:v>43228</c:v>
                </c:pt>
                <c:pt idx="4787">
                  <c:v>43229</c:v>
                </c:pt>
                <c:pt idx="4788">
                  <c:v>43230</c:v>
                </c:pt>
                <c:pt idx="4789">
                  <c:v>43231</c:v>
                </c:pt>
                <c:pt idx="4790">
                  <c:v>43234</c:v>
                </c:pt>
                <c:pt idx="4791">
                  <c:v>43235</c:v>
                </c:pt>
                <c:pt idx="4792">
                  <c:v>43236</c:v>
                </c:pt>
                <c:pt idx="4793">
                  <c:v>43237</c:v>
                </c:pt>
                <c:pt idx="4794">
                  <c:v>43238</c:v>
                </c:pt>
                <c:pt idx="4795">
                  <c:v>43241</c:v>
                </c:pt>
                <c:pt idx="4796">
                  <c:v>43242</c:v>
                </c:pt>
                <c:pt idx="4797">
                  <c:v>43243</c:v>
                </c:pt>
                <c:pt idx="4798">
                  <c:v>43244</c:v>
                </c:pt>
                <c:pt idx="4799">
                  <c:v>43245</c:v>
                </c:pt>
                <c:pt idx="4801">
                  <c:v>43249</c:v>
                </c:pt>
                <c:pt idx="4802">
                  <c:v>43250</c:v>
                </c:pt>
                <c:pt idx="4803">
                  <c:v>43251</c:v>
                </c:pt>
                <c:pt idx="4804">
                  <c:v>43252</c:v>
                </c:pt>
                <c:pt idx="4805">
                  <c:v>43255</c:v>
                </c:pt>
                <c:pt idx="4806">
                  <c:v>43256</c:v>
                </c:pt>
                <c:pt idx="4807">
                  <c:v>43257</c:v>
                </c:pt>
                <c:pt idx="4808">
                  <c:v>43258</c:v>
                </c:pt>
                <c:pt idx="4809">
                  <c:v>43259</c:v>
                </c:pt>
                <c:pt idx="4810">
                  <c:v>43262</c:v>
                </c:pt>
                <c:pt idx="4811">
                  <c:v>43263</c:v>
                </c:pt>
                <c:pt idx="4812">
                  <c:v>43264</c:v>
                </c:pt>
                <c:pt idx="4813">
                  <c:v>43265</c:v>
                </c:pt>
                <c:pt idx="4814">
                  <c:v>43266</c:v>
                </c:pt>
                <c:pt idx="4815">
                  <c:v>43269</c:v>
                </c:pt>
                <c:pt idx="4816">
                  <c:v>43270</c:v>
                </c:pt>
                <c:pt idx="4817">
                  <c:v>43271</c:v>
                </c:pt>
                <c:pt idx="4818">
                  <c:v>43272</c:v>
                </c:pt>
                <c:pt idx="4819">
                  <c:v>43273</c:v>
                </c:pt>
                <c:pt idx="4820">
                  <c:v>43276</c:v>
                </c:pt>
                <c:pt idx="4821">
                  <c:v>43277</c:v>
                </c:pt>
                <c:pt idx="4822">
                  <c:v>43278</c:v>
                </c:pt>
                <c:pt idx="4823">
                  <c:v>43279</c:v>
                </c:pt>
                <c:pt idx="4824">
                  <c:v>43280</c:v>
                </c:pt>
                <c:pt idx="4825">
                  <c:v>43283</c:v>
                </c:pt>
                <c:pt idx="4826">
                  <c:v>43284</c:v>
                </c:pt>
                <c:pt idx="4828">
                  <c:v>43286</c:v>
                </c:pt>
                <c:pt idx="4829">
                  <c:v>43287</c:v>
                </c:pt>
                <c:pt idx="4830">
                  <c:v>43290</c:v>
                </c:pt>
                <c:pt idx="4831">
                  <c:v>43291</c:v>
                </c:pt>
                <c:pt idx="4832">
                  <c:v>43292</c:v>
                </c:pt>
                <c:pt idx="4833">
                  <c:v>43293</c:v>
                </c:pt>
                <c:pt idx="4834">
                  <c:v>43294</c:v>
                </c:pt>
                <c:pt idx="4835">
                  <c:v>43297</c:v>
                </c:pt>
                <c:pt idx="4836">
                  <c:v>43298</c:v>
                </c:pt>
                <c:pt idx="4837">
                  <c:v>43299</c:v>
                </c:pt>
                <c:pt idx="4838">
                  <c:v>43300</c:v>
                </c:pt>
                <c:pt idx="4839">
                  <c:v>43301</c:v>
                </c:pt>
                <c:pt idx="4840">
                  <c:v>43304</c:v>
                </c:pt>
                <c:pt idx="4841">
                  <c:v>43305</c:v>
                </c:pt>
                <c:pt idx="4842">
                  <c:v>43306</c:v>
                </c:pt>
                <c:pt idx="4843">
                  <c:v>43307</c:v>
                </c:pt>
                <c:pt idx="4844">
                  <c:v>43308</c:v>
                </c:pt>
                <c:pt idx="4845">
                  <c:v>43311</c:v>
                </c:pt>
                <c:pt idx="4846">
                  <c:v>43312</c:v>
                </c:pt>
                <c:pt idx="4847">
                  <c:v>43313</c:v>
                </c:pt>
                <c:pt idx="4848">
                  <c:v>43314</c:v>
                </c:pt>
                <c:pt idx="4849">
                  <c:v>43315</c:v>
                </c:pt>
                <c:pt idx="4850">
                  <c:v>43318</c:v>
                </c:pt>
                <c:pt idx="4851">
                  <c:v>43319</c:v>
                </c:pt>
                <c:pt idx="4852">
                  <c:v>43320</c:v>
                </c:pt>
                <c:pt idx="4853">
                  <c:v>43321</c:v>
                </c:pt>
                <c:pt idx="4854">
                  <c:v>43322</c:v>
                </c:pt>
                <c:pt idx="4855">
                  <c:v>43325</c:v>
                </c:pt>
                <c:pt idx="4856">
                  <c:v>43326</c:v>
                </c:pt>
                <c:pt idx="4857">
                  <c:v>43327</c:v>
                </c:pt>
                <c:pt idx="4858">
                  <c:v>43328</c:v>
                </c:pt>
                <c:pt idx="4859">
                  <c:v>43329</c:v>
                </c:pt>
                <c:pt idx="4860">
                  <c:v>43332</c:v>
                </c:pt>
                <c:pt idx="4861">
                  <c:v>43333</c:v>
                </c:pt>
                <c:pt idx="4862">
                  <c:v>43334</c:v>
                </c:pt>
                <c:pt idx="4863">
                  <c:v>43335</c:v>
                </c:pt>
                <c:pt idx="4864">
                  <c:v>43336</c:v>
                </c:pt>
                <c:pt idx="4865">
                  <c:v>43339</c:v>
                </c:pt>
                <c:pt idx="4866">
                  <c:v>43340</c:v>
                </c:pt>
                <c:pt idx="4867">
                  <c:v>43341</c:v>
                </c:pt>
                <c:pt idx="4868">
                  <c:v>43342</c:v>
                </c:pt>
                <c:pt idx="4869">
                  <c:v>43343</c:v>
                </c:pt>
                <c:pt idx="4871">
                  <c:v>43347</c:v>
                </c:pt>
                <c:pt idx="4872">
                  <c:v>43348</c:v>
                </c:pt>
                <c:pt idx="4873">
                  <c:v>43349</c:v>
                </c:pt>
                <c:pt idx="4874">
                  <c:v>43350</c:v>
                </c:pt>
                <c:pt idx="4875">
                  <c:v>43353</c:v>
                </c:pt>
                <c:pt idx="4876">
                  <c:v>43354</c:v>
                </c:pt>
                <c:pt idx="4877">
                  <c:v>43355</c:v>
                </c:pt>
                <c:pt idx="4878">
                  <c:v>43356</c:v>
                </c:pt>
                <c:pt idx="4879">
                  <c:v>43357</c:v>
                </c:pt>
                <c:pt idx="4880">
                  <c:v>43360</c:v>
                </c:pt>
                <c:pt idx="4881">
                  <c:v>43361</c:v>
                </c:pt>
                <c:pt idx="4882">
                  <c:v>43362</c:v>
                </c:pt>
                <c:pt idx="4883">
                  <c:v>43363</c:v>
                </c:pt>
                <c:pt idx="4884">
                  <c:v>43364</c:v>
                </c:pt>
                <c:pt idx="4885">
                  <c:v>43367</c:v>
                </c:pt>
                <c:pt idx="4886">
                  <c:v>43368</c:v>
                </c:pt>
                <c:pt idx="4887">
                  <c:v>43369</c:v>
                </c:pt>
                <c:pt idx="4888">
                  <c:v>43370</c:v>
                </c:pt>
                <c:pt idx="4889">
                  <c:v>43371</c:v>
                </c:pt>
                <c:pt idx="4890">
                  <c:v>43374</c:v>
                </c:pt>
                <c:pt idx="4891">
                  <c:v>43375</c:v>
                </c:pt>
                <c:pt idx="4892">
                  <c:v>43376</c:v>
                </c:pt>
                <c:pt idx="4893">
                  <c:v>43377</c:v>
                </c:pt>
                <c:pt idx="4894">
                  <c:v>43378</c:v>
                </c:pt>
                <c:pt idx="4896">
                  <c:v>43382</c:v>
                </c:pt>
                <c:pt idx="4897">
                  <c:v>43383</c:v>
                </c:pt>
                <c:pt idx="4898">
                  <c:v>43384</c:v>
                </c:pt>
                <c:pt idx="4899">
                  <c:v>43385</c:v>
                </c:pt>
                <c:pt idx="4900">
                  <c:v>43388</c:v>
                </c:pt>
                <c:pt idx="4901">
                  <c:v>43389</c:v>
                </c:pt>
                <c:pt idx="4902">
                  <c:v>43390</c:v>
                </c:pt>
                <c:pt idx="4903">
                  <c:v>43391</c:v>
                </c:pt>
                <c:pt idx="4904">
                  <c:v>43392</c:v>
                </c:pt>
                <c:pt idx="4905">
                  <c:v>43395</c:v>
                </c:pt>
                <c:pt idx="4906">
                  <c:v>43396</c:v>
                </c:pt>
                <c:pt idx="4907">
                  <c:v>43397</c:v>
                </c:pt>
                <c:pt idx="4908">
                  <c:v>43398</c:v>
                </c:pt>
                <c:pt idx="4909">
                  <c:v>43399</c:v>
                </c:pt>
                <c:pt idx="4910">
                  <c:v>43402</c:v>
                </c:pt>
                <c:pt idx="4911">
                  <c:v>43403</c:v>
                </c:pt>
                <c:pt idx="4912">
                  <c:v>43404</c:v>
                </c:pt>
                <c:pt idx="4913">
                  <c:v>43405</c:v>
                </c:pt>
                <c:pt idx="4914">
                  <c:v>43406</c:v>
                </c:pt>
                <c:pt idx="4915">
                  <c:v>43409</c:v>
                </c:pt>
                <c:pt idx="4916">
                  <c:v>43410</c:v>
                </c:pt>
                <c:pt idx="4917">
                  <c:v>43411</c:v>
                </c:pt>
                <c:pt idx="4918">
                  <c:v>43412</c:v>
                </c:pt>
                <c:pt idx="4919">
                  <c:v>43413</c:v>
                </c:pt>
                <c:pt idx="4921">
                  <c:v>43417</c:v>
                </c:pt>
                <c:pt idx="4922">
                  <c:v>43418</c:v>
                </c:pt>
                <c:pt idx="4923">
                  <c:v>43419</c:v>
                </c:pt>
                <c:pt idx="4924">
                  <c:v>43420</c:v>
                </c:pt>
                <c:pt idx="4925">
                  <c:v>43423</c:v>
                </c:pt>
                <c:pt idx="4926">
                  <c:v>43424</c:v>
                </c:pt>
                <c:pt idx="4927">
                  <c:v>43425</c:v>
                </c:pt>
                <c:pt idx="4929">
                  <c:v>43427</c:v>
                </c:pt>
                <c:pt idx="4930">
                  <c:v>43430</c:v>
                </c:pt>
                <c:pt idx="4931">
                  <c:v>43431</c:v>
                </c:pt>
                <c:pt idx="4932">
                  <c:v>43432</c:v>
                </c:pt>
                <c:pt idx="4933">
                  <c:v>43433</c:v>
                </c:pt>
                <c:pt idx="4934">
                  <c:v>43434</c:v>
                </c:pt>
                <c:pt idx="4935">
                  <c:v>43437</c:v>
                </c:pt>
                <c:pt idx="4936">
                  <c:v>43438</c:v>
                </c:pt>
                <c:pt idx="4938">
                  <c:v>43440</c:v>
                </c:pt>
                <c:pt idx="4939">
                  <c:v>43441</c:v>
                </c:pt>
                <c:pt idx="4940">
                  <c:v>43444</c:v>
                </c:pt>
                <c:pt idx="4941">
                  <c:v>43445</c:v>
                </c:pt>
                <c:pt idx="4942">
                  <c:v>43446</c:v>
                </c:pt>
                <c:pt idx="4943">
                  <c:v>43447</c:v>
                </c:pt>
                <c:pt idx="4944">
                  <c:v>43448</c:v>
                </c:pt>
                <c:pt idx="4945">
                  <c:v>43451</c:v>
                </c:pt>
                <c:pt idx="4946">
                  <c:v>43452</c:v>
                </c:pt>
                <c:pt idx="4947">
                  <c:v>43453</c:v>
                </c:pt>
                <c:pt idx="4948">
                  <c:v>43454</c:v>
                </c:pt>
                <c:pt idx="4949">
                  <c:v>43455</c:v>
                </c:pt>
                <c:pt idx="4950">
                  <c:v>43458</c:v>
                </c:pt>
                <c:pt idx="4952">
                  <c:v>43460</c:v>
                </c:pt>
                <c:pt idx="4953">
                  <c:v>43461</c:v>
                </c:pt>
                <c:pt idx="4954">
                  <c:v>43462</c:v>
                </c:pt>
                <c:pt idx="4955">
                  <c:v>43465</c:v>
                </c:pt>
                <c:pt idx="4957">
                  <c:v>43467</c:v>
                </c:pt>
                <c:pt idx="4958">
                  <c:v>43468</c:v>
                </c:pt>
                <c:pt idx="4959">
                  <c:v>43469</c:v>
                </c:pt>
                <c:pt idx="4960">
                  <c:v>43472</c:v>
                </c:pt>
                <c:pt idx="4961">
                  <c:v>43473</c:v>
                </c:pt>
                <c:pt idx="4962">
                  <c:v>43474</c:v>
                </c:pt>
                <c:pt idx="4963">
                  <c:v>43475</c:v>
                </c:pt>
                <c:pt idx="4964">
                  <c:v>43476</c:v>
                </c:pt>
                <c:pt idx="4965">
                  <c:v>43479</c:v>
                </c:pt>
                <c:pt idx="4966">
                  <c:v>43480</c:v>
                </c:pt>
                <c:pt idx="4967">
                  <c:v>43481</c:v>
                </c:pt>
                <c:pt idx="4968">
                  <c:v>43482</c:v>
                </c:pt>
                <c:pt idx="4969">
                  <c:v>43483</c:v>
                </c:pt>
                <c:pt idx="4971">
                  <c:v>43487</c:v>
                </c:pt>
                <c:pt idx="4972">
                  <c:v>43488</c:v>
                </c:pt>
                <c:pt idx="4973">
                  <c:v>43489</c:v>
                </c:pt>
                <c:pt idx="4974">
                  <c:v>43490</c:v>
                </c:pt>
                <c:pt idx="4975">
                  <c:v>43493</c:v>
                </c:pt>
                <c:pt idx="4976">
                  <c:v>43494</c:v>
                </c:pt>
                <c:pt idx="4977">
                  <c:v>43495</c:v>
                </c:pt>
                <c:pt idx="4978">
                  <c:v>43496</c:v>
                </c:pt>
                <c:pt idx="4979">
                  <c:v>43497</c:v>
                </c:pt>
                <c:pt idx="4980">
                  <c:v>43500</c:v>
                </c:pt>
                <c:pt idx="4981">
                  <c:v>43501</c:v>
                </c:pt>
                <c:pt idx="4982">
                  <c:v>43502</c:v>
                </c:pt>
                <c:pt idx="4983">
                  <c:v>43503</c:v>
                </c:pt>
                <c:pt idx="4984">
                  <c:v>43504</c:v>
                </c:pt>
                <c:pt idx="4985">
                  <c:v>43507</c:v>
                </c:pt>
                <c:pt idx="4986">
                  <c:v>43508</c:v>
                </c:pt>
                <c:pt idx="4987">
                  <c:v>43509</c:v>
                </c:pt>
                <c:pt idx="4988">
                  <c:v>43510</c:v>
                </c:pt>
                <c:pt idx="4989">
                  <c:v>43511</c:v>
                </c:pt>
                <c:pt idx="4991">
                  <c:v>43515</c:v>
                </c:pt>
                <c:pt idx="4992">
                  <c:v>43516</c:v>
                </c:pt>
                <c:pt idx="4993">
                  <c:v>43517</c:v>
                </c:pt>
                <c:pt idx="4994">
                  <c:v>43518</c:v>
                </c:pt>
                <c:pt idx="4995">
                  <c:v>43521</c:v>
                </c:pt>
                <c:pt idx="4996">
                  <c:v>43522</c:v>
                </c:pt>
                <c:pt idx="4997">
                  <c:v>43523</c:v>
                </c:pt>
                <c:pt idx="4998">
                  <c:v>43524</c:v>
                </c:pt>
                <c:pt idx="4999">
                  <c:v>43525</c:v>
                </c:pt>
                <c:pt idx="5000">
                  <c:v>43528</c:v>
                </c:pt>
                <c:pt idx="5001">
                  <c:v>43529</c:v>
                </c:pt>
                <c:pt idx="5002">
                  <c:v>43530</c:v>
                </c:pt>
                <c:pt idx="5003">
                  <c:v>43531</c:v>
                </c:pt>
                <c:pt idx="5004">
                  <c:v>43532</c:v>
                </c:pt>
                <c:pt idx="5005">
                  <c:v>43535</c:v>
                </c:pt>
                <c:pt idx="5006">
                  <c:v>43536</c:v>
                </c:pt>
                <c:pt idx="5007">
                  <c:v>43537</c:v>
                </c:pt>
                <c:pt idx="5008">
                  <c:v>43538</c:v>
                </c:pt>
                <c:pt idx="5009">
                  <c:v>43539</c:v>
                </c:pt>
                <c:pt idx="5010">
                  <c:v>43542</c:v>
                </c:pt>
                <c:pt idx="5011">
                  <c:v>43543</c:v>
                </c:pt>
                <c:pt idx="5012">
                  <c:v>43544</c:v>
                </c:pt>
                <c:pt idx="5013">
                  <c:v>43545</c:v>
                </c:pt>
                <c:pt idx="5014">
                  <c:v>43546</c:v>
                </c:pt>
                <c:pt idx="5015">
                  <c:v>43549</c:v>
                </c:pt>
                <c:pt idx="5016">
                  <c:v>43550</c:v>
                </c:pt>
                <c:pt idx="5017">
                  <c:v>43551</c:v>
                </c:pt>
                <c:pt idx="5018">
                  <c:v>43552</c:v>
                </c:pt>
                <c:pt idx="5019">
                  <c:v>43553</c:v>
                </c:pt>
                <c:pt idx="5020">
                  <c:v>43556</c:v>
                </c:pt>
                <c:pt idx="5021">
                  <c:v>43557</c:v>
                </c:pt>
                <c:pt idx="5022">
                  <c:v>43558</c:v>
                </c:pt>
                <c:pt idx="5023">
                  <c:v>43559</c:v>
                </c:pt>
                <c:pt idx="5024">
                  <c:v>43560</c:v>
                </c:pt>
                <c:pt idx="5025">
                  <c:v>43563</c:v>
                </c:pt>
                <c:pt idx="5026">
                  <c:v>43564</c:v>
                </c:pt>
                <c:pt idx="5027">
                  <c:v>43565</c:v>
                </c:pt>
                <c:pt idx="5028">
                  <c:v>43566</c:v>
                </c:pt>
                <c:pt idx="5029">
                  <c:v>43567</c:v>
                </c:pt>
                <c:pt idx="5030">
                  <c:v>43570</c:v>
                </c:pt>
                <c:pt idx="5031">
                  <c:v>43571</c:v>
                </c:pt>
                <c:pt idx="5032">
                  <c:v>43572</c:v>
                </c:pt>
                <c:pt idx="5033">
                  <c:v>43573</c:v>
                </c:pt>
                <c:pt idx="5035">
                  <c:v>43577</c:v>
                </c:pt>
                <c:pt idx="5036">
                  <c:v>43578</c:v>
                </c:pt>
                <c:pt idx="5037">
                  <c:v>43579</c:v>
                </c:pt>
                <c:pt idx="5038">
                  <c:v>43580</c:v>
                </c:pt>
                <c:pt idx="5039">
                  <c:v>43581</c:v>
                </c:pt>
                <c:pt idx="5040">
                  <c:v>43584</c:v>
                </c:pt>
                <c:pt idx="5041">
                  <c:v>43585</c:v>
                </c:pt>
                <c:pt idx="5042">
                  <c:v>43586</c:v>
                </c:pt>
                <c:pt idx="5043">
                  <c:v>43587</c:v>
                </c:pt>
                <c:pt idx="5044">
                  <c:v>43588</c:v>
                </c:pt>
                <c:pt idx="5045">
                  <c:v>43591</c:v>
                </c:pt>
                <c:pt idx="5046">
                  <c:v>43592</c:v>
                </c:pt>
                <c:pt idx="5047">
                  <c:v>43593</c:v>
                </c:pt>
                <c:pt idx="5048">
                  <c:v>43594</c:v>
                </c:pt>
                <c:pt idx="5049">
                  <c:v>43595</c:v>
                </c:pt>
                <c:pt idx="5050">
                  <c:v>43598</c:v>
                </c:pt>
                <c:pt idx="5051">
                  <c:v>43599</c:v>
                </c:pt>
                <c:pt idx="5052">
                  <c:v>43600</c:v>
                </c:pt>
                <c:pt idx="5053">
                  <c:v>43601</c:v>
                </c:pt>
                <c:pt idx="5054">
                  <c:v>43602</c:v>
                </c:pt>
                <c:pt idx="5055">
                  <c:v>43605</c:v>
                </c:pt>
                <c:pt idx="5056">
                  <c:v>43606</c:v>
                </c:pt>
                <c:pt idx="5057">
                  <c:v>43607</c:v>
                </c:pt>
                <c:pt idx="5058">
                  <c:v>43608</c:v>
                </c:pt>
                <c:pt idx="5059">
                  <c:v>43609</c:v>
                </c:pt>
                <c:pt idx="5061">
                  <c:v>43613</c:v>
                </c:pt>
                <c:pt idx="5062">
                  <c:v>43614</c:v>
                </c:pt>
                <c:pt idx="5063">
                  <c:v>43615</c:v>
                </c:pt>
                <c:pt idx="5064">
                  <c:v>43616</c:v>
                </c:pt>
                <c:pt idx="5065">
                  <c:v>43619</c:v>
                </c:pt>
                <c:pt idx="5066">
                  <c:v>43620</c:v>
                </c:pt>
                <c:pt idx="5067">
                  <c:v>43621</c:v>
                </c:pt>
                <c:pt idx="5068">
                  <c:v>43622</c:v>
                </c:pt>
                <c:pt idx="5069">
                  <c:v>43623</c:v>
                </c:pt>
                <c:pt idx="5070">
                  <c:v>43626</c:v>
                </c:pt>
                <c:pt idx="5071">
                  <c:v>43627</c:v>
                </c:pt>
                <c:pt idx="5072">
                  <c:v>43628</c:v>
                </c:pt>
                <c:pt idx="5073">
                  <c:v>43629</c:v>
                </c:pt>
                <c:pt idx="5074">
                  <c:v>43630</c:v>
                </c:pt>
                <c:pt idx="5075">
                  <c:v>43633</c:v>
                </c:pt>
                <c:pt idx="5076">
                  <c:v>43634</c:v>
                </c:pt>
                <c:pt idx="5077">
                  <c:v>43635</c:v>
                </c:pt>
                <c:pt idx="5078">
                  <c:v>43636</c:v>
                </c:pt>
                <c:pt idx="5079">
                  <c:v>43637</c:v>
                </c:pt>
                <c:pt idx="5080">
                  <c:v>43640</c:v>
                </c:pt>
                <c:pt idx="5081">
                  <c:v>43641</c:v>
                </c:pt>
                <c:pt idx="5082">
                  <c:v>43642</c:v>
                </c:pt>
                <c:pt idx="5083">
                  <c:v>43643</c:v>
                </c:pt>
                <c:pt idx="5084">
                  <c:v>43644</c:v>
                </c:pt>
                <c:pt idx="5085">
                  <c:v>43647</c:v>
                </c:pt>
                <c:pt idx="5086">
                  <c:v>43648</c:v>
                </c:pt>
                <c:pt idx="5087">
                  <c:v>43649</c:v>
                </c:pt>
                <c:pt idx="5089">
                  <c:v>43651</c:v>
                </c:pt>
                <c:pt idx="5090">
                  <c:v>43654</c:v>
                </c:pt>
                <c:pt idx="5091">
                  <c:v>43655</c:v>
                </c:pt>
                <c:pt idx="5092">
                  <c:v>43656</c:v>
                </c:pt>
                <c:pt idx="5093">
                  <c:v>43657</c:v>
                </c:pt>
                <c:pt idx="5094">
                  <c:v>43658</c:v>
                </c:pt>
                <c:pt idx="5095">
                  <c:v>43661</c:v>
                </c:pt>
                <c:pt idx="5096">
                  <c:v>43662</c:v>
                </c:pt>
                <c:pt idx="5097">
                  <c:v>43663</c:v>
                </c:pt>
                <c:pt idx="5098">
                  <c:v>43664</c:v>
                </c:pt>
                <c:pt idx="5099">
                  <c:v>43665</c:v>
                </c:pt>
                <c:pt idx="5100">
                  <c:v>43668</c:v>
                </c:pt>
                <c:pt idx="5101">
                  <c:v>43669</c:v>
                </c:pt>
                <c:pt idx="5102">
                  <c:v>43670</c:v>
                </c:pt>
                <c:pt idx="5103">
                  <c:v>43671</c:v>
                </c:pt>
                <c:pt idx="5104">
                  <c:v>43672</c:v>
                </c:pt>
                <c:pt idx="5105">
                  <c:v>43675</c:v>
                </c:pt>
                <c:pt idx="5106">
                  <c:v>43676</c:v>
                </c:pt>
                <c:pt idx="5107">
                  <c:v>43677</c:v>
                </c:pt>
                <c:pt idx="5108">
                  <c:v>43678</c:v>
                </c:pt>
                <c:pt idx="5109">
                  <c:v>43679</c:v>
                </c:pt>
                <c:pt idx="5110">
                  <c:v>43682</c:v>
                </c:pt>
                <c:pt idx="5111">
                  <c:v>43683</c:v>
                </c:pt>
                <c:pt idx="5112">
                  <c:v>43684</c:v>
                </c:pt>
                <c:pt idx="5113">
                  <c:v>43685</c:v>
                </c:pt>
                <c:pt idx="5114">
                  <c:v>43686</c:v>
                </c:pt>
                <c:pt idx="5115">
                  <c:v>43689</c:v>
                </c:pt>
                <c:pt idx="5116">
                  <c:v>43690</c:v>
                </c:pt>
                <c:pt idx="5117">
                  <c:v>43691</c:v>
                </c:pt>
                <c:pt idx="5118">
                  <c:v>43692</c:v>
                </c:pt>
                <c:pt idx="5119">
                  <c:v>43693</c:v>
                </c:pt>
                <c:pt idx="5120">
                  <c:v>43696</c:v>
                </c:pt>
                <c:pt idx="5121">
                  <c:v>43697</c:v>
                </c:pt>
                <c:pt idx="5122">
                  <c:v>43698</c:v>
                </c:pt>
                <c:pt idx="5123">
                  <c:v>43699</c:v>
                </c:pt>
                <c:pt idx="5124">
                  <c:v>43700</c:v>
                </c:pt>
                <c:pt idx="5125">
                  <c:v>43703</c:v>
                </c:pt>
                <c:pt idx="5126">
                  <c:v>43704</c:v>
                </c:pt>
                <c:pt idx="5127">
                  <c:v>43705</c:v>
                </c:pt>
                <c:pt idx="5128">
                  <c:v>43706</c:v>
                </c:pt>
                <c:pt idx="5129">
                  <c:v>43707</c:v>
                </c:pt>
                <c:pt idx="5131">
                  <c:v>43711</c:v>
                </c:pt>
                <c:pt idx="5132">
                  <c:v>43712</c:v>
                </c:pt>
                <c:pt idx="5133">
                  <c:v>43713</c:v>
                </c:pt>
                <c:pt idx="5134">
                  <c:v>43714</c:v>
                </c:pt>
                <c:pt idx="5135">
                  <c:v>43717</c:v>
                </c:pt>
                <c:pt idx="5136">
                  <c:v>43718</c:v>
                </c:pt>
                <c:pt idx="5137">
                  <c:v>43719</c:v>
                </c:pt>
                <c:pt idx="5138">
                  <c:v>43720</c:v>
                </c:pt>
                <c:pt idx="5139">
                  <c:v>43721</c:v>
                </c:pt>
                <c:pt idx="5140">
                  <c:v>43724</c:v>
                </c:pt>
                <c:pt idx="5141">
                  <c:v>43725</c:v>
                </c:pt>
                <c:pt idx="5142">
                  <c:v>43726</c:v>
                </c:pt>
                <c:pt idx="5143">
                  <c:v>43727</c:v>
                </c:pt>
                <c:pt idx="5144">
                  <c:v>43728</c:v>
                </c:pt>
                <c:pt idx="5145">
                  <c:v>43731</c:v>
                </c:pt>
                <c:pt idx="5146">
                  <c:v>43732</c:v>
                </c:pt>
                <c:pt idx="5147">
                  <c:v>43733</c:v>
                </c:pt>
                <c:pt idx="5148">
                  <c:v>43734</c:v>
                </c:pt>
                <c:pt idx="5149">
                  <c:v>43735</c:v>
                </c:pt>
                <c:pt idx="5150">
                  <c:v>43738</c:v>
                </c:pt>
                <c:pt idx="5151">
                  <c:v>43739</c:v>
                </c:pt>
                <c:pt idx="5152">
                  <c:v>43740</c:v>
                </c:pt>
                <c:pt idx="5153">
                  <c:v>43741</c:v>
                </c:pt>
                <c:pt idx="5154">
                  <c:v>43742</c:v>
                </c:pt>
                <c:pt idx="5155">
                  <c:v>43745</c:v>
                </c:pt>
                <c:pt idx="5156">
                  <c:v>43746</c:v>
                </c:pt>
                <c:pt idx="5157">
                  <c:v>43747</c:v>
                </c:pt>
                <c:pt idx="5158">
                  <c:v>43748</c:v>
                </c:pt>
                <c:pt idx="5159">
                  <c:v>43749</c:v>
                </c:pt>
                <c:pt idx="5161">
                  <c:v>43753</c:v>
                </c:pt>
                <c:pt idx="5162">
                  <c:v>43754</c:v>
                </c:pt>
                <c:pt idx="5163">
                  <c:v>43755</c:v>
                </c:pt>
                <c:pt idx="5164">
                  <c:v>43756</c:v>
                </c:pt>
                <c:pt idx="5165">
                  <c:v>43759</c:v>
                </c:pt>
                <c:pt idx="5166">
                  <c:v>43760</c:v>
                </c:pt>
                <c:pt idx="5167">
                  <c:v>43761</c:v>
                </c:pt>
                <c:pt idx="5168">
                  <c:v>43762</c:v>
                </c:pt>
                <c:pt idx="5169">
                  <c:v>43763</c:v>
                </c:pt>
                <c:pt idx="5170">
                  <c:v>43766</c:v>
                </c:pt>
                <c:pt idx="5171">
                  <c:v>43767</c:v>
                </c:pt>
                <c:pt idx="5172">
                  <c:v>43768</c:v>
                </c:pt>
                <c:pt idx="5173">
                  <c:v>43769</c:v>
                </c:pt>
                <c:pt idx="5174">
                  <c:v>43770</c:v>
                </c:pt>
                <c:pt idx="5175">
                  <c:v>43773</c:v>
                </c:pt>
                <c:pt idx="5176">
                  <c:v>43774</c:v>
                </c:pt>
                <c:pt idx="5177">
                  <c:v>43775</c:v>
                </c:pt>
                <c:pt idx="5178">
                  <c:v>43776</c:v>
                </c:pt>
                <c:pt idx="5179">
                  <c:v>43777</c:v>
                </c:pt>
                <c:pt idx="5181">
                  <c:v>43781</c:v>
                </c:pt>
                <c:pt idx="5182">
                  <c:v>43782</c:v>
                </c:pt>
                <c:pt idx="5183">
                  <c:v>43783</c:v>
                </c:pt>
                <c:pt idx="5184">
                  <c:v>43784</c:v>
                </c:pt>
                <c:pt idx="5185">
                  <c:v>43787</c:v>
                </c:pt>
                <c:pt idx="5186">
                  <c:v>43788</c:v>
                </c:pt>
                <c:pt idx="5187">
                  <c:v>43789</c:v>
                </c:pt>
                <c:pt idx="5188">
                  <c:v>43790</c:v>
                </c:pt>
                <c:pt idx="5189">
                  <c:v>43791</c:v>
                </c:pt>
                <c:pt idx="5190">
                  <c:v>43794</c:v>
                </c:pt>
                <c:pt idx="5191">
                  <c:v>43795</c:v>
                </c:pt>
                <c:pt idx="5192">
                  <c:v>43796</c:v>
                </c:pt>
                <c:pt idx="5194">
                  <c:v>43798</c:v>
                </c:pt>
                <c:pt idx="5195">
                  <c:v>43801</c:v>
                </c:pt>
                <c:pt idx="5196">
                  <c:v>43802</c:v>
                </c:pt>
                <c:pt idx="5197">
                  <c:v>43803</c:v>
                </c:pt>
                <c:pt idx="5198">
                  <c:v>43804</c:v>
                </c:pt>
                <c:pt idx="5199">
                  <c:v>43805</c:v>
                </c:pt>
                <c:pt idx="5200">
                  <c:v>43808</c:v>
                </c:pt>
                <c:pt idx="5201">
                  <c:v>43809</c:v>
                </c:pt>
                <c:pt idx="5202">
                  <c:v>43810</c:v>
                </c:pt>
                <c:pt idx="5203">
                  <c:v>43811</c:v>
                </c:pt>
                <c:pt idx="5204">
                  <c:v>43812</c:v>
                </c:pt>
                <c:pt idx="5205">
                  <c:v>43815</c:v>
                </c:pt>
                <c:pt idx="5206">
                  <c:v>43816</c:v>
                </c:pt>
                <c:pt idx="5207">
                  <c:v>43817</c:v>
                </c:pt>
                <c:pt idx="5208">
                  <c:v>43818</c:v>
                </c:pt>
                <c:pt idx="5209">
                  <c:v>43819</c:v>
                </c:pt>
                <c:pt idx="5210">
                  <c:v>43822</c:v>
                </c:pt>
                <c:pt idx="5211">
                  <c:v>43823</c:v>
                </c:pt>
                <c:pt idx="5213">
                  <c:v>43825</c:v>
                </c:pt>
                <c:pt idx="5214">
                  <c:v>43826</c:v>
                </c:pt>
                <c:pt idx="5215">
                  <c:v>43829</c:v>
                </c:pt>
                <c:pt idx="5216">
                  <c:v>43830</c:v>
                </c:pt>
                <c:pt idx="5218">
                  <c:v>43832</c:v>
                </c:pt>
                <c:pt idx="5219">
                  <c:v>43833</c:v>
                </c:pt>
                <c:pt idx="5220">
                  <c:v>43836</c:v>
                </c:pt>
                <c:pt idx="5221">
                  <c:v>43837</c:v>
                </c:pt>
                <c:pt idx="5222">
                  <c:v>43838</c:v>
                </c:pt>
                <c:pt idx="5223">
                  <c:v>43839</c:v>
                </c:pt>
                <c:pt idx="5224">
                  <c:v>43840</c:v>
                </c:pt>
                <c:pt idx="5225">
                  <c:v>43843</c:v>
                </c:pt>
                <c:pt idx="5226">
                  <c:v>43844</c:v>
                </c:pt>
                <c:pt idx="5227">
                  <c:v>43845</c:v>
                </c:pt>
                <c:pt idx="5228">
                  <c:v>43846</c:v>
                </c:pt>
                <c:pt idx="5229">
                  <c:v>43847</c:v>
                </c:pt>
                <c:pt idx="5231">
                  <c:v>43851</c:v>
                </c:pt>
                <c:pt idx="5232">
                  <c:v>43852</c:v>
                </c:pt>
                <c:pt idx="5233">
                  <c:v>43853</c:v>
                </c:pt>
                <c:pt idx="5234">
                  <c:v>43854</c:v>
                </c:pt>
                <c:pt idx="5235">
                  <c:v>43857</c:v>
                </c:pt>
                <c:pt idx="5236">
                  <c:v>43858</c:v>
                </c:pt>
                <c:pt idx="5237">
                  <c:v>43859</c:v>
                </c:pt>
                <c:pt idx="5238">
                  <c:v>43860</c:v>
                </c:pt>
                <c:pt idx="5239">
                  <c:v>43861</c:v>
                </c:pt>
                <c:pt idx="5240">
                  <c:v>43864</c:v>
                </c:pt>
                <c:pt idx="5241">
                  <c:v>43865</c:v>
                </c:pt>
                <c:pt idx="5242">
                  <c:v>43866</c:v>
                </c:pt>
                <c:pt idx="5243">
                  <c:v>43867</c:v>
                </c:pt>
                <c:pt idx="5244">
                  <c:v>43868</c:v>
                </c:pt>
                <c:pt idx="5245">
                  <c:v>43871</c:v>
                </c:pt>
                <c:pt idx="5246">
                  <c:v>43872</c:v>
                </c:pt>
                <c:pt idx="5247">
                  <c:v>43873</c:v>
                </c:pt>
                <c:pt idx="5248">
                  <c:v>43874</c:v>
                </c:pt>
                <c:pt idx="5249">
                  <c:v>43875</c:v>
                </c:pt>
                <c:pt idx="5251">
                  <c:v>43879</c:v>
                </c:pt>
                <c:pt idx="5252">
                  <c:v>43880</c:v>
                </c:pt>
                <c:pt idx="5253">
                  <c:v>43881</c:v>
                </c:pt>
                <c:pt idx="5254">
                  <c:v>43882</c:v>
                </c:pt>
                <c:pt idx="5255">
                  <c:v>43885</c:v>
                </c:pt>
                <c:pt idx="5256">
                  <c:v>43886</c:v>
                </c:pt>
                <c:pt idx="5257">
                  <c:v>43887</c:v>
                </c:pt>
                <c:pt idx="5258">
                  <c:v>43888</c:v>
                </c:pt>
                <c:pt idx="5259">
                  <c:v>43889</c:v>
                </c:pt>
                <c:pt idx="5260">
                  <c:v>43892</c:v>
                </c:pt>
                <c:pt idx="5261">
                  <c:v>43893</c:v>
                </c:pt>
                <c:pt idx="5262">
                  <c:v>43894</c:v>
                </c:pt>
                <c:pt idx="5263">
                  <c:v>43895</c:v>
                </c:pt>
                <c:pt idx="5264">
                  <c:v>43896</c:v>
                </c:pt>
                <c:pt idx="5265">
                  <c:v>43899</c:v>
                </c:pt>
                <c:pt idx="5266">
                  <c:v>43900</c:v>
                </c:pt>
                <c:pt idx="5267">
                  <c:v>43901</c:v>
                </c:pt>
                <c:pt idx="5268">
                  <c:v>43902</c:v>
                </c:pt>
                <c:pt idx="5269">
                  <c:v>43903</c:v>
                </c:pt>
                <c:pt idx="5270">
                  <c:v>43906</c:v>
                </c:pt>
                <c:pt idx="5271">
                  <c:v>43907</c:v>
                </c:pt>
                <c:pt idx="5272">
                  <c:v>43908</c:v>
                </c:pt>
                <c:pt idx="5273">
                  <c:v>43909</c:v>
                </c:pt>
                <c:pt idx="5274">
                  <c:v>43910</c:v>
                </c:pt>
                <c:pt idx="5275">
                  <c:v>43913</c:v>
                </c:pt>
                <c:pt idx="5276">
                  <c:v>43914</c:v>
                </c:pt>
                <c:pt idx="5277">
                  <c:v>43915</c:v>
                </c:pt>
                <c:pt idx="5278">
                  <c:v>43916</c:v>
                </c:pt>
                <c:pt idx="5279">
                  <c:v>43917</c:v>
                </c:pt>
                <c:pt idx="5280">
                  <c:v>43920</c:v>
                </c:pt>
                <c:pt idx="5281">
                  <c:v>43921</c:v>
                </c:pt>
                <c:pt idx="5282">
                  <c:v>43922</c:v>
                </c:pt>
                <c:pt idx="5283">
                  <c:v>43923</c:v>
                </c:pt>
                <c:pt idx="5284">
                  <c:v>43924</c:v>
                </c:pt>
                <c:pt idx="5285">
                  <c:v>43927</c:v>
                </c:pt>
                <c:pt idx="5286">
                  <c:v>43928</c:v>
                </c:pt>
                <c:pt idx="5287">
                  <c:v>43929</c:v>
                </c:pt>
                <c:pt idx="5288">
                  <c:v>43930</c:v>
                </c:pt>
                <c:pt idx="5290">
                  <c:v>43934</c:v>
                </c:pt>
                <c:pt idx="5291">
                  <c:v>43935</c:v>
                </c:pt>
                <c:pt idx="5292">
                  <c:v>43936</c:v>
                </c:pt>
                <c:pt idx="5293">
                  <c:v>43937</c:v>
                </c:pt>
                <c:pt idx="5294">
                  <c:v>43938</c:v>
                </c:pt>
                <c:pt idx="5295">
                  <c:v>43941</c:v>
                </c:pt>
                <c:pt idx="5296">
                  <c:v>43942</c:v>
                </c:pt>
                <c:pt idx="5297">
                  <c:v>43943</c:v>
                </c:pt>
                <c:pt idx="5298">
                  <c:v>43944</c:v>
                </c:pt>
                <c:pt idx="5299">
                  <c:v>43945</c:v>
                </c:pt>
                <c:pt idx="5300">
                  <c:v>43948</c:v>
                </c:pt>
                <c:pt idx="5301">
                  <c:v>43949</c:v>
                </c:pt>
                <c:pt idx="5302">
                  <c:v>43950</c:v>
                </c:pt>
                <c:pt idx="5303">
                  <c:v>43951</c:v>
                </c:pt>
                <c:pt idx="5304">
                  <c:v>43952</c:v>
                </c:pt>
                <c:pt idx="5305">
                  <c:v>43955</c:v>
                </c:pt>
                <c:pt idx="5306">
                  <c:v>43956</c:v>
                </c:pt>
                <c:pt idx="5307">
                  <c:v>43957</c:v>
                </c:pt>
                <c:pt idx="5308">
                  <c:v>43958</c:v>
                </c:pt>
                <c:pt idx="5309">
                  <c:v>43959</c:v>
                </c:pt>
                <c:pt idx="5310">
                  <c:v>43962</c:v>
                </c:pt>
                <c:pt idx="5311">
                  <c:v>43963</c:v>
                </c:pt>
                <c:pt idx="5312">
                  <c:v>43964</c:v>
                </c:pt>
                <c:pt idx="5313">
                  <c:v>43965</c:v>
                </c:pt>
                <c:pt idx="5314">
                  <c:v>43966</c:v>
                </c:pt>
                <c:pt idx="5315">
                  <c:v>43969</c:v>
                </c:pt>
                <c:pt idx="5316">
                  <c:v>43970</c:v>
                </c:pt>
                <c:pt idx="5317">
                  <c:v>43971</c:v>
                </c:pt>
                <c:pt idx="5318">
                  <c:v>43972</c:v>
                </c:pt>
                <c:pt idx="5319">
                  <c:v>43973</c:v>
                </c:pt>
                <c:pt idx="5321">
                  <c:v>43977</c:v>
                </c:pt>
                <c:pt idx="5322">
                  <c:v>43978</c:v>
                </c:pt>
                <c:pt idx="5323">
                  <c:v>43979</c:v>
                </c:pt>
                <c:pt idx="5324">
                  <c:v>43980</c:v>
                </c:pt>
                <c:pt idx="5325">
                  <c:v>43983</c:v>
                </c:pt>
                <c:pt idx="5326">
                  <c:v>43984</c:v>
                </c:pt>
                <c:pt idx="5327">
                  <c:v>43985</c:v>
                </c:pt>
                <c:pt idx="5328">
                  <c:v>43986</c:v>
                </c:pt>
                <c:pt idx="5329">
                  <c:v>43987</c:v>
                </c:pt>
                <c:pt idx="5330">
                  <c:v>43990</c:v>
                </c:pt>
                <c:pt idx="5331">
                  <c:v>43991</c:v>
                </c:pt>
                <c:pt idx="5332">
                  <c:v>43992</c:v>
                </c:pt>
                <c:pt idx="5333">
                  <c:v>43993</c:v>
                </c:pt>
                <c:pt idx="5334">
                  <c:v>43994</c:v>
                </c:pt>
                <c:pt idx="5335">
                  <c:v>43997</c:v>
                </c:pt>
                <c:pt idx="5336">
                  <c:v>43998</c:v>
                </c:pt>
                <c:pt idx="5337">
                  <c:v>43999</c:v>
                </c:pt>
                <c:pt idx="5338">
                  <c:v>44000</c:v>
                </c:pt>
                <c:pt idx="5339">
                  <c:v>44001</c:v>
                </c:pt>
                <c:pt idx="5340">
                  <c:v>44004</c:v>
                </c:pt>
                <c:pt idx="5341">
                  <c:v>44005</c:v>
                </c:pt>
                <c:pt idx="5342">
                  <c:v>44006</c:v>
                </c:pt>
                <c:pt idx="5343">
                  <c:v>44007</c:v>
                </c:pt>
                <c:pt idx="5344">
                  <c:v>44008</c:v>
                </c:pt>
                <c:pt idx="5345">
                  <c:v>44011</c:v>
                </c:pt>
                <c:pt idx="5346">
                  <c:v>44012</c:v>
                </c:pt>
                <c:pt idx="5347">
                  <c:v>44013</c:v>
                </c:pt>
                <c:pt idx="5348">
                  <c:v>44014</c:v>
                </c:pt>
                <c:pt idx="5350">
                  <c:v>44018</c:v>
                </c:pt>
                <c:pt idx="5351">
                  <c:v>44019</c:v>
                </c:pt>
                <c:pt idx="5352">
                  <c:v>44020</c:v>
                </c:pt>
                <c:pt idx="5353">
                  <c:v>44021</c:v>
                </c:pt>
                <c:pt idx="5354">
                  <c:v>44022</c:v>
                </c:pt>
                <c:pt idx="5355">
                  <c:v>44025</c:v>
                </c:pt>
                <c:pt idx="5356">
                  <c:v>44026</c:v>
                </c:pt>
                <c:pt idx="5357">
                  <c:v>44027</c:v>
                </c:pt>
                <c:pt idx="5358">
                  <c:v>44028</c:v>
                </c:pt>
                <c:pt idx="5359">
                  <c:v>44029</c:v>
                </c:pt>
                <c:pt idx="5360">
                  <c:v>44032</c:v>
                </c:pt>
                <c:pt idx="5361">
                  <c:v>44033</c:v>
                </c:pt>
                <c:pt idx="5362">
                  <c:v>44034</c:v>
                </c:pt>
                <c:pt idx="5363">
                  <c:v>44035</c:v>
                </c:pt>
                <c:pt idx="5364">
                  <c:v>44036</c:v>
                </c:pt>
                <c:pt idx="5365">
                  <c:v>44039</c:v>
                </c:pt>
                <c:pt idx="5366">
                  <c:v>44040</c:v>
                </c:pt>
                <c:pt idx="5367">
                  <c:v>44041</c:v>
                </c:pt>
                <c:pt idx="5368">
                  <c:v>44042</c:v>
                </c:pt>
                <c:pt idx="5369">
                  <c:v>44043</c:v>
                </c:pt>
                <c:pt idx="5370">
                  <c:v>44046</c:v>
                </c:pt>
                <c:pt idx="5371">
                  <c:v>44047</c:v>
                </c:pt>
                <c:pt idx="5372">
                  <c:v>44048</c:v>
                </c:pt>
                <c:pt idx="5373">
                  <c:v>44049</c:v>
                </c:pt>
                <c:pt idx="5374">
                  <c:v>44050</c:v>
                </c:pt>
                <c:pt idx="5375">
                  <c:v>44053</c:v>
                </c:pt>
                <c:pt idx="5376">
                  <c:v>44054</c:v>
                </c:pt>
                <c:pt idx="5377">
                  <c:v>44055</c:v>
                </c:pt>
                <c:pt idx="5378">
                  <c:v>44056</c:v>
                </c:pt>
                <c:pt idx="5379">
                  <c:v>44057</c:v>
                </c:pt>
                <c:pt idx="5380">
                  <c:v>44060</c:v>
                </c:pt>
                <c:pt idx="5381">
                  <c:v>44061</c:v>
                </c:pt>
                <c:pt idx="5382">
                  <c:v>44062</c:v>
                </c:pt>
                <c:pt idx="5383">
                  <c:v>44063</c:v>
                </c:pt>
                <c:pt idx="5384">
                  <c:v>44064</c:v>
                </c:pt>
                <c:pt idx="5385">
                  <c:v>44067</c:v>
                </c:pt>
                <c:pt idx="5386">
                  <c:v>44068</c:v>
                </c:pt>
                <c:pt idx="5387">
                  <c:v>44069</c:v>
                </c:pt>
                <c:pt idx="5388">
                  <c:v>44070</c:v>
                </c:pt>
                <c:pt idx="5389">
                  <c:v>44071</c:v>
                </c:pt>
                <c:pt idx="5390">
                  <c:v>44074</c:v>
                </c:pt>
                <c:pt idx="5391">
                  <c:v>44075</c:v>
                </c:pt>
                <c:pt idx="5392">
                  <c:v>44076</c:v>
                </c:pt>
                <c:pt idx="5393">
                  <c:v>44077</c:v>
                </c:pt>
                <c:pt idx="5394">
                  <c:v>44078</c:v>
                </c:pt>
                <c:pt idx="5396">
                  <c:v>44082</c:v>
                </c:pt>
                <c:pt idx="5397">
                  <c:v>44083</c:v>
                </c:pt>
                <c:pt idx="5398">
                  <c:v>44084</c:v>
                </c:pt>
                <c:pt idx="5399">
                  <c:v>44085</c:v>
                </c:pt>
                <c:pt idx="5400">
                  <c:v>44088</c:v>
                </c:pt>
                <c:pt idx="5401">
                  <c:v>44089</c:v>
                </c:pt>
                <c:pt idx="5402">
                  <c:v>44090</c:v>
                </c:pt>
                <c:pt idx="5403">
                  <c:v>44091</c:v>
                </c:pt>
                <c:pt idx="5404">
                  <c:v>44092</c:v>
                </c:pt>
                <c:pt idx="5405">
                  <c:v>44095</c:v>
                </c:pt>
                <c:pt idx="5406">
                  <c:v>44096</c:v>
                </c:pt>
                <c:pt idx="5407">
                  <c:v>44097</c:v>
                </c:pt>
                <c:pt idx="5408">
                  <c:v>44098</c:v>
                </c:pt>
                <c:pt idx="5409">
                  <c:v>44099</c:v>
                </c:pt>
                <c:pt idx="5410">
                  <c:v>44102</c:v>
                </c:pt>
                <c:pt idx="5411">
                  <c:v>44103</c:v>
                </c:pt>
                <c:pt idx="5412">
                  <c:v>44104</c:v>
                </c:pt>
                <c:pt idx="5413">
                  <c:v>44105</c:v>
                </c:pt>
                <c:pt idx="5414">
                  <c:v>44106</c:v>
                </c:pt>
                <c:pt idx="5415">
                  <c:v>44109</c:v>
                </c:pt>
                <c:pt idx="5416">
                  <c:v>44110</c:v>
                </c:pt>
                <c:pt idx="5417">
                  <c:v>44111</c:v>
                </c:pt>
                <c:pt idx="5418">
                  <c:v>44112</c:v>
                </c:pt>
                <c:pt idx="5419">
                  <c:v>44113</c:v>
                </c:pt>
                <c:pt idx="5421">
                  <c:v>44117</c:v>
                </c:pt>
                <c:pt idx="5422">
                  <c:v>44118</c:v>
                </c:pt>
                <c:pt idx="5423">
                  <c:v>44119</c:v>
                </c:pt>
                <c:pt idx="5424">
                  <c:v>44120</c:v>
                </c:pt>
                <c:pt idx="5425">
                  <c:v>44123</c:v>
                </c:pt>
                <c:pt idx="5426">
                  <c:v>44124</c:v>
                </c:pt>
                <c:pt idx="5427">
                  <c:v>44125</c:v>
                </c:pt>
                <c:pt idx="5428">
                  <c:v>44126</c:v>
                </c:pt>
                <c:pt idx="5429">
                  <c:v>44127</c:v>
                </c:pt>
                <c:pt idx="5430">
                  <c:v>44130</c:v>
                </c:pt>
                <c:pt idx="5431">
                  <c:v>44131</c:v>
                </c:pt>
                <c:pt idx="5432">
                  <c:v>44132</c:v>
                </c:pt>
                <c:pt idx="5433">
                  <c:v>44133</c:v>
                </c:pt>
                <c:pt idx="5434">
                  <c:v>44134</c:v>
                </c:pt>
                <c:pt idx="5435">
                  <c:v>44137</c:v>
                </c:pt>
                <c:pt idx="5436">
                  <c:v>44138</c:v>
                </c:pt>
                <c:pt idx="5437">
                  <c:v>44139</c:v>
                </c:pt>
                <c:pt idx="5438">
                  <c:v>44140</c:v>
                </c:pt>
                <c:pt idx="5439">
                  <c:v>44141</c:v>
                </c:pt>
                <c:pt idx="5440">
                  <c:v>44144</c:v>
                </c:pt>
                <c:pt idx="5441">
                  <c:v>44145</c:v>
                </c:pt>
                <c:pt idx="5443">
                  <c:v>44147</c:v>
                </c:pt>
                <c:pt idx="5444">
                  <c:v>44148</c:v>
                </c:pt>
                <c:pt idx="5445">
                  <c:v>44151</c:v>
                </c:pt>
                <c:pt idx="5446">
                  <c:v>44152</c:v>
                </c:pt>
                <c:pt idx="5447">
                  <c:v>44153</c:v>
                </c:pt>
                <c:pt idx="5448">
                  <c:v>44154</c:v>
                </c:pt>
                <c:pt idx="5449">
                  <c:v>44155</c:v>
                </c:pt>
                <c:pt idx="5450">
                  <c:v>44158</c:v>
                </c:pt>
                <c:pt idx="5451">
                  <c:v>44159</c:v>
                </c:pt>
                <c:pt idx="5452">
                  <c:v>44160</c:v>
                </c:pt>
                <c:pt idx="5454">
                  <c:v>44162</c:v>
                </c:pt>
                <c:pt idx="5455">
                  <c:v>44165</c:v>
                </c:pt>
                <c:pt idx="5456">
                  <c:v>44166</c:v>
                </c:pt>
                <c:pt idx="5457">
                  <c:v>44167</c:v>
                </c:pt>
                <c:pt idx="5458">
                  <c:v>44168</c:v>
                </c:pt>
                <c:pt idx="5459">
                  <c:v>44169</c:v>
                </c:pt>
                <c:pt idx="5460">
                  <c:v>44172</c:v>
                </c:pt>
                <c:pt idx="5461">
                  <c:v>44173</c:v>
                </c:pt>
                <c:pt idx="5462">
                  <c:v>44174</c:v>
                </c:pt>
                <c:pt idx="5463">
                  <c:v>44175</c:v>
                </c:pt>
                <c:pt idx="5464">
                  <c:v>44176</c:v>
                </c:pt>
                <c:pt idx="5465">
                  <c:v>44179</c:v>
                </c:pt>
                <c:pt idx="5466">
                  <c:v>44180</c:v>
                </c:pt>
                <c:pt idx="5467">
                  <c:v>44181</c:v>
                </c:pt>
                <c:pt idx="5468">
                  <c:v>44182</c:v>
                </c:pt>
                <c:pt idx="5469">
                  <c:v>44183</c:v>
                </c:pt>
                <c:pt idx="5470">
                  <c:v>44186</c:v>
                </c:pt>
                <c:pt idx="5471">
                  <c:v>44187</c:v>
                </c:pt>
                <c:pt idx="5472">
                  <c:v>44188</c:v>
                </c:pt>
                <c:pt idx="5473">
                  <c:v>44189</c:v>
                </c:pt>
                <c:pt idx="5475">
                  <c:v>44193</c:v>
                </c:pt>
                <c:pt idx="5476">
                  <c:v>44194</c:v>
                </c:pt>
                <c:pt idx="5477">
                  <c:v>44195</c:v>
                </c:pt>
                <c:pt idx="5478">
                  <c:v>44196</c:v>
                </c:pt>
                <c:pt idx="5480">
                  <c:v>44200</c:v>
                </c:pt>
                <c:pt idx="5481">
                  <c:v>44201</c:v>
                </c:pt>
                <c:pt idx="5482">
                  <c:v>44202</c:v>
                </c:pt>
                <c:pt idx="5483">
                  <c:v>44203</c:v>
                </c:pt>
                <c:pt idx="5484">
                  <c:v>44204</c:v>
                </c:pt>
                <c:pt idx="5485">
                  <c:v>44207</c:v>
                </c:pt>
                <c:pt idx="5486">
                  <c:v>44208</c:v>
                </c:pt>
                <c:pt idx="5487">
                  <c:v>44209</c:v>
                </c:pt>
                <c:pt idx="5488">
                  <c:v>44210</c:v>
                </c:pt>
                <c:pt idx="5489">
                  <c:v>44211</c:v>
                </c:pt>
                <c:pt idx="5491">
                  <c:v>44215</c:v>
                </c:pt>
                <c:pt idx="5492">
                  <c:v>44216</c:v>
                </c:pt>
                <c:pt idx="5493">
                  <c:v>44217</c:v>
                </c:pt>
                <c:pt idx="5494">
                  <c:v>44218</c:v>
                </c:pt>
                <c:pt idx="5495">
                  <c:v>44221</c:v>
                </c:pt>
                <c:pt idx="5496">
                  <c:v>44222</c:v>
                </c:pt>
                <c:pt idx="5497">
                  <c:v>44223</c:v>
                </c:pt>
                <c:pt idx="5498">
                  <c:v>44224</c:v>
                </c:pt>
                <c:pt idx="5499">
                  <c:v>44225</c:v>
                </c:pt>
                <c:pt idx="5500">
                  <c:v>44228</c:v>
                </c:pt>
                <c:pt idx="5501">
                  <c:v>44229</c:v>
                </c:pt>
                <c:pt idx="5502">
                  <c:v>44230</c:v>
                </c:pt>
                <c:pt idx="5503">
                  <c:v>44231</c:v>
                </c:pt>
                <c:pt idx="5504">
                  <c:v>44232</c:v>
                </c:pt>
                <c:pt idx="5505">
                  <c:v>44235</c:v>
                </c:pt>
                <c:pt idx="5506">
                  <c:v>44236</c:v>
                </c:pt>
                <c:pt idx="5507">
                  <c:v>44237</c:v>
                </c:pt>
                <c:pt idx="5508">
                  <c:v>44238</c:v>
                </c:pt>
                <c:pt idx="5509">
                  <c:v>44239</c:v>
                </c:pt>
                <c:pt idx="5511">
                  <c:v>44243</c:v>
                </c:pt>
                <c:pt idx="5512">
                  <c:v>44244</c:v>
                </c:pt>
                <c:pt idx="5513">
                  <c:v>44245</c:v>
                </c:pt>
                <c:pt idx="5514">
                  <c:v>44246</c:v>
                </c:pt>
                <c:pt idx="5515">
                  <c:v>44249</c:v>
                </c:pt>
                <c:pt idx="5516">
                  <c:v>44250</c:v>
                </c:pt>
                <c:pt idx="5517">
                  <c:v>44251</c:v>
                </c:pt>
                <c:pt idx="5518">
                  <c:v>44252</c:v>
                </c:pt>
                <c:pt idx="5519">
                  <c:v>44253</c:v>
                </c:pt>
                <c:pt idx="5520">
                  <c:v>44256</c:v>
                </c:pt>
                <c:pt idx="5521">
                  <c:v>44257</c:v>
                </c:pt>
                <c:pt idx="5522">
                  <c:v>44258</c:v>
                </c:pt>
                <c:pt idx="5523">
                  <c:v>44259</c:v>
                </c:pt>
                <c:pt idx="5524">
                  <c:v>44260</c:v>
                </c:pt>
                <c:pt idx="5525">
                  <c:v>44263</c:v>
                </c:pt>
                <c:pt idx="5526">
                  <c:v>44264</c:v>
                </c:pt>
                <c:pt idx="5527">
                  <c:v>44265</c:v>
                </c:pt>
                <c:pt idx="5528">
                  <c:v>44266</c:v>
                </c:pt>
                <c:pt idx="5529">
                  <c:v>44267</c:v>
                </c:pt>
                <c:pt idx="5530">
                  <c:v>44270</c:v>
                </c:pt>
                <c:pt idx="5531">
                  <c:v>44271</c:v>
                </c:pt>
                <c:pt idx="5532">
                  <c:v>44272</c:v>
                </c:pt>
                <c:pt idx="5533">
                  <c:v>44273</c:v>
                </c:pt>
                <c:pt idx="5534">
                  <c:v>44274</c:v>
                </c:pt>
                <c:pt idx="5535">
                  <c:v>44277</c:v>
                </c:pt>
                <c:pt idx="5536">
                  <c:v>44278</c:v>
                </c:pt>
                <c:pt idx="5537">
                  <c:v>44279</c:v>
                </c:pt>
                <c:pt idx="5538">
                  <c:v>44280</c:v>
                </c:pt>
                <c:pt idx="5539">
                  <c:v>44281</c:v>
                </c:pt>
                <c:pt idx="5540">
                  <c:v>44284</c:v>
                </c:pt>
                <c:pt idx="5541">
                  <c:v>44285</c:v>
                </c:pt>
                <c:pt idx="5542">
                  <c:v>44286</c:v>
                </c:pt>
                <c:pt idx="5543">
                  <c:v>44287</c:v>
                </c:pt>
                <c:pt idx="5544">
                  <c:v>44288</c:v>
                </c:pt>
                <c:pt idx="5545">
                  <c:v>44291</c:v>
                </c:pt>
                <c:pt idx="5546">
                  <c:v>44292</c:v>
                </c:pt>
                <c:pt idx="5547">
                  <c:v>44293</c:v>
                </c:pt>
                <c:pt idx="5548">
                  <c:v>44294</c:v>
                </c:pt>
                <c:pt idx="5549">
                  <c:v>44295</c:v>
                </c:pt>
                <c:pt idx="5550">
                  <c:v>44298</c:v>
                </c:pt>
                <c:pt idx="5551">
                  <c:v>44299</c:v>
                </c:pt>
                <c:pt idx="5552">
                  <c:v>44300</c:v>
                </c:pt>
                <c:pt idx="5553">
                  <c:v>44301</c:v>
                </c:pt>
                <c:pt idx="5554">
                  <c:v>44302</c:v>
                </c:pt>
                <c:pt idx="5555">
                  <c:v>44305</c:v>
                </c:pt>
                <c:pt idx="5556">
                  <c:v>44306</c:v>
                </c:pt>
                <c:pt idx="5557">
                  <c:v>44307</c:v>
                </c:pt>
                <c:pt idx="5558">
                  <c:v>44308</c:v>
                </c:pt>
                <c:pt idx="5559">
                  <c:v>44309</c:v>
                </c:pt>
                <c:pt idx="5560">
                  <c:v>44312</c:v>
                </c:pt>
                <c:pt idx="5561">
                  <c:v>44313</c:v>
                </c:pt>
                <c:pt idx="5562">
                  <c:v>44314</c:v>
                </c:pt>
                <c:pt idx="5563">
                  <c:v>44315</c:v>
                </c:pt>
                <c:pt idx="5564">
                  <c:v>44316</c:v>
                </c:pt>
                <c:pt idx="5565">
                  <c:v>44319</c:v>
                </c:pt>
                <c:pt idx="5566">
                  <c:v>44320</c:v>
                </c:pt>
                <c:pt idx="5567">
                  <c:v>44321</c:v>
                </c:pt>
                <c:pt idx="5568">
                  <c:v>44322</c:v>
                </c:pt>
                <c:pt idx="5569">
                  <c:v>44323</c:v>
                </c:pt>
                <c:pt idx="5570">
                  <c:v>44326</c:v>
                </c:pt>
                <c:pt idx="5571">
                  <c:v>44327</c:v>
                </c:pt>
                <c:pt idx="5572">
                  <c:v>44328</c:v>
                </c:pt>
                <c:pt idx="5573">
                  <c:v>44329</c:v>
                </c:pt>
                <c:pt idx="5574">
                  <c:v>44330</c:v>
                </c:pt>
                <c:pt idx="5575">
                  <c:v>44333</c:v>
                </c:pt>
                <c:pt idx="5576">
                  <c:v>44334</c:v>
                </c:pt>
                <c:pt idx="5577">
                  <c:v>44335</c:v>
                </c:pt>
                <c:pt idx="5578">
                  <c:v>44336</c:v>
                </c:pt>
                <c:pt idx="5579">
                  <c:v>44337</c:v>
                </c:pt>
                <c:pt idx="5580">
                  <c:v>44340</c:v>
                </c:pt>
                <c:pt idx="5581">
                  <c:v>44341</c:v>
                </c:pt>
                <c:pt idx="5582">
                  <c:v>44342</c:v>
                </c:pt>
                <c:pt idx="5583">
                  <c:v>44343</c:v>
                </c:pt>
                <c:pt idx="5584">
                  <c:v>44344</c:v>
                </c:pt>
                <c:pt idx="5586">
                  <c:v>44348</c:v>
                </c:pt>
                <c:pt idx="5587">
                  <c:v>44349</c:v>
                </c:pt>
                <c:pt idx="5588">
                  <c:v>44350</c:v>
                </c:pt>
                <c:pt idx="5589">
                  <c:v>44351</c:v>
                </c:pt>
                <c:pt idx="5590">
                  <c:v>44354</c:v>
                </c:pt>
                <c:pt idx="5591">
                  <c:v>44355</c:v>
                </c:pt>
                <c:pt idx="5592">
                  <c:v>44356</c:v>
                </c:pt>
                <c:pt idx="5593">
                  <c:v>44357</c:v>
                </c:pt>
                <c:pt idx="5594">
                  <c:v>44358</c:v>
                </c:pt>
                <c:pt idx="5595">
                  <c:v>44361</c:v>
                </c:pt>
                <c:pt idx="5596">
                  <c:v>44362</c:v>
                </c:pt>
                <c:pt idx="5597">
                  <c:v>44363</c:v>
                </c:pt>
                <c:pt idx="5598">
                  <c:v>44364</c:v>
                </c:pt>
                <c:pt idx="5599">
                  <c:v>44365</c:v>
                </c:pt>
                <c:pt idx="5600">
                  <c:v>44368</c:v>
                </c:pt>
                <c:pt idx="5601">
                  <c:v>44369</c:v>
                </c:pt>
                <c:pt idx="5602">
                  <c:v>44370</c:v>
                </c:pt>
                <c:pt idx="5603">
                  <c:v>44371</c:v>
                </c:pt>
                <c:pt idx="5604">
                  <c:v>44372</c:v>
                </c:pt>
                <c:pt idx="5605">
                  <c:v>44375</c:v>
                </c:pt>
                <c:pt idx="5606">
                  <c:v>44376</c:v>
                </c:pt>
                <c:pt idx="5607">
                  <c:v>44377</c:v>
                </c:pt>
                <c:pt idx="5608">
                  <c:v>44378</c:v>
                </c:pt>
                <c:pt idx="5609">
                  <c:v>44379</c:v>
                </c:pt>
                <c:pt idx="5611">
                  <c:v>44383</c:v>
                </c:pt>
                <c:pt idx="5612">
                  <c:v>44384</c:v>
                </c:pt>
                <c:pt idx="5613">
                  <c:v>44385</c:v>
                </c:pt>
                <c:pt idx="5614">
                  <c:v>44386</c:v>
                </c:pt>
                <c:pt idx="5615">
                  <c:v>44389</c:v>
                </c:pt>
                <c:pt idx="5616">
                  <c:v>44390</c:v>
                </c:pt>
                <c:pt idx="5617">
                  <c:v>44391</c:v>
                </c:pt>
                <c:pt idx="5618">
                  <c:v>44392</c:v>
                </c:pt>
                <c:pt idx="5619">
                  <c:v>44393</c:v>
                </c:pt>
                <c:pt idx="5620">
                  <c:v>44396</c:v>
                </c:pt>
                <c:pt idx="5621">
                  <c:v>44397</c:v>
                </c:pt>
                <c:pt idx="5622">
                  <c:v>44398</c:v>
                </c:pt>
                <c:pt idx="5623">
                  <c:v>44399</c:v>
                </c:pt>
                <c:pt idx="5624">
                  <c:v>44400</c:v>
                </c:pt>
                <c:pt idx="5625">
                  <c:v>44403</c:v>
                </c:pt>
                <c:pt idx="5626">
                  <c:v>44404</c:v>
                </c:pt>
                <c:pt idx="5627">
                  <c:v>44405</c:v>
                </c:pt>
                <c:pt idx="5628">
                  <c:v>44406</c:v>
                </c:pt>
                <c:pt idx="5629">
                  <c:v>44407</c:v>
                </c:pt>
                <c:pt idx="5630">
                  <c:v>44410</c:v>
                </c:pt>
                <c:pt idx="5631">
                  <c:v>44411</c:v>
                </c:pt>
                <c:pt idx="5632">
                  <c:v>44412</c:v>
                </c:pt>
                <c:pt idx="5633">
                  <c:v>44413</c:v>
                </c:pt>
                <c:pt idx="5634">
                  <c:v>44414</c:v>
                </c:pt>
                <c:pt idx="5635">
                  <c:v>44417</c:v>
                </c:pt>
                <c:pt idx="5636">
                  <c:v>44418</c:v>
                </c:pt>
                <c:pt idx="5637">
                  <c:v>44419</c:v>
                </c:pt>
                <c:pt idx="5638">
                  <c:v>44420</c:v>
                </c:pt>
                <c:pt idx="5639">
                  <c:v>44421</c:v>
                </c:pt>
                <c:pt idx="5640">
                  <c:v>44424</c:v>
                </c:pt>
                <c:pt idx="5641">
                  <c:v>44425</c:v>
                </c:pt>
                <c:pt idx="5642">
                  <c:v>44426</c:v>
                </c:pt>
                <c:pt idx="5643">
                  <c:v>44427</c:v>
                </c:pt>
                <c:pt idx="5644">
                  <c:v>44428</c:v>
                </c:pt>
                <c:pt idx="5645">
                  <c:v>44431</c:v>
                </c:pt>
                <c:pt idx="5646">
                  <c:v>44432</c:v>
                </c:pt>
                <c:pt idx="5647">
                  <c:v>44433</c:v>
                </c:pt>
                <c:pt idx="5648">
                  <c:v>44434</c:v>
                </c:pt>
                <c:pt idx="5649">
                  <c:v>44435</c:v>
                </c:pt>
                <c:pt idx="5650">
                  <c:v>44438</c:v>
                </c:pt>
                <c:pt idx="5651">
                  <c:v>44439</c:v>
                </c:pt>
                <c:pt idx="5652">
                  <c:v>44440</c:v>
                </c:pt>
                <c:pt idx="5653">
                  <c:v>44441</c:v>
                </c:pt>
                <c:pt idx="5654">
                  <c:v>44442</c:v>
                </c:pt>
                <c:pt idx="5656">
                  <c:v>44446</c:v>
                </c:pt>
                <c:pt idx="5657">
                  <c:v>44447</c:v>
                </c:pt>
                <c:pt idx="5658">
                  <c:v>44448</c:v>
                </c:pt>
                <c:pt idx="5659">
                  <c:v>44449</c:v>
                </c:pt>
                <c:pt idx="5660">
                  <c:v>44452</c:v>
                </c:pt>
                <c:pt idx="5661">
                  <c:v>44453</c:v>
                </c:pt>
                <c:pt idx="5662">
                  <c:v>44454</c:v>
                </c:pt>
                <c:pt idx="5663">
                  <c:v>44455</c:v>
                </c:pt>
                <c:pt idx="5664">
                  <c:v>44456</c:v>
                </c:pt>
                <c:pt idx="5665">
                  <c:v>44459</c:v>
                </c:pt>
                <c:pt idx="5666">
                  <c:v>44460</c:v>
                </c:pt>
                <c:pt idx="5667">
                  <c:v>44461</c:v>
                </c:pt>
                <c:pt idx="5668">
                  <c:v>44462</c:v>
                </c:pt>
                <c:pt idx="5669">
                  <c:v>44463</c:v>
                </c:pt>
                <c:pt idx="5670">
                  <c:v>44466</c:v>
                </c:pt>
                <c:pt idx="5671">
                  <c:v>44467</c:v>
                </c:pt>
                <c:pt idx="5672">
                  <c:v>44468</c:v>
                </c:pt>
                <c:pt idx="5673">
                  <c:v>44469</c:v>
                </c:pt>
                <c:pt idx="5674">
                  <c:v>44470</c:v>
                </c:pt>
                <c:pt idx="5675">
                  <c:v>44473</c:v>
                </c:pt>
                <c:pt idx="5676">
                  <c:v>44474</c:v>
                </c:pt>
                <c:pt idx="5677">
                  <c:v>44475</c:v>
                </c:pt>
                <c:pt idx="5678">
                  <c:v>44476</c:v>
                </c:pt>
                <c:pt idx="5679">
                  <c:v>44477</c:v>
                </c:pt>
                <c:pt idx="5681">
                  <c:v>44481</c:v>
                </c:pt>
                <c:pt idx="5682">
                  <c:v>44482</c:v>
                </c:pt>
                <c:pt idx="5683">
                  <c:v>44483</c:v>
                </c:pt>
                <c:pt idx="5684">
                  <c:v>44484</c:v>
                </c:pt>
                <c:pt idx="5685">
                  <c:v>44487</c:v>
                </c:pt>
                <c:pt idx="5686">
                  <c:v>44488</c:v>
                </c:pt>
                <c:pt idx="5687">
                  <c:v>44489</c:v>
                </c:pt>
                <c:pt idx="5688">
                  <c:v>44490</c:v>
                </c:pt>
                <c:pt idx="5689">
                  <c:v>44491</c:v>
                </c:pt>
                <c:pt idx="5690">
                  <c:v>44494</c:v>
                </c:pt>
                <c:pt idx="5691">
                  <c:v>44495</c:v>
                </c:pt>
                <c:pt idx="5692">
                  <c:v>44496</c:v>
                </c:pt>
                <c:pt idx="5693">
                  <c:v>44497</c:v>
                </c:pt>
                <c:pt idx="5694">
                  <c:v>44498</c:v>
                </c:pt>
                <c:pt idx="5695">
                  <c:v>44501</c:v>
                </c:pt>
                <c:pt idx="5696">
                  <c:v>44502</c:v>
                </c:pt>
                <c:pt idx="5697">
                  <c:v>44503</c:v>
                </c:pt>
                <c:pt idx="5698">
                  <c:v>44504</c:v>
                </c:pt>
                <c:pt idx="5699">
                  <c:v>44505</c:v>
                </c:pt>
                <c:pt idx="5700">
                  <c:v>44508</c:v>
                </c:pt>
                <c:pt idx="5701">
                  <c:v>44509</c:v>
                </c:pt>
                <c:pt idx="5702">
                  <c:v>44510</c:v>
                </c:pt>
                <c:pt idx="5704">
                  <c:v>44512</c:v>
                </c:pt>
                <c:pt idx="5705">
                  <c:v>44515</c:v>
                </c:pt>
                <c:pt idx="5706">
                  <c:v>44516</c:v>
                </c:pt>
                <c:pt idx="5707">
                  <c:v>44517</c:v>
                </c:pt>
                <c:pt idx="5708">
                  <c:v>44518</c:v>
                </c:pt>
                <c:pt idx="5709">
                  <c:v>44519</c:v>
                </c:pt>
                <c:pt idx="5710">
                  <c:v>44522</c:v>
                </c:pt>
                <c:pt idx="5711">
                  <c:v>44523</c:v>
                </c:pt>
                <c:pt idx="5712">
                  <c:v>44524</c:v>
                </c:pt>
                <c:pt idx="5714">
                  <c:v>44526</c:v>
                </c:pt>
                <c:pt idx="5715">
                  <c:v>44529</c:v>
                </c:pt>
                <c:pt idx="5716">
                  <c:v>44530</c:v>
                </c:pt>
                <c:pt idx="5717">
                  <c:v>44531</c:v>
                </c:pt>
                <c:pt idx="5718">
                  <c:v>44532</c:v>
                </c:pt>
                <c:pt idx="5719">
                  <c:v>44533</c:v>
                </c:pt>
                <c:pt idx="5720">
                  <c:v>44536</c:v>
                </c:pt>
                <c:pt idx="5721">
                  <c:v>44537</c:v>
                </c:pt>
                <c:pt idx="5722">
                  <c:v>44538</c:v>
                </c:pt>
                <c:pt idx="5723">
                  <c:v>44539</c:v>
                </c:pt>
                <c:pt idx="5724">
                  <c:v>44540</c:v>
                </c:pt>
                <c:pt idx="5725">
                  <c:v>44543</c:v>
                </c:pt>
                <c:pt idx="5726">
                  <c:v>44544</c:v>
                </c:pt>
                <c:pt idx="5727">
                  <c:v>44545</c:v>
                </c:pt>
                <c:pt idx="5728">
                  <c:v>44546</c:v>
                </c:pt>
                <c:pt idx="5729">
                  <c:v>44547</c:v>
                </c:pt>
                <c:pt idx="5730">
                  <c:v>44550</c:v>
                </c:pt>
                <c:pt idx="5731">
                  <c:v>44551</c:v>
                </c:pt>
                <c:pt idx="5732">
                  <c:v>44552</c:v>
                </c:pt>
                <c:pt idx="5733">
                  <c:v>44553</c:v>
                </c:pt>
                <c:pt idx="5735">
                  <c:v>44557</c:v>
                </c:pt>
                <c:pt idx="5736">
                  <c:v>44558</c:v>
                </c:pt>
                <c:pt idx="5737">
                  <c:v>44559</c:v>
                </c:pt>
                <c:pt idx="5738">
                  <c:v>44560</c:v>
                </c:pt>
                <c:pt idx="5739">
                  <c:v>44561</c:v>
                </c:pt>
                <c:pt idx="5740">
                  <c:v>44564</c:v>
                </c:pt>
                <c:pt idx="5741">
                  <c:v>44565</c:v>
                </c:pt>
                <c:pt idx="5742">
                  <c:v>44566</c:v>
                </c:pt>
                <c:pt idx="5743">
                  <c:v>44567</c:v>
                </c:pt>
                <c:pt idx="5744">
                  <c:v>44568</c:v>
                </c:pt>
                <c:pt idx="5745">
                  <c:v>44571</c:v>
                </c:pt>
                <c:pt idx="5746">
                  <c:v>44572</c:v>
                </c:pt>
                <c:pt idx="5747">
                  <c:v>44573</c:v>
                </c:pt>
                <c:pt idx="5748">
                  <c:v>44574</c:v>
                </c:pt>
                <c:pt idx="5749">
                  <c:v>44575</c:v>
                </c:pt>
                <c:pt idx="5751">
                  <c:v>44579</c:v>
                </c:pt>
                <c:pt idx="5752">
                  <c:v>44580</c:v>
                </c:pt>
                <c:pt idx="5753">
                  <c:v>44581</c:v>
                </c:pt>
                <c:pt idx="5754">
                  <c:v>44582</c:v>
                </c:pt>
                <c:pt idx="5755">
                  <c:v>44585</c:v>
                </c:pt>
                <c:pt idx="5756">
                  <c:v>44586</c:v>
                </c:pt>
                <c:pt idx="5757">
                  <c:v>44587</c:v>
                </c:pt>
                <c:pt idx="5758">
                  <c:v>44588</c:v>
                </c:pt>
                <c:pt idx="5759">
                  <c:v>44589</c:v>
                </c:pt>
                <c:pt idx="5760">
                  <c:v>44592</c:v>
                </c:pt>
                <c:pt idx="5761">
                  <c:v>44593</c:v>
                </c:pt>
                <c:pt idx="5762">
                  <c:v>44594</c:v>
                </c:pt>
                <c:pt idx="5763">
                  <c:v>44595</c:v>
                </c:pt>
                <c:pt idx="5764">
                  <c:v>44596</c:v>
                </c:pt>
                <c:pt idx="5765">
                  <c:v>44599</c:v>
                </c:pt>
                <c:pt idx="5766">
                  <c:v>44600</c:v>
                </c:pt>
                <c:pt idx="5767">
                  <c:v>44601</c:v>
                </c:pt>
                <c:pt idx="5768">
                  <c:v>44602</c:v>
                </c:pt>
                <c:pt idx="5769">
                  <c:v>44603</c:v>
                </c:pt>
                <c:pt idx="5770">
                  <c:v>44606</c:v>
                </c:pt>
                <c:pt idx="5771">
                  <c:v>44607</c:v>
                </c:pt>
                <c:pt idx="5772">
                  <c:v>44608</c:v>
                </c:pt>
                <c:pt idx="5773">
                  <c:v>44609</c:v>
                </c:pt>
                <c:pt idx="5774">
                  <c:v>44610</c:v>
                </c:pt>
                <c:pt idx="5776">
                  <c:v>44614</c:v>
                </c:pt>
                <c:pt idx="5777">
                  <c:v>44615</c:v>
                </c:pt>
                <c:pt idx="5778">
                  <c:v>44616</c:v>
                </c:pt>
                <c:pt idx="5779">
                  <c:v>44617</c:v>
                </c:pt>
                <c:pt idx="5780">
                  <c:v>44620</c:v>
                </c:pt>
                <c:pt idx="5781">
                  <c:v>44621</c:v>
                </c:pt>
                <c:pt idx="5782">
                  <c:v>44622</c:v>
                </c:pt>
                <c:pt idx="5783">
                  <c:v>44623</c:v>
                </c:pt>
                <c:pt idx="5784">
                  <c:v>44624</c:v>
                </c:pt>
                <c:pt idx="5785">
                  <c:v>44627</c:v>
                </c:pt>
                <c:pt idx="5786">
                  <c:v>44628</c:v>
                </c:pt>
                <c:pt idx="5787">
                  <c:v>44629</c:v>
                </c:pt>
                <c:pt idx="5788">
                  <c:v>44630</c:v>
                </c:pt>
                <c:pt idx="5789">
                  <c:v>44631</c:v>
                </c:pt>
                <c:pt idx="5790">
                  <c:v>44634</c:v>
                </c:pt>
                <c:pt idx="5791">
                  <c:v>44635</c:v>
                </c:pt>
                <c:pt idx="5792">
                  <c:v>44636</c:v>
                </c:pt>
                <c:pt idx="5793">
                  <c:v>44637</c:v>
                </c:pt>
                <c:pt idx="5794">
                  <c:v>44638</c:v>
                </c:pt>
                <c:pt idx="5795">
                  <c:v>44641</c:v>
                </c:pt>
                <c:pt idx="5796">
                  <c:v>44642</c:v>
                </c:pt>
                <c:pt idx="5797">
                  <c:v>44643</c:v>
                </c:pt>
                <c:pt idx="5798">
                  <c:v>44644</c:v>
                </c:pt>
                <c:pt idx="5799">
                  <c:v>44645</c:v>
                </c:pt>
                <c:pt idx="5800">
                  <c:v>44648</c:v>
                </c:pt>
                <c:pt idx="5801">
                  <c:v>44649</c:v>
                </c:pt>
                <c:pt idx="5802">
                  <c:v>44650</c:v>
                </c:pt>
                <c:pt idx="5803">
                  <c:v>44651</c:v>
                </c:pt>
                <c:pt idx="5804">
                  <c:v>44652</c:v>
                </c:pt>
                <c:pt idx="5805">
                  <c:v>44655</c:v>
                </c:pt>
                <c:pt idx="5806">
                  <c:v>44656</c:v>
                </c:pt>
                <c:pt idx="5807">
                  <c:v>44657</c:v>
                </c:pt>
                <c:pt idx="5808">
                  <c:v>44658</c:v>
                </c:pt>
                <c:pt idx="5809">
                  <c:v>44659</c:v>
                </c:pt>
                <c:pt idx="5810">
                  <c:v>44662</c:v>
                </c:pt>
                <c:pt idx="5811">
                  <c:v>44663</c:v>
                </c:pt>
                <c:pt idx="5812">
                  <c:v>44664</c:v>
                </c:pt>
                <c:pt idx="5813">
                  <c:v>44665</c:v>
                </c:pt>
                <c:pt idx="5815">
                  <c:v>44669</c:v>
                </c:pt>
                <c:pt idx="5816">
                  <c:v>44670</c:v>
                </c:pt>
                <c:pt idx="5817">
                  <c:v>44671</c:v>
                </c:pt>
                <c:pt idx="5818">
                  <c:v>44672</c:v>
                </c:pt>
                <c:pt idx="5819">
                  <c:v>44673</c:v>
                </c:pt>
                <c:pt idx="5820">
                  <c:v>44676</c:v>
                </c:pt>
                <c:pt idx="5821">
                  <c:v>44677</c:v>
                </c:pt>
                <c:pt idx="5822">
                  <c:v>44678</c:v>
                </c:pt>
                <c:pt idx="5823">
                  <c:v>44679</c:v>
                </c:pt>
                <c:pt idx="5824">
                  <c:v>44680</c:v>
                </c:pt>
                <c:pt idx="5825">
                  <c:v>44683</c:v>
                </c:pt>
                <c:pt idx="5826">
                  <c:v>44684</c:v>
                </c:pt>
                <c:pt idx="5827">
                  <c:v>44685</c:v>
                </c:pt>
                <c:pt idx="5828">
                  <c:v>44686</c:v>
                </c:pt>
                <c:pt idx="5829">
                  <c:v>44687</c:v>
                </c:pt>
                <c:pt idx="5830">
                  <c:v>44690</c:v>
                </c:pt>
                <c:pt idx="5831">
                  <c:v>44691</c:v>
                </c:pt>
                <c:pt idx="5832">
                  <c:v>44692</c:v>
                </c:pt>
                <c:pt idx="5833">
                  <c:v>44693</c:v>
                </c:pt>
                <c:pt idx="5834">
                  <c:v>44694</c:v>
                </c:pt>
                <c:pt idx="5835">
                  <c:v>44697</c:v>
                </c:pt>
                <c:pt idx="5836">
                  <c:v>44698</c:v>
                </c:pt>
                <c:pt idx="5837">
                  <c:v>44699</c:v>
                </c:pt>
                <c:pt idx="5838">
                  <c:v>44700</c:v>
                </c:pt>
                <c:pt idx="5839">
                  <c:v>44701</c:v>
                </c:pt>
                <c:pt idx="5840">
                  <c:v>44704</c:v>
                </c:pt>
                <c:pt idx="5841">
                  <c:v>44705</c:v>
                </c:pt>
                <c:pt idx="5842">
                  <c:v>44706</c:v>
                </c:pt>
                <c:pt idx="5843">
                  <c:v>44707</c:v>
                </c:pt>
                <c:pt idx="5844">
                  <c:v>44708</c:v>
                </c:pt>
                <c:pt idx="5846">
                  <c:v>44712</c:v>
                </c:pt>
                <c:pt idx="5847">
                  <c:v>44713</c:v>
                </c:pt>
                <c:pt idx="5848">
                  <c:v>44714</c:v>
                </c:pt>
                <c:pt idx="5849">
                  <c:v>44715</c:v>
                </c:pt>
                <c:pt idx="5850">
                  <c:v>44718</c:v>
                </c:pt>
                <c:pt idx="5851">
                  <c:v>44719</c:v>
                </c:pt>
                <c:pt idx="5852">
                  <c:v>44720</c:v>
                </c:pt>
                <c:pt idx="5853">
                  <c:v>44721</c:v>
                </c:pt>
                <c:pt idx="5854">
                  <c:v>44722</c:v>
                </c:pt>
                <c:pt idx="5855">
                  <c:v>44725</c:v>
                </c:pt>
                <c:pt idx="5856">
                  <c:v>44726</c:v>
                </c:pt>
                <c:pt idx="5857">
                  <c:v>44727</c:v>
                </c:pt>
                <c:pt idx="5858">
                  <c:v>44728</c:v>
                </c:pt>
                <c:pt idx="5859">
                  <c:v>44729</c:v>
                </c:pt>
                <c:pt idx="5861">
                  <c:v>44733</c:v>
                </c:pt>
                <c:pt idx="5862">
                  <c:v>44734</c:v>
                </c:pt>
                <c:pt idx="5863">
                  <c:v>44735</c:v>
                </c:pt>
                <c:pt idx="5864">
                  <c:v>44736</c:v>
                </c:pt>
                <c:pt idx="5865">
                  <c:v>44739</c:v>
                </c:pt>
                <c:pt idx="5866">
                  <c:v>44740</c:v>
                </c:pt>
                <c:pt idx="5867">
                  <c:v>44741</c:v>
                </c:pt>
                <c:pt idx="5868">
                  <c:v>44742</c:v>
                </c:pt>
                <c:pt idx="5869">
                  <c:v>44743</c:v>
                </c:pt>
                <c:pt idx="5871">
                  <c:v>44747</c:v>
                </c:pt>
                <c:pt idx="5872">
                  <c:v>44748</c:v>
                </c:pt>
                <c:pt idx="5873">
                  <c:v>44749</c:v>
                </c:pt>
                <c:pt idx="5874">
                  <c:v>44750</c:v>
                </c:pt>
                <c:pt idx="5875">
                  <c:v>44753</c:v>
                </c:pt>
                <c:pt idx="5876">
                  <c:v>44754</c:v>
                </c:pt>
                <c:pt idx="5877">
                  <c:v>44755</c:v>
                </c:pt>
                <c:pt idx="5878">
                  <c:v>44756</c:v>
                </c:pt>
                <c:pt idx="5879">
                  <c:v>44757</c:v>
                </c:pt>
                <c:pt idx="5880">
                  <c:v>44760</c:v>
                </c:pt>
                <c:pt idx="5881">
                  <c:v>44761</c:v>
                </c:pt>
                <c:pt idx="5882">
                  <c:v>44762</c:v>
                </c:pt>
                <c:pt idx="5883">
                  <c:v>44763</c:v>
                </c:pt>
                <c:pt idx="5884">
                  <c:v>44764</c:v>
                </c:pt>
                <c:pt idx="5885">
                  <c:v>44767</c:v>
                </c:pt>
                <c:pt idx="5886">
                  <c:v>44768</c:v>
                </c:pt>
                <c:pt idx="5887">
                  <c:v>44769</c:v>
                </c:pt>
                <c:pt idx="5888">
                  <c:v>44770</c:v>
                </c:pt>
                <c:pt idx="5889">
                  <c:v>44771</c:v>
                </c:pt>
                <c:pt idx="5890">
                  <c:v>44774</c:v>
                </c:pt>
                <c:pt idx="5891">
                  <c:v>44775</c:v>
                </c:pt>
                <c:pt idx="5892">
                  <c:v>44776</c:v>
                </c:pt>
                <c:pt idx="5893">
                  <c:v>44777</c:v>
                </c:pt>
                <c:pt idx="5894">
                  <c:v>44778</c:v>
                </c:pt>
                <c:pt idx="5895">
                  <c:v>44781</c:v>
                </c:pt>
                <c:pt idx="5896">
                  <c:v>44782</c:v>
                </c:pt>
                <c:pt idx="5897">
                  <c:v>44783</c:v>
                </c:pt>
                <c:pt idx="5898">
                  <c:v>44784</c:v>
                </c:pt>
                <c:pt idx="5899">
                  <c:v>44785</c:v>
                </c:pt>
                <c:pt idx="5900">
                  <c:v>44788</c:v>
                </c:pt>
                <c:pt idx="5901">
                  <c:v>44789</c:v>
                </c:pt>
                <c:pt idx="5902">
                  <c:v>44790</c:v>
                </c:pt>
                <c:pt idx="5903">
                  <c:v>44791</c:v>
                </c:pt>
                <c:pt idx="5904">
                  <c:v>44792</c:v>
                </c:pt>
                <c:pt idx="5905">
                  <c:v>44795</c:v>
                </c:pt>
                <c:pt idx="5906">
                  <c:v>44796</c:v>
                </c:pt>
                <c:pt idx="5907">
                  <c:v>44797</c:v>
                </c:pt>
                <c:pt idx="5908">
                  <c:v>44798</c:v>
                </c:pt>
                <c:pt idx="5909">
                  <c:v>44799</c:v>
                </c:pt>
                <c:pt idx="5910">
                  <c:v>44802</c:v>
                </c:pt>
                <c:pt idx="5911">
                  <c:v>44803</c:v>
                </c:pt>
                <c:pt idx="5912">
                  <c:v>44804</c:v>
                </c:pt>
                <c:pt idx="5913">
                  <c:v>44805</c:v>
                </c:pt>
                <c:pt idx="5914">
                  <c:v>44806</c:v>
                </c:pt>
                <c:pt idx="5916">
                  <c:v>44810</c:v>
                </c:pt>
                <c:pt idx="5917">
                  <c:v>44811</c:v>
                </c:pt>
                <c:pt idx="5918">
                  <c:v>44812</c:v>
                </c:pt>
                <c:pt idx="5919">
                  <c:v>44813</c:v>
                </c:pt>
                <c:pt idx="5920">
                  <c:v>44816</c:v>
                </c:pt>
                <c:pt idx="5921">
                  <c:v>44817</c:v>
                </c:pt>
                <c:pt idx="5922">
                  <c:v>44818</c:v>
                </c:pt>
                <c:pt idx="5923">
                  <c:v>44819</c:v>
                </c:pt>
                <c:pt idx="5924">
                  <c:v>44820</c:v>
                </c:pt>
                <c:pt idx="5925">
                  <c:v>44823</c:v>
                </c:pt>
                <c:pt idx="5926">
                  <c:v>44824</c:v>
                </c:pt>
                <c:pt idx="5927">
                  <c:v>44825</c:v>
                </c:pt>
                <c:pt idx="5928">
                  <c:v>44826</c:v>
                </c:pt>
                <c:pt idx="5929">
                  <c:v>44827</c:v>
                </c:pt>
                <c:pt idx="5930">
                  <c:v>44830</c:v>
                </c:pt>
                <c:pt idx="5931">
                  <c:v>44831</c:v>
                </c:pt>
                <c:pt idx="5932">
                  <c:v>44832</c:v>
                </c:pt>
                <c:pt idx="5933">
                  <c:v>44833</c:v>
                </c:pt>
                <c:pt idx="5934">
                  <c:v>44834</c:v>
                </c:pt>
                <c:pt idx="5935">
                  <c:v>44837</c:v>
                </c:pt>
                <c:pt idx="5936">
                  <c:v>44838</c:v>
                </c:pt>
                <c:pt idx="5937">
                  <c:v>44839</c:v>
                </c:pt>
                <c:pt idx="5938">
                  <c:v>44840</c:v>
                </c:pt>
                <c:pt idx="5939">
                  <c:v>44841</c:v>
                </c:pt>
                <c:pt idx="5941">
                  <c:v>44845</c:v>
                </c:pt>
                <c:pt idx="5942">
                  <c:v>44846</c:v>
                </c:pt>
                <c:pt idx="5943">
                  <c:v>44847</c:v>
                </c:pt>
                <c:pt idx="5944">
                  <c:v>44848</c:v>
                </c:pt>
                <c:pt idx="5945">
                  <c:v>44851</c:v>
                </c:pt>
                <c:pt idx="5946">
                  <c:v>44852</c:v>
                </c:pt>
                <c:pt idx="5947">
                  <c:v>44853</c:v>
                </c:pt>
                <c:pt idx="5948">
                  <c:v>44854</c:v>
                </c:pt>
                <c:pt idx="5949">
                  <c:v>44855</c:v>
                </c:pt>
                <c:pt idx="5950">
                  <c:v>44858</c:v>
                </c:pt>
                <c:pt idx="5951">
                  <c:v>44859</c:v>
                </c:pt>
                <c:pt idx="5952">
                  <c:v>44860</c:v>
                </c:pt>
                <c:pt idx="5953">
                  <c:v>44861</c:v>
                </c:pt>
                <c:pt idx="5954">
                  <c:v>44862</c:v>
                </c:pt>
                <c:pt idx="5955">
                  <c:v>44865</c:v>
                </c:pt>
                <c:pt idx="5956">
                  <c:v>44866</c:v>
                </c:pt>
                <c:pt idx="5957">
                  <c:v>44867</c:v>
                </c:pt>
                <c:pt idx="5958">
                  <c:v>44868</c:v>
                </c:pt>
                <c:pt idx="5959">
                  <c:v>44869</c:v>
                </c:pt>
                <c:pt idx="5960">
                  <c:v>44872</c:v>
                </c:pt>
                <c:pt idx="5961">
                  <c:v>44873</c:v>
                </c:pt>
                <c:pt idx="5962">
                  <c:v>44874</c:v>
                </c:pt>
                <c:pt idx="5963">
                  <c:v>44875</c:v>
                </c:pt>
                <c:pt idx="5965">
                  <c:v>44879</c:v>
                </c:pt>
                <c:pt idx="5966">
                  <c:v>44880</c:v>
                </c:pt>
                <c:pt idx="5967">
                  <c:v>44881</c:v>
                </c:pt>
                <c:pt idx="5968">
                  <c:v>44882</c:v>
                </c:pt>
                <c:pt idx="5969">
                  <c:v>44883</c:v>
                </c:pt>
                <c:pt idx="5970">
                  <c:v>44886</c:v>
                </c:pt>
                <c:pt idx="5971">
                  <c:v>44887</c:v>
                </c:pt>
                <c:pt idx="5972">
                  <c:v>44888</c:v>
                </c:pt>
                <c:pt idx="5974">
                  <c:v>44890</c:v>
                </c:pt>
                <c:pt idx="5975">
                  <c:v>44893</c:v>
                </c:pt>
                <c:pt idx="5976">
                  <c:v>44894</c:v>
                </c:pt>
                <c:pt idx="5977">
                  <c:v>44895</c:v>
                </c:pt>
                <c:pt idx="5978">
                  <c:v>44896</c:v>
                </c:pt>
                <c:pt idx="5979">
                  <c:v>44897</c:v>
                </c:pt>
                <c:pt idx="5980">
                  <c:v>44900</c:v>
                </c:pt>
                <c:pt idx="5981">
                  <c:v>44901</c:v>
                </c:pt>
                <c:pt idx="5982">
                  <c:v>44902</c:v>
                </c:pt>
                <c:pt idx="5983">
                  <c:v>44903</c:v>
                </c:pt>
                <c:pt idx="5984">
                  <c:v>44904</c:v>
                </c:pt>
                <c:pt idx="5985">
                  <c:v>44907</c:v>
                </c:pt>
                <c:pt idx="5986">
                  <c:v>44908</c:v>
                </c:pt>
                <c:pt idx="5987">
                  <c:v>44909</c:v>
                </c:pt>
                <c:pt idx="5988">
                  <c:v>44910</c:v>
                </c:pt>
                <c:pt idx="5989">
                  <c:v>44911</c:v>
                </c:pt>
                <c:pt idx="5990">
                  <c:v>44914</c:v>
                </c:pt>
                <c:pt idx="5991">
                  <c:v>44915</c:v>
                </c:pt>
                <c:pt idx="5992">
                  <c:v>44916</c:v>
                </c:pt>
                <c:pt idx="5993">
                  <c:v>44917</c:v>
                </c:pt>
                <c:pt idx="5994">
                  <c:v>44918</c:v>
                </c:pt>
                <c:pt idx="5996">
                  <c:v>44922</c:v>
                </c:pt>
                <c:pt idx="5997">
                  <c:v>44923</c:v>
                </c:pt>
                <c:pt idx="5998">
                  <c:v>44924</c:v>
                </c:pt>
                <c:pt idx="5999">
                  <c:v>44925</c:v>
                </c:pt>
                <c:pt idx="6001">
                  <c:v>44929</c:v>
                </c:pt>
                <c:pt idx="6002">
                  <c:v>44930</c:v>
                </c:pt>
                <c:pt idx="6003">
                  <c:v>44931</c:v>
                </c:pt>
                <c:pt idx="6004">
                  <c:v>44932</c:v>
                </c:pt>
                <c:pt idx="6005">
                  <c:v>44935</c:v>
                </c:pt>
                <c:pt idx="6006">
                  <c:v>44936</c:v>
                </c:pt>
                <c:pt idx="6007">
                  <c:v>44937</c:v>
                </c:pt>
                <c:pt idx="6008">
                  <c:v>44938</c:v>
                </c:pt>
                <c:pt idx="6009">
                  <c:v>44939</c:v>
                </c:pt>
                <c:pt idx="6011">
                  <c:v>44943</c:v>
                </c:pt>
                <c:pt idx="6012">
                  <c:v>44944</c:v>
                </c:pt>
                <c:pt idx="6013">
                  <c:v>44945</c:v>
                </c:pt>
                <c:pt idx="6014">
                  <c:v>44946</c:v>
                </c:pt>
                <c:pt idx="6015">
                  <c:v>44949</c:v>
                </c:pt>
                <c:pt idx="6016">
                  <c:v>44950</c:v>
                </c:pt>
                <c:pt idx="6017">
                  <c:v>44951</c:v>
                </c:pt>
                <c:pt idx="6018">
                  <c:v>44952</c:v>
                </c:pt>
                <c:pt idx="6019">
                  <c:v>44953</c:v>
                </c:pt>
                <c:pt idx="6020">
                  <c:v>44956</c:v>
                </c:pt>
                <c:pt idx="6021">
                  <c:v>44957</c:v>
                </c:pt>
                <c:pt idx="6022">
                  <c:v>44958</c:v>
                </c:pt>
                <c:pt idx="6023">
                  <c:v>44959</c:v>
                </c:pt>
                <c:pt idx="6024">
                  <c:v>44960</c:v>
                </c:pt>
                <c:pt idx="6025">
                  <c:v>44963</c:v>
                </c:pt>
                <c:pt idx="6026">
                  <c:v>44964</c:v>
                </c:pt>
                <c:pt idx="6027">
                  <c:v>44965</c:v>
                </c:pt>
                <c:pt idx="6028">
                  <c:v>44966</c:v>
                </c:pt>
                <c:pt idx="6029">
                  <c:v>44967</c:v>
                </c:pt>
                <c:pt idx="6030">
                  <c:v>44970</c:v>
                </c:pt>
                <c:pt idx="6031">
                  <c:v>44971</c:v>
                </c:pt>
                <c:pt idx="6032">
                  <c:v>44972</c:v>
                </c:pt>
                <c:pt idx="6033">
                  <c:v>44973</c:v>
                </c:pt>
                <c:pt idx="6034">
                  <c:v>44974</c:v>
                </c:pt>
                <c:pt idx="6036">
                  <c:v>44978</c:v>
                </c:pt>
                <c:pt idx="6037">
                  <c:v>44979</c:v>
                </c:pt>
                <c:pt idx="6038">
                  <c:v>44980</c:v>
                </c:pt>
                <c:pt idx="6039">
                  <c:v>44981</c:v>
                </c:pt>
                <c:pt idx="6040">
                  <c:v>44984</c:v>
                </c:pt>
                <c:pt idx="6041">
                  <c:v>44985</c:v>
                </c:pt>
                <c:pt idx="6042">
                  <c:v>44986</c:v>
                </c:pt>
                <c:pt idx="6043">
                  <c:v>44987</c:v>
                </c:pt>
                <c:pt idx="6044">
                  <c:v>44988</c:v>
                </c:pt>
                <c:pt idx="6045">
                  <c:v>44991</c:v>
                </c:pt>
                <c:pt idx="6046">
                  <c:v>44992</c:v>
                </c:pt>
                <c:pt idx="6047">
                  <c:v>44993</c:v>
                </c:pt>
                <c:pt idx="6048">
                  <c:v>44994</c:v>
                </c:pt>
                <c:pt idx="6049">
                  <c:v>44995</c:v>
                </c:pt>
                <c:pt idx="6050">
                  <c:v>44998</c:v>
                </c:pt>
                <c:pt idx="6051">
                  <c:v>44999</c:v>
                </c:pt>
                <c:pt idx="6052">
                  <c:v>45000</c:v>
                </c:pt>
                <c:pt idx="6053">
                  <c:v>45001</c:v>
                </c:pt>
                <c:pt idx="6054">
                  <c:v>45002</c:v>
                </c:pt>
                <c:pt idx="6055">
                  <c:v>45005</c:v>
                </c:pt>
                <c:pt idx="6056">
                  <c:v>45006</c:v>
                </c:pt>
                <c:pt idx="6057">
                  <c:v>45007</c:v>
                </c:pt>
                <c:pt idx="6058">
                  <c:v>45008</c:v>
                </c:pt>
                <c:pt idx="6059">
                  <c:v>45009</c:v>
                </c:pt>
                <c:pt idx="6060">
                  <c:v>45012</c:v>
                </c:pt>
                <c:pt idx="6061">
                  <c:v>45013</c:v>
                </c:pt>
                <c:pt idx="6062">
                  <c:v>45014</c:v>
                </c:pt>
                <c:pt idx="6063">
                  <c:v>45015</c:v>
                </c:pt>
                <c:pt idx="6064">
                  <c:v>45016</c:v>
                </c:pt>
                <c:pt idx="6065">
                  <c:v>45019</c:v>
                </c:pt>
                <c:pt idx="6066">
                  <c:v>45020</c:v>
                </c:pt>
                <c:pt idx="6067">
                  <c:v>45021</c:v>
                </c:pt>
                <c:pt idx="6068">
                  <c:v>45022</c:v>
                </c:pt>
                <c:pt idx="6069">
                  <c:v>45023</c:v>
                </c:pt>
                <c:pt idx="6070">
                  <c:v>45026</c:v>
                </c:pt>
                <c:pt idx="6071">
                  <c:v>45027</c:v>
                </c:pt>
                <c:pt idx="6072">
                  <c:v>45028</c:v>
                </c:pt>
                <c:pt idx="6073">
                  <c:v>45029</c:v>
                </c:pt>
                <c:pt idx="6074">
                  <c:v>45030</c:v>
                </c:pt>
                <c:pt idx="6075">
                  <c:v>45033</c:v>
                </c:pt>
                <c:pt idx="6076">
                  <c:v>45034</c:v>
                </c:pt>
                <c:pt idx="6077">
                  <c:v>45035</c:v>
                </c:pt>
                <c:pt idx="6078">
                  <c:v>45036</c:v>
                </c:pt>
                <c:pt idx="6079">
                  <c:v>45037</c:v>
                </c:pt>
                <c:pt idx="6080">
                  <c:v>45040</c:v>
                </c:pt>
                <c:pt idx="6081">
                  <c:v>45041</c:v>
                </c:pt>
                <c:pt idx="6082">
                  <c:v>45042</c:v>
                </c:pt>
                <c:pt idx="6083">
                  <c:v>45043</c:v>
                </c:pt>
                <c:pt idx="6084">
                  <c:v>45044</c:v>
                </c:pt>
                <c:pt idx="6085">
                  <c:v>45047</c:v>
                </c:pt>
                <c:pt idx="6086">
                  <c:v>45048</c:v>
                </c:pt>
                <c:pt idx="6087">
                  <c:v>45049</c:v>
                </c:pt>
                <c:pt idx="6088">
                  <c:v>45050</c:v>
                </c:pt>
                <c:pt idx="6089">
                  <c:v>45051</c:v>
                </c:pt>
                <c:pt idx="6090">
                  <c:v>45054</c:v>
                </c:pt>
                <c:pt idx="6091">
                  <c:v>45055</c:v>
                </c:pt>
                <c:pt idx="6092">
                  <c:v>45056</c:v>
                </c:pt>
                <c:pt idx="6093">
                  <c:v>45057</c:v>
                </c:pt>
                <c:pt idx="6094">
                  <c:v>45058</c:v>
                </c:pt>
                <c:pt idx="6095">
                  <c:v>45061</c:v>
                </c:pt>
                <c:pt idx="6096">
                  <c:v>45062</c:v>
                </c:pt>
                <c:pt idx="6097">
                  <c:v>45063</c:v>
                </c:pt>
                <c:pt idx="6098">
                  <c:v>45064</c:v>
                </c:pt>
                <c:pt idx="6099">
                  <c:v>45065</c:v>
                </c:pt>
                <c:pt idx="6100">
                  <c:v>45068</c:v>
                </c:pt>
                <c:pt idx="6101">
                  <c:v>45069</c:v>
                </c:pt>
                <c:pt idx="6102">
                  <c:v>45070</c:v>
                </c:pt>
                <c:pt idx="6103">
                  <c:v>45071</c:v>
                </c:pt>
                <c:pt idx="6104">
                  <c:v>45072</c:v>
                </c:pt>
                <c:pt idx="6106">
                  <c:v>45076</c:v>
                </c:pt>
                <c:pt idx="6107">
                  <c:v>45077</c:v>
                </c:pt>
                <c:pt idx="6108">
                  <c:v>45078</c:v>
                </c:pt>
                <c:pt idx="6109">
                  <c:v>45079</c:v>
                </c:pt>
                <c:pt idx="6110">
                  <c:v>45082</c:v>
                </c:pt>
                <c:pt idx="6111">
                  <c:v>45083</c:v>
                </c:pt>
                <c:pt idx="6112">
                  <c:v>45084</c:v>
                </c:pt>
                <c:pt idx="6113">
                  <c:v>45085</c:v>
                </c:pt>
                <c:pt idx="6114">
                  <c:v>45086</c:v>
                </c:pt>
                <c:pt idx="6115">
                  <c:v>45089</c:v>
                </c:pt>
                <c:pt idx="6116">
                  <c:v>45090</c:v>
                </c:pt>
                <c:pt idx="6117">
                  <c:v>45091</c:v>
                </c:pt>
                <c:pt idx="6118">
                  <c:v>45092</c:v>
                </c:pt>
                <c:pt idx="6119">
                  <c:v>45093</c:v>
                </c:pt>
                <c:pt idx="6121">
                  <c:v>45097</c:v>
                </c:pt>
                <c:pt idx="6122">
                  <c:v>45098</c:v>
                </c:pt>
                <c:pt idx="6123">
                  <c:v>45099</c:v>
                </c:pt>
                <c:pt idx="6124">
                  <c:v>45100</c:v>
                </c:pt>
                <c:pt idx="6125">
                  <c:v>45103</c:v>
                </c:pt>
                <c:pt idx="6126">
                  <c:v>45104</c:v>
                </c:pt>
                <c:pt idx="6127">
                  <c:v>45105</c:v>
                </c:pt>
                <c:pt idx="6128">
                  <c:v>45106</c:v>
                </c:pt>
                <c:pt idx="6129">
                  <c:v>45107</c:v>
                </c:pt>
                <c:pt idx="6130">
                  <c:v>45110</c:v>
                </c:pt>
                <c:pt idx="6132">
                  <c:v>45112</c:v>
                </c:pt>
                <c:pt idx="6133">
                  <c:v>45113</c:v>
                </c:pt>
                <c:pt idx="6134">
                  <c:v>45114</c:v>
                </c:pt>
                <c:pt idx="6135">
                  <c:v>45117</c:v>
                </c:pt>
                <c:pt idx="6136">
                  <c:v>45118</c:v>
                </c:pt>
                <c:pt idx="6137">
                  <c:v>45119</c:v>
                </c:pt>
                <c:pt idx="6138">
                  <c:v>45120</c:v>
                </c:pt>
                <c:pt idx="6139">
                  <c:v>45121</c:v>
                </c:pt>
                <c:pt idx="6140">
                  <c:v>45124</c:v>
                </c:pt>
                <c:pt idx="6141">
                  <c:v>45125</c:v>
                </c:pt>
                <c:pt idx="6142">
                  <c:v>45126</c:v>
                </c:pt>
                <c:pt idx="6143">
                  <c:v>45127</c:v>
                </c:pt>
                <c:pt idx="6144">
                  <c:v>45128</c:v>
                </c:pt>
                <c:pt idx="6145">
                  <c:v>45131</c:v>
                </c:pt>
                <c:pt idx="6146">
                  <c:v>45132</c:v>
                </c:pt>
                <c:pt idx="6147">
                  <c:v>45133</c:v>
                </c:pt>
                <c:pt idx="6148">
                  <c:v>45134</c:v>
                </c:pt>
                <c:pt idx="6149">
                  <c:v>45135</c:v>
                </c:pt>
                <c:pt idx="6150">
                  <c:v>45138</c:v>
                </c:pt>
                <c:pt idx="6151">
                  <c:v>45139</c:v>
                </c:pt>
                <c:pt idx="6152">
                  <c:v>45140</c:v>
                </c:pt>
                <c:pt idx="6153">
                  <c:v>45141</c:v>
                </c:pt>
                <c:pt idx="6154">
                  <c:v>45142</c:v>
                </c:pt>
                <c:pt idx="6155">
                  <c:v>45145</c:v>
                </c:pt>
                <c:pt idx="6156">
                  <c:v>45146</c:v>
                </c:pt>
                <c:pt idx="6157">
                  <c:v>45147</c:v>
                </c:pt>
                <c:pt idx="6158">
                  <c:v>45148</c:v>
                </c:pt>
                <c:pt idx="6159">
                  <c:v>45149</c:v>
                </c:pt>
                <c:pt idx="6160">
                  <c:v>45152</c:v>
                </c:pt>
                <c:pt idx="6161">
                  <c:v>45153</c:v>
                </c:pt>
                <c:pt idx="6162">
                  <c:v>45154</c:v>
                </c:pt>
                <c:pt idx="6163">
                  <c:v>45155</c:v>
                </c:pt>
                <c:pt idx="6164">
                  <c:v>45156</c:v>
                </c:pt>
                <c:pt idx="6165">
                  <c:v>45159</c:v>
                </c:pt>
                <c:pt idx="6166">
                  <c:v>45160</c:v>
                </c:pt>
                <c:pt idx="6167">
                  <c:v>45161</c:v>
                </c:pt>
                <c:pt idx="6168">
                  <c:v>45162</c:v>
                </c:pt>
                <c:pt idx="6169">
                  <c:v>45163</c:v>
                </c:pt>
                <c:pt idx="6170">
                  <c:v>45166</c:v>
                </c:pt>
                <c:pt idx="6171">
                  <c:v>45167</c:v>
                </c:pt>
                <c:pt idx="6172">
                  <c:v>45168</c:v>
                </c:pt>
                <c:pt idx="6173">
                  <c:v>45169</c:v>
                </c:pt>
                <c:pt idx="6174">
                  <c:v>45170</c:v>
                </c:pt>
                <c:pt idx="6176">
                  <c:v>45174</c:v>
                </c:pt>
                <c:pt idx="6177">
                  <c:v>45175</c:v>
                </c:pt>
                <c:pt idx="6178">
                  <c:v>45176</c:v>
                </c:pt>
                <c:pt idx="6179">
                  <c:v>45177</c:v>
                </c:pt>
                <c:pt idx="6180">
                  <c:v>45180</c:v>
                </c:pt>
                <c:pt idx="6181">
                  <c:v>45181</c:v>
                </c:pt>
                <c:pt idx="6182">
                  <c:v>45182</c:v>
                </c:pt>
                <c:pt idx="6183">
                  <c:v>45183</c:v>
                </c:pt>
                <c:pt idx="6184">
                  <c:v>45184</c:v>
                </c:pt>
                <c:pt idx="6185">
                  <c:v>45187</c:v>
                </c:pt>
                <c:pt idx="6186">
                  <c:v>45188</c:v>
                </c:pt>
                <c:pt idx="6187">
                  <c:v>45189</c:v>
                </c:pt>
                <c:pt idx="6188">
                  <c:v>45190</c:v>
                </c:pt>
                <c:pt idx="6189">
                  <c:v>45191</c:v>
                </c:pt>
                <c:pt idx="6190">
                  <c:v>45194</c:v>
                </c:pt>
                <c:pt idx="6191">
                  <c:v>45195</c:v>
                </c:pt>
                <c:pt idx="6192">
                  <c:v>45196</c:v>
                </c:pt>
                <c:pt idx="6193">
                  <c:v>45197</c:v>
                </c:pt>
                <c:pt idx="6194">
                  <c:v>45198</c:v>
                </c:pt>
                <c:pt idx="6195">
                  <c:v>45201</c:v>
                </c:pt>
                <c:pt idx="6196">
                  <c:v>45202</c:v>
                </c:pt>
                <c:pt idx="6197">
                  <c:v>45203</c:v>
                </c:pt>
                <c:pt idx="6198">
                  <c:v>45204</c:v>
                </c:pt>
                <c:pt idx="6199">
                  <c:v>45205</c:v>
                </c:pt>
                <c:pt idx="6201">
                  <c:v>45209</c:v>
                </c:pt>
                <c:pt idx="6202">
                  <c:v>45210</c:v>
                </c:pt>
                <c:pt idx="6203">
                  <c:v>45211</c:v>
                </c:pt>
                <c:pt idx="6204">
                  <c:v>45212</c:v>
                </c:pt>
                <c:pt idx="6205">
                  <c:v>45215</c:v>
                </c:pt>
                <c:pt idx="6206">
                  <c:v>45216</c:v>
                </c:pt>
                <c:pt idx="6207">
                  <c:v>45217</c:v>
                </c:pt>
                <c:pt idx="6208">
                  <c:v>45218</c:v>
                </c:pt>
                <c:pt idx="6209">
                  <c:v>45219</c:v>
                </c:pt>
                <c:pt idx="6210">
                  <c:v>45222</c:v>
                </c:pt>
                <c:pt idx="6211">
                  <c:v>45223</c:v>
                </c:pt>
                <c:pt idx="6212">
                  <c:v>45224</c:v>
                </c:pt>
                <c:pt idx="6213">
                  <c:v>45225</c:v>
                </c:pt>
                <c:pt idx="6214">
                  <c:v>45226</c:v>
                </c:pt>
                <c:pt idx="6215">
                  <c:v>45229</c:v>
                </c:pt>
                <c:pt idx="6216">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numCache>
            </c:numRef>
          </c:cat>
          <c:val>
            <c:numRef>
              <c:f>'Yield Curve Inversion'!$C$6166:$C$12403</c:f>
              <c:numCache>
                <c:formatCode>0.0%</c:formatCode>
                <c:ptCount val="6238"/>
                <c:pt idx="0">
                  <c:v>2E-3</c:v>
                </c:pt>
                <c:pt idx="1">
                  <c:v>1.9E-3</c:v>
                </c:pt>
                <c:pt idx="2">
                  <c:v>2.3999999999999998E-3</c:v>
                </c:pt>
                <c:pt idx="3">
                  <c:v>2.2000000000000001E-3</c:v>
                </c:pt>
                <c:pt idx="4">
                  <c:v>2.0999999999999999E-3</c:v>
                </c:pt>
                <c:pt idx="5">
                  <c:v>1.9E-3</c:v>
                </c:pt>
                <c:pt idx="6">
                  <c:v>2.2000000000000001E-3</c:v>
                </c:pt>
                <c:pt idx="7">
                  <c:v>2.3E-3</c:v>
                </c:pt>
                <c:pt idx="8">
                  <c:v>2.3E-3</c:v>
                </c:pt>
                <c:pt idx="9">
                  <c:v>2.5000000000000001E-3</c:v>
                </c:pt>
                <c:pt idx="11">
                  <c:v>2.8000000000000004E-3</c:v>
                </c:pt>
                <c:pt idx="12">
                  <c:v>2.7000000000000001E-3</c:v>
                </c:pt>
                <c:pt idx="13">
                  <c:v>3.0000000000000001E-3</c:v>
                </c:pt>
                <c:pt idx="14">
                  <c:v>3.0999999999999999E-3</c:v>
                </c:pt>
                <c:pt idx="15">
                  <c:v>2.5999999999999999E-3</c:v>
                </c:pt>
                <c:pt idx="16">
                  <c:v>2.5999999999999999E-3</c:v>
                </c:pt>
                <c:pt idx="17">
                  <c:v>2.3999999999999998E-3</c:v>
                </c:pt>
                <c:pt idx="18">
                  <c:v>1.7000000000000001E-3</c:v>
                </c:pt>
                <c:pt idx="19">
                  <c:v>8.0000000000000004E-4</c:v>
                </c:pt>
                <c:pt idx="20">
                  <c:v>7.000000000000001E-4</c:v>
                </c:pt>
                <c:pt idx="21">
                  <c:v>2.0000000000000001E-4</c:v>
                </c:pt>
                <c:pt idx="22">
                  <c:v>-2.9999999999999997E-4</c:v>
                </c:pt>
                <c:pt idx="23">
                  <c:v>-7.000000000000001E-4</c:v>
                </c:pt>
                <c:pt idx="24">
                  <c:v>-1E-3</c:v>
                </c:pt>
                <c:pt idx="25">
                  <c:v>-4.0000000000000002E-4</c:v>
                </c:pt>
                <c:pt idx="26">
                  <c:v>-1E-3</c:v>
                </c:pt>
                <c:pt idx="27">
                  <c:v>-1.2999999999999999E-3</c:v>
                </c:pt>
                <c:pt idx="28">
                  <c:v>0</c:v>
                </c:pt>
                <c:pt idx="29">
                  <c:v>-2.0000000000000001E-4</c:v>
                </c:pt>
                <c:pt idx="30">
                  <c:v>-5.9999999999999995E-4</c:v>
                </c:pt>
                <c:pt idx="31">
                  <c:v>-1E-3</c:v>
                </c:pt>
                <c:pt idx="32">
                  <c:v>-7.000000000000001E-4</c:v>
                </c:pt>
                <c:pt idx="33">
                  <c:v>-1.1000000000000001E-3</c:v>
                </c:pt>
                <c:pt idx="34">
                  <c:v>-1.7000000000000001E-3</c:v>
                </c:pt>
                <c:pt idx="36">
                  <c:v>-2.0999999999999999E-3</c:v>
                </c:pt>
                <c:pt idx="37">
                  <c:v>-1.7000000000000001E-3</c:v>
                </c:pt>
                <c:pt idx="38">
                  <c:v>-1.6000000000000001E-3</c:v>
                </c:pt>
                <c:pt idx="39">
                  <c:v>-8.9999999999999998E-4</c:v>
                </c:pt>
                <c:pt idx="40">
                  <c:v>-1E-3</c:v>
                </c:pt>
                <c:pt idx="41">
                  <c:v>-1.1000000000000001E-3</c:v>
                </c:pt>
                <c:pt idx="42">
                  <c:v>-1.2999999999999999E-3</c:v>
                </c:pt>
                <c:pt idx="43">
                  <c:v>-1.1999999999999999E-3</c:v>
                </c:pt>
                <c:pt idx="44">
                  <c:v>-1.1000000000000001E-3</c:v>
                </c:pt>
                <c:pt idx="45">
                  <c:v>-1.2999999999999999E-3</c:v>
                </c:pt>
                <c:pt idx="46">
                  <c:v>-8.9999999999999998E-4</c:v>
                </c:pt>
                <c:pt idx="47">
                  <c:v>-1.1999999999999999E-3</c:v>
                </c:pt>
                <c:pt idx="48">
                  <c:v>-1.2999999999999999E-3</c:v>
                </c:pt>
                <c:pt idx="49">
                  <c:v>-1.6000000000000001E-3</c:v>
                </c:pt>
                <c:pt idx="50">
                  <c:v>-1.6000000000000001E-3</c:v>
                </c:pt>
                <c:pt idx="51">
                  <c:v>-1.7000000000000001E-3</c:v>
                </c:pt>
                <c:pt idx="52">
                  <c:v>-2.0999999999999999E-3</c:v>
                </c:pt>
                <c:pt idx="53">
                  <c:v>-2.3999999999999998E-3</c:v>
                </c:pt>
                <c:pt idx="54">
                  <c:v>-3.0000000000000001E-3</c:v>
                </c:pt>
                <c:pt idx="55">
                  <c:v>-3.4000000000000002E-3</c:v>
                </c:pt>
                <c:pt idx="56">
                  <c:v>-3.7000000000000002E-3</c:v>
                </c:pt>
                <c:pt idx="57">
                  <c:v>-3.7000000000000002E-3</c:v>
                </c:pt>
                <c:pt idx="58">
                  <c:v>-4.4000000000000003E-3</c:v>
                </c:pt>
                <c:pt idx="59">
                  <c:v>-4.4000000000000003E-3</c:v>
                </c:pt>
                <c:pt idx="60">
                  <c:v>-4.5000000000000005E-3</c:v>
                </c:pt>
                <c:pt idx="61">
                  <c:v>-4.3E-3</c:v>
                </c:pt>
                <c:pt idx="62">
                  <c:v>-4.0999999999999995E-3</c:v>
                </c:pt>
                <c:pt idx="63">
                  <c:v>-4.5999999999999999E-3</c:v>
                </c:pt>
                <c:pt idx="64">
                  <c:v>-4.6999999999999993E-3</c:v>
                </c:pt>
                <c:pt idx="65">
                  <c:v>-4.5000000000000005E-3</c:v>
                </c:pt>
                <c:pt idx="66">
                  <c:v>-4.5000000000000005E-3</c:v>
                </c:pt>
                <c:pt idx="67">
                  <c:v>-4.5000000000000005E-3</c:v>
                </c:pt>
                <c:pt idx="68">
                  <c:v>-4.5000000000000005E-3</c:v>
                </c:pt>
                <c:pt idx="69">
                  <c:v>-5.1999999999999998E-3</c:v>
                </c:pt>
                <c:pt idx="70">
                  <c:v>-5.1000000000000004E-3</c:v>
                </c:pt>
                <c:pt idx="71">
                  <c:v>-4.6999999999999993E-3</c:v>
                </c:pt>
                <c:pt idx="72">
                  <c:v>-4.3E-3</c:v>
                </c:pt>
                <c:pt idx="73">
                  <c:v>-4.5999999999999999E-3</c:v>
                </c:pt>
                <c:pt idx="74">
                  <c:v>-4.1999999999999997E-3</c:v>
                </c:pt>
                <c:pt idx="75">
                  <c:v>-3.2000000000000002E-3</c:v>
                </c:pt>
                <c:pt idx="76">
                  <c:v>-2.8000000000000004E-3</c:v>
                </c:pt>
                <c:pt idx="77">
                  <c:v>-3.4000000000000002E-3</c:v>
                </c:pt>
                <c:pt idx="78">
                  <c:v>-3.9000000000000003E-3</c:v>
                </c:pt>
                <c:pt idx="80">
                  <c:v>-3.5999999999999999E-3</c:v>
                </c:pt>
                <c:pt idx="81">
                  <c:v>-3.4000000000000002E-3</c:v>
                </c:pt>
                <c:pt idx="82">
                  <c:v>-3.5999999999999999E-3</c:v>
                </c:pt>
                <c:pt idx="83">
                  <c:v>-4.0000000000000001E-3</c:v>
                </c:pt>
                <c:pt idx="84">
                  <c:v>-4.5000000000000005E-3</c:v>
                </c:pt>
                <c:pt idx="85">
                  <c:v>-4.4000000000000003E-3</c:v>
                </c:pt>
                <c:pt idx="86">
                  <c:v>-4.0000000000000001E-3</c:v>
                </c:pt>
                <c:pt idx="87">
                  <c:v>-3.3E-3</c:v>
                </c:pt>
                <c:pt idx="88">
                  <c:v>-3.0999999999999999E-3</c:v>
                </c:pt>
                <c:pt idx="89">
                  <c:v>-3.3E-3</c:v>
                </c:pt>
                <c:pt idx="90">
                  <c:v>-3.0000000000000001E-3</c:v>
                </c:pt>
                <c:pt idx="91">
                  <c:v>-3.3E-3</c:v>
                </c:pt>
                <c:pt idx="92">
                  <c:v>-3.7000000000000002E-3</c:v>
                </c:pt>
                <c:pt idx="93">
                  <c:v>-3.9000000000000003E-3</c:v>
                </c:pt>
                <c:pt idx="94">
                  <c:v>-4.0000000000000001E-3</c:v>
                </c:pt>
                <c:pt idx="95">
                  <c:v>-4.0999999999999995E-3</c:v>
                </c:pt>
                <c:pt idx="96">
                  <c:v>-4.5999999999999999E-3</c:v>
                </c:pt>
                <c:pt idx="97">
                  <c:v>-4.1999999999999997E-3</c:v>
                </c:pt>
                <c:pt idx="98">
                  <c:v>-3.7000000000000002E-3</c:v>
                </c:pt>
                <c:pt idx="99">
                  <c:v>-3.4999999999999996E-3</c:v>
                </c:pt>
                <c:pt idx="100">
                  <c:v>-3.7000000000000002E-3</c:v>
                </c:pt>
                <c:pt idx="101">
                  <c:v>-3.8E-3</c:v>
                </c:pt>
                <c:pt idx="102">
                  <c:v>-3.2000000000000002E-3</c:v>
                </c:pt>
                <c:pt idx="103">
                  <c:v>-3.2000000000000002E-3</c:v>
                </c:pt>
                <c:pt idx="104">
                  <c:v>-3.5999999999999999E-3</c:v>
                </c:pt>
                <c:pt idx="106">
                  <c:v>-3.5999999999999999E-3</c:v>
                </c:pt>
                <c:pt idx="107">
                  <c:v>-4.0000000000000001E-3</c:v>
                </c:pt>
                <c:pt idx="108">
                  <c:v>-4.0999999999999995E-3</c:v>
                </c:pt>
                <c:pt idx="109">
                  <c:v>-3.7000000000000002E-3</c:v>
                </c:pt>
                <c:pt idx="110">
                  <c:v>-3.7000000000000002E-3</c:v>
                </c:pt>
                <c:pt idx="111">
                  <c:v>-3.7000000000000002E-3</c:v>
                </c:pt>
                <c:pt idx="112">
                  <c:v>-3.9000000000000003E-3</c:v>
                </c:pt>
                <c:pt idx="113">
                  <c:v>-4.3E-3</c:v>
                </c:pt>
                <c:pt idx="114">
                  <c:v>-4.3E-3</c:v>
                </c:pt>
                <c:pt idx="115">
                  <c:v>-4.3E-3</c:v>
                </c:pt>
                <c:pt idx="116">
                  <c:v>-3.8E-3</c:v>
                </c:pt>
                <c:pt idx="117">
                  <c:v>-3.8E-3</c:v>
                </c:pt>
                <c:pt idx="118">
                  <c:v>-3.9000000000000003E-3</c:v>
                </c:pt>
                <c:pt idx="119">
                  <c:v>-3.9000000000000003E-3</c:v>
                </c:pt>
                <c:pt idx="120">
                  <c:v>-4.0000000000000001E-3</c:v>
                </c:pt>
                <c:pt idx="121">
                  <c:v>-4.0000000000000001E-3</c:v>
                </c:pt>
                <c:pt idx="122">
                  <c:v>-3.9000000000000003E-3</c:v>
                </c:pt>
                <c:pt idx="123">
                  <c:v>-3.8E-3</c:v>
                </c:pt>
                <c:pt idx="124">
                  <c:v>-3.5999999999999999E-3</c:v>
                </c:pt>
                <c:pt idx="125">
                  <c:v>-3.9000000000000003E-3</c:v>
                </c:pt>
                <c:pt idx="126">
                  <c:v>-4.0000000000000001E-3</c:v>
                </c:pt>
                <c:pt idx="127">
                  <c:v>-3.2000000000000002E-3</c:v>
                </c:pt>
                <c:pt idx="128">
                  <c:v>-3.3E-3</c:v>
                </c:pt>
                <c:pt idx="129">
                  <c:v>-3.4999999999999996E-3</c:v>
                </c:pt>
                <c:pt idx="130">
                  <c:v>-3.0999999999999999E-3</c:v>
                </c:pt>
                <c:pt idx="132">
                  <c:v>-3.0000000000000001E-3</c:v>
                </c:pt>
                <c:pt idx="133">
                  <c:v>-2.8999999999999998E-3</c:v>
                </c:pt>
                <c:pt idx="134">
                  <c:v>-2.8000000000000004E-3</c:v>
                </c:pt>
                <c:pt idx="135">
                  <c:v>-2.7000000000000001E-3</c:v>
                </c:pt>
                <c:pt idx="136">
                  <c:v>-2.5999999999999999E-3</c:v>
                </c:pt>
                <c:pt idx="137">
                  <c:v>-2.5000000000000001E-3</c:v>
                </c:pt>
                <c:pt idx="138">
                  <c:v>-3.0000000000000001E-3</c:v>
                </c:pt>
                <c:pt idx="139">
                  <c:v>-3.0999999999999999E-3</c:v>
                </c:pt>
                <c:pt idx="140">
                  <c:v>-2.8999999999999998E-3</c:v>
                </c:pt>
                <c:pt idx="141">
                  <c:v>-2.8000000000000004E-3</c:v>
                </c:pt>
                <c:pt idx="142">
                  <c:v>-3.0000000000000001E-3</c:v>
                </c:pt>
                <c:pt idx="143">
                  <c:v>-3.0999999999999999E-3</c:v>
                </c:pt>
                <c:pt idx="144">
                  <c:v>-3.0999999999999999E-3</c:v>
                </c:pt>
                <c:pt idx="145">
                  <c:v>-3.0999999999999999E-3</c:v>
                </c:pt>
                <c:pt idx="146">
                  <c:v>-3.0999999999999999E-3</c:v>
                </c:pt>
                <c:pt idx="147">
                  <c:v>-2.5000000000000001E-3</c:v>
                </c:pt>
                <c:pt idx="148">
                  <c:v>-2.5000000000000001E-3</c:v>
                </c:pt>
                <c:pt idx="149">
                  <c:v>-2.5999999999999999E-3</c:v>
                </c:pt>
                <c:pt idx="150">
                  <c:v>-2.5999999999999999E-3</c:v>
                </c:pt>
                <c:pt idx="151">
                  <c:v>-2.7000000000000001E-3</c:v>
                </c:pt>
                <c:pt idx="152">
                  <c:v>-2.5000000000000001E-3</c:v>
                </c:pt>
                <c:pt idx="153">
                  <c:v>-2.7000000000000001E-3</c:v>
                </c:pt>
                <c:pt idx="154">
                  <c:v>-2.3999999999999998E-3</c:v>
                </c:pt>
                <c:pt idx="155">
                  <c:v>-2.3E-3</c:v>
                </c:pt>
                <c:pt idx="156">
                  <c:v>-2.3E-3</c:v>
                </c:pt>
                <c:pt idx="157">
                  <c:v>-3.7000000000000002E-3</c:v>
                </c:pt>
                <c:pt idx="158">
                  <c:v>-4.0000000000000001E-3</c:v>
                </c:pt>
                <c:pt idx="159">
                  <c:v>-4.5999999999999999E-3</c:v>
                </c:pt>
                <c:pt idx="160">
                  <c:v>-4.6999999999999993E-3</c:v>
                </c:pt>
                <c:pt idx="161">
                  <c:v>-4.6999999999999993E-3</c:v>
                </c:pt>
                <c:pt idx="162">
                  <c:v>-4.6999999999999993E-3</c:v>
                </c:pt>
                <c:pt idx="163">
                  <c:v>-4.8999999999999998E-3</c:v>
                </c:pt>
                <c:pt idx="164">
                  <c:v>-4.8999999999999998E-3</c:v>
                </c:pt>
                <c:pt idx="165">
                  <c:v>-4.8999999999999998E-3</c:v>
                </c:pt>
                <c:pt idx="166">
                  <c:v>-4.8999999999999998E-3</c:v>
                </c:pt>
                <c:pt idx="167">
                  <c:v>-4.6999999999999993E-3</c:v>
                </c:pt>
                <c:pt idx="168">
                  <c:v>-4.5999999999999999E-3</c:v>
                </c:pt>
                <c:pt idx="169">
                  <c:v>-4.5999999999999999E-3</c:v>
                </c:pt>
                <c:pt idx="170">
                  <c:v>-4.5000000000000005E-3</c:v>
                </c:pt>
                <c:pt idx="171">
                  <c:v>-4.5000000000000005E-3</c:v>
                </c:pt>
                <c:pt idx="172">
                  <c:v>-4.3E-3</c:v>
                </c:pt>
                <c:pt idx="173">
                  <c:v>-4.5000000000000005E-3</c:v>
                </c:pt>
                <c:pt idx="174">
                  <c:v>-4.0999999999999995E-3</c:v>
                </c:pt>
                <c:pt idx="175">
                  <c:v>-4.0999999999999995E-3</c:v>
                </c:pt>
                <c:pt idx="176">
                  <c:v>-4.0000000000000001E-3</c:v>
                </c:pt>
                <c:pt idx="177">
                  <c:v>-3.9000000000000003E-3</c:v>
                </c:pt>
                <c:pt idx="178">
                  <c:v>-3.8E-3</c:v>
                </c:pt>
                <c:pt idx="179">
                  <c:v>-3.8E-3</c:v>
                </c:pt>
                <c:pt idx="180">
                  <c:v>-3.4999999999999996E-3</c:v>
                </c:pt>
                <c:pt idx="181">
                  <c:v>-3.4000000000000002E-3</c:v>
                </c:pt>
                <c:pt idx="182">
                  <c:v>-3.4999999999999996E-3</c:v>
                </c:pt>
                <c:pt idx="183">
                  <c:v>-3.2000000000000002E-3</c:v>
                </c:pt>
                <c:pt idx="184">
                  <c:v>-2.3E-3</c:v>
                </c:pt>
                <c:pt idx="185">
                  <c:v>-1.6000000000000001E-3</c:v>
                </c:pt>
                <c:pt idx="186">
                  <c:v>-1.9E-3</c:v>
                </c:pt>
                <c:pt idx="187">
                  <c:v>-2E-3</c:v>
                </c:pt>
                <c:pt idx="188">
                  <c:v>-2.3E-3</c:v>
                </c:pt>
                <c:pt idx="189">
                  <c:v>-2.3999999999999998E-3</c:v>
                </c:pt>
                <c:pt idx="190">
                  <c:v>-2.7000000000000001E-3</c:v>
                </c:pt>
                <c:pt idx="191">
                  <c:v>-2.5999999999999999E-3</c:v>
                </c:pt>
                <c:pt idx="192">
                  <c:v>-1.7000000000000001E-3</c:v>
                </c:pt>
                <c:pt idx="193">
                  <c:v>-2E-3</c:v>
                </c:pt>
                <c:pt idx="194">
                  <c:v>-1.8E-3</c:v>
                </c:pt>
                <c:pt idx="195">
                  <c:v>-1.5E-3</c:v>
                </c:pt>
                <c:pt idx="196">
                  <c:v>-1.2999999999999999E-3</c:v>
                </c:pt>
                <c:pt idx="197">
                  <c:v>-1.2999999999999999E-3</c:v>
                </c:pt>
                <c:pt idx="198">
                  <c:v>-1.5E-3</c:v>
                </c:pt>
                <c:pt idx="199">
                  <c:v>-1.6000000000000001E-3</c:v>
                </c:pt>
                <c:pt idx="201">
                  <c:v>-1.8E-3</c:v>
                </c:pt>
                <c:pt idx="202">
                  <c:v>-1.6000000000000001E-3</c:v>
                </c:pt>
                <c:pt idx="203">
                  <c:v>-1.2999999999999999E-3</c:v>
                </c:pt>
                <c:pt idx="204">
                  <c:v>-1.1000000000000001E-3</c:v>
                </c:pt>
                <c:pt idx="205">
                  <c:v>-1.5E-3</c:v>
                </c:pt>
                <c:pt idx="206">
                  <c:v>-1.5E-3</c:v>
                </c:pt>
                <c:pt idx="207">
                  <c:v>-1.6000000000000001E-3</c:v>
                </c:pt>
                <c:pt idx="208">
                  <c:v>-2E-3</c:v>
                </c:pt>
                <c:pt idx="209">
                  <c:v>-2E-3</c:v>
                </c:pt>
                <c:pt idx="210">
                  <c:v>-2.3E-3</c:v>
                </c:pt>
                <c:pt idx="211">
                  <c:v>-2.3E-3</c:v>
                </c:pt>
                <c:pt idx="212">
                  <c:v>-2E-3</c:v>
                </c:pt>
                <c:pt idx="213">
                  <c:v>-2.0999999999999999E-3</c:v>
                </c:pt>
                <c:pt idx="214">
                  <c:v>-2.2000000000000001E-3</c:v>
                </c:pt>
                <c:pt idx="215">
                  <c:v>-2.3E-3</c:v>
                </c:pt>
                <c:pt idx="216">
                  <c:v>-1.7000000000000001E-3</c:v>
                </c:pt>
                <c:pt idx="217">
                  <c:v>-1.4000000000000002E-3</c:v>
                </c:pt>
                <c:pt idx="218">
                  <c:v>-1.2999999999999999E-3</c:v>
                </c:pt>
                <c:pt idx="219">
                  <c:v>-1.1000000000000001E-3</c:v>
                </c:pt>
                <c:pt idx="220">
                  <c:v>-1.1999999999999999E-3</c:v>
                </c:pt>
                <c:pt idx="221">
                  <c:v>-1.1999999999999999E-3</c:v>
                </c:pt>
                <c:pt idx="222">
                  <c:v>-1.1999999999999999E-3</c:v>
                </c:pt>
                <c:pt idx="223">
                  <c:v>-1.1999999999999999E-3</c:v>
                </c:pt>
                <c:pt idx="224">
                  <c:v>-1E-3</c:v>
                </c:pt>
                <c:pt idx="225">
                  <c:v>-1.2999999999999999E-3</c:v>
                </c:pt>
                <c:pt idx="226">
                  <c:v>-1.6000000000000001E-3</c:v>
                </c:pt>
                <c:pt idx="227">
                  <c:v>-1.8E-3</c:v>
                </c:pt>
                <c:pt idx="228">
                  <c:v>-1.9E-3</c:v>
                </c:pt>
                <c:pt idx="229">
                  <c:v>-1.7000000000000001E-3</c:v>
                </c:pt>
                <c:pt idx="230">
                  <c:v>-1.9E-3</c:v>
                </c:pt>
                <c:pt idx="231">
                  <c:v>-1.9E-3</c:v>
                </c:pt>
                <c:pt idx="232">
                  <c:v>-2.3E-3</c:v>
                </c:pt>
                <c:pt idx="234">
                  <c:v>-2.3E-3</c:v>
                </c:pt>
                <c:pt idx="235">
                  <c:v>-2.2000000000000001E-3</c:v>
                </c:pt>
                <c:pt idx="236">
                  <c:v>-2E-3</c:v>
                </c:pt>
                <c:pt idx="237">
                  <c:v>-1.4000000000000002E-3</c:v>
                </c:pt>
                <c:pt idx="238">
                  <c:v>-1.2999999999999999E-3</c:v>
                </c:pt>
                <c:pt idx="239">
                  <c:v>-1E-3</c:v>
                </c:pt>
                <c:pt idx="240">
                  <c:v>-5.9999999999999995E-4</c:v>
                </c:pt>
                <c:pt idx="241">
                  <c:v>-5.9999999999999995E-4</c:v>
                </c:pt>
                <c:pt idx="242">
                  <c:v>-1E-3</c:v>
                </c:pt>
                <c:pt idx="243">
                  <c:v>-1.2999999999999999E-3</c:v>
                </c:pt>
                <c:pt idx="244">
                  <c:v>-1.5E-3</c:v>
                </c:pt>
                <c:pt idx="245">
                  <c:v>-1.5E-3</c:v>
                </c:pt>
                <c:pt idx="246">
                  <c:v>-1.8E-3</c:v>
                </c:pt>
                <c:pt idx="247">
                  <c:v>-1.6000000000000001E-3</c:v>
                </c:pt>
                <c:pt idx="248">
                  <c:v>-2E-3</c:v>
                </c:pt>
                <c:pt idx="249">
                  <c:v>-1.8E-3</c:v>
                </c:pt>
                <c:pt idx="250">
                  <c:v>-1.6000000000000001E-3</c:v>
                </c:pt>
                <c:pt idx="251">
                  <c:v>-1.6000000000000001E-3</c:v>
                </c:pt>
                <c:pt idx="252">
                  <c:v>-1.6000000000000001E-3</c:v>
                </c:pt>
                <c:pt idx="253">
                  <c:v>-1.1000000000000001E-3</c:v>
                </c:pt>
                <c:pt idx="254">
                  <c:v>-8.0000000000000004E-4</c:v>
                </c:pt>
                <c:pt idx="256">
                  <c:v>-5.9999999999999995E-4</c:v>
                </c:pt>
                <c:pt idx="257">
                  <c:v>1E-4</c:v>
                </c:pt>
                <c:pt idx="258">
                  <c:v>-5.0000000000000001E-4</c:v>
                </c:pt>
                <c:pt idx="259">
                  <c:v>1E-4</c:v>
                </c:pt>
                <c:pt idx="261">
                  <c:v>5.0000000000000001E-4</c:v>
                </c:pt>
                <c:pt idx="262">
                  <c:v>2.2000000000000001E-3</c:v>
                </c:pt>
                <c:pt idx="263">
                  <c:v>2.5999999999999999E-3</c:v>
                </c:pt>
                <c:pt idx="264">
                  <c:v>3.7000000000000002E-3</c:v>
                </c:pt>
                <c:pt idx="265">
                  <c:v>4.0000000000000001E-3</c:v>
                </c:pt>
                <c:pt idx="266">
                  <c:v>3.4000000000000002E-3</c:v>
                </c:pt>
                <c:pt idx="267">
                  <c:v>3.4000000000000002E-3</c:v>
                </c:pt>
                <c:pt idx="268">
                  <c:v>3.7000000000000002E-3</c:v>
                </c:pt>
                <c:pt idx="269">
                  <c:v>3.4999999999999996E-3</c:v>
                </c:pt>
                <c:pt idx="271">
                  <c:v>3.4999999999999996E-3</c:v>
                </c:pt>
                <c:pt idx="272">
                  <c:v>3.4999999999999996E-3</c:v>
                </c:pt>
                <c:pt idx="273">
                  <c:v>4.0000000000000001E-3</c:v>
                </c:pt>
                <c:pt idx="274">
                  <c:v>4.4000000000000003E-3</c:v>
                </c:pt>
                <c:pt idx="275">
                  <c:v>5.0000000000000001E-3</c:v>
                </c:pt>
                <c:pt idx="276">
                  <c:v>4.7999999999999996E-3</c:v>
                </c:pt>
                <c:pt idx="277">
                  <c:v>5.1999999999999998E-3</c:v>
                </c:pt>
                <c:pt idx="278">
                  <c:v>5.1000000000000004E-3</c:v>
                </c:pt>
                <c:pt idx="279">
                  <c:v>5.1000000000000004E-3</c:v>
                </c:pt>
                <c:pt idx="280">
                  <c:v>5.5000000000000005E-3</c:v>
                </c:pt>
                <c:pt idx="281">
                  <c:v>5.4000000000000003E-3</c:v>
                </c:pt>
                <c:pt idx="282">
                  <c:v>5.6999999999999993E-3</c:v>
                </c:pt>
                <c:pt idx="283">
                  <c:v>5.5000000000000005E-3</c:v>
                </c:pt>
                <c:pt idx="284">
                  <c:v>5.1999999999999998E-3</c:v>
                </c:pt>
                <c:pt idx="285">
                  <c:v>5.0000000000000001E-3</c:v>
                </c:pt>
                <c:pt idx="286">
                  <c:v>5.0000000000000001E-3</c:v>
                </c:pt>
                <c:pt idx="287">
                  <c:v>4.0000000000000001E-3</c:v>
                </c:pt>
                <c:pt idx="288">
                  <c:v>3.7000000000000002E-3</c:v>
                </c:pt>
                <c:pt idx="289">
                  <c:v>3.5999999999999999E-3</c:v>
                </c:pt>
                <c:pt idx="290">
                  <c:v>3.8E-3</c:v>
                </c:pt>
                <c:pt idx="291">
                  <c:v>3.2000000000000002E-3</c:v>
                </c:pt>
                <c:pt idx="292">
                  <c:v>2.8999999999999998E-3</c:v>
                </c:pt>
                <c:pt idx="293">
                  <c:v>3.0000000000000001E-3</c:v>
                </c:pt>
                <c:pt idx="294">
                  <c:v>3.5999999999999999E-3</c:v>
                </c:pt>
                <c:pt idx="296">
                  <c:v>3.8E-3</c:v>
                </c:pt>
                <c:pt idx="297">
                  <c:v>4.5999999999999999E-3</c:v>
                </c:pt>
                <c:pt idx="298">
                  <c:v>5.1999999999999998E-3</c:v>
                </c:pt>
                <c:pt idx="299">
                  <c:v>5.6999999999999993E-3</c:v>
                </c:pt>
                <c:pt idx="300">
                  <c:v>5.8999999999999999E-3</c:v>
                </c:pt>
                <c:pt idx="301">
                  <c:v>5.1999999999999998E-3</c:v>
                </c:pt>
                <c:pt idx="302">
                  <c:v>5.1000000000000004E-3</c:v>
                </c:pt>
                <c:pt idx="303">
                  <c:v>4.5999999999999999E-3</c:v>
                </c:pt>
                <c:pt idx="304">
                  <c:v>4.6999999999999993E-3</c:v>
                </c:pt>
                <c:pt idx="305">
                  <c:v>4.8999999999999998E-3</c:v>
                </c:pt>
                <c:pt idx="306">
                  <c:v>5.0000000000000001E-3</c:v>
                </c:pt>
                <c:pt idx="307">
                  <c:v>4.8999999999999998E-3</c:v>
                </c:pt>
                <c:pt idx="308">
                  <c:v>4.5999999999999999E-3</c:v>
                </c:pt>
                <c:pt idx="309">
                  <c:v>4.7999999999999996E-3</c:v>
                </c:pt>
                <c:pt idx="310">
                  <c:v>4.5999999999999999E-3</c:v>
                </c:pt>
                <c:pt idx="311">
                  <c:v>4.8999999999999998E-3</c:v>
                </c:pt>
                <c:pt idx="312">
                  <c:v>5.1999999999999998E-3</c:v>
                </c:pt>
                <c:pt idx="313">
                  <c:v>5.8999999999999999E-3</c:v>
                </c:pt>
                <c:pt idx="314">
                  <c:v>5.1999999999999998E-3</c:v>
                </c:pt>
                <c:pt idx="315">
                  <c:v>5.0000000000000001E-3</c:v>
                </c:pt>
                <c:pt idx="316">
                  <c:v>5.4000000000000003E-3</c:v>
                </c:pt>
                <c:pt idx="317">
                  <c:v>5.6000000000000008E-3</c:v>
                </c:pt>
                <c:pt idx="318">
                  <c:v>5.6000000000000008E-3</c:v>
                </c:pt>
                <c:pt idx="319">
                  <c:v>5.6000000000000008E-3</c:v>
                </c:pt>
                <c:pt idx="320">
                  <c:v>5.7999999999999996E-3</c:v>
                </c:pt>
                <c:pt idx="321">
                  <c:v>5.8999999999999999E-3</c:v>
                </c:pt>
                <c:pt idx="322">
                  <c:v>6.7000000000000002E-3</c:v>
                </c:pt>
                <c:pt idx="323">
                  <c:v>7.0999999999999995E-3</c:v>
                </c:pt>
                <c:pt idx="324">
                  <c:v>7.4999999999999997E-3</c:v>
                </c:pt>
                <c:pt idx="325">
                  <c:v>7.6E-3</c:v>
                </c:pt>
                <c:pt idx="326">
                  <c:v>7.9000000000000008E-3</c:v>
                </c:pt>
                <c:pt idx="327">
                  <c:v>8.199999999999999E-3</c:v>
                </c:pt>
                <c:pt idx="328">
                  <c:v>7.9000000000000008E-3</c:v>
                </c:pt>
                <c:pt idx="329">
                  <c:v>8.199999999999999E-3</c:v>
                </c:pt>
                <c:pt idx="330">
                  <c:v>8.3000000000000001E-3</c:v>
                </c:pt>
                <c:pt idx="331">
                  <c:v>8.5000000000000006E-3</c:v>
                </c:pt>
                <c:pt idx="332">
                  <c:v>8.3000000000000001E-3</c:v>
                </c:pt>
                <c:pt idx="333">
                  <c:v>8.1000000000000013E-3</c:v>
                </c:pt>
                <c:pt idx="335">
                  <c:v>7.9000000000000008E-3</c:v>
                </c:pt>
                <c:pt idx="336">
                  <c:v>8.0000000000000002E-3</c:v>
                </c:pt>
                <c:pt idx="337">
                  <c:v>8.8000000000000005E-3</c:v>
                </c:pt>
                <c:pt idx="338">
                  <c:v>9.7999999999999997E-3</c:v>
                </c:pt>
                <c:pt idx="339">
                  <c:v>1.03E-2</c:v>
                </c:pt>
                <c:pt idx="340">
                  <c:v>1.0500000000000001E-2</c:v>
                </c:pt>
                <c:pt idx="341">
                  <c:v>1.06E-2</c:v>
                </c:pt>
                <c:pt idx="342">
                  <c:v>1.0800000000000001E-2</c:v>
                </c:pt>
                <c:pt idx="343">
                  <c:v>1.06E-2</c:v>
                </c:pt>
                <c:pt idx="344">
                  <c:v>1.06E-2</c:v>
                </c:pt>
                <c:pt idx="345">
                  <c:v>1.0500000000000001E-2</c:v>
                </c:pt>
                <c:pt idx="346">
                  <c:v>1.0700000000000001E-2</c:v>
                </c:pt>
                <c:pt idx="347">
                  <c:v>1.04E-2</c:v>
                </c:pt>
                <c:pt idx="348">
                  <c:v>0.01</c:v>
                </c:pt>
                <c:pt idx="349">
                  <c:v>1.0700000000000001E-2</c:v>
                </c:pt>
                <c:pt idx="350">
                  <c:v>1.09E-2</c:v>
                </c:pt>
                <c:pt idx="351">
                  <c:v>1.1399999999999999E-2</c:v>
                </c:pt>
                <c:pt idx="352">
                  <c:v>1.1299999999999999E-2</c:v>
                </c:pt>
                <c:pt idx="353">
                  <c:v>1.1399999999999999E-2</c:v>
                </c:pt>
                <c:pt idx="354">
                  <c:v>1.15E-2</c:v>
                </c:pt>
                <c:pt idx="355">
                  <c:v>1.1699999999999999E-2</c:v>
                </c:pt>
                <c:pt idx="356">
                  <c:v>1.2199999999999999E-2</c:v>
                </c:pt>
                <c:pt idx="357">
                  <c:v>1.23E-2</c:v>
                </c:pt>
                <c:pt idx="358">
                  <c:v>1.1299999999999999E-2</c:v>
                </c:pt>
                <c:pt idx="359">
                  <c:v>1.04E-2</c:v>
                </c:pt>
                <c:pt idx="360">
                  <c:v>1.04E-2</c:v>
                </c:pt>
                <c:pt idx="361">
                  <c:v>1.0800000000000001E-2</c:v>
                </c:pt>
                <c:pt idx="362">
                  <c:v>1.1200000000000002E-2</c:v>
                </c:pt>
                <c:pt idx="363">
                  <c:v>1.2E-2</c:v>
                </c:pt>
                <c:pt idx="364">
                  <c:v>1.21E-2</c:v>
                </c:pt>
                <c:pt idx="366">
                  <c:v>1.21E-2</c:v>
                </c:pt>
                <c:pt idx="367">
                  <c:v>1.2E-2</c:v>
                </c:pt>
                <c:pt idx="368">
                  <c:v>1.21E-2</c:v>
                </c:pt>
                <c:pt idx="369">
                  <c:v>1.1699999999999999E-2</c:v>
                </c:pt>
                <c:pt idx="370">
                  <c:v>1.1599999999999999E-2</c:v>
                </c:pt>
                <c:pt idx="371">
                  <c:v>1.1699999999999999E-2</c:v>
                </c:pt>
                <c:pt idx="372">
                  <c:v>1.15E-2</c:v>
                </c:pt>
                <c:pt idx="373">
                  <c:v>1.1899999999999999E-2</c:v>
                </c:pt>
                <c:pt idx="374">
                  <c:v>1.21E-2</c:v>
                </c:pt>
                <c:pt idx="375">
                  <c:v>1.21E-2</c:v>
                </c:pt>
                <c:pt idx="376">
                  <c:v>1.18E-2</c:v>
                </c:pt>
                <c:pt idx="377">
                  <c:v>1.2E-2</c:v>
                </c:pt>
                <c:pt idx="378">
                  <c:v>1.2199999999999999E-2</c:v>
                </c:pt>
                <c:pt idx="379">
                  <c:v>1.26E-2</c:v>
                </c:pt>
                <c:pt idx="380">
                  <c:v>1.29E-2</c:v>
                </c:pt>
                <c:pt idx="381">
                  <c:v>1.2699999999999999E-2</c:v>
                </c:pt>
                <c:pt idx="382">
                  <c:v>1.26E-2</c:v>
                </c:pt>
                <c:pt idx="383">
                  <c:v>1.23E-2</c:v>
                </c:pt>
                <c:pt idx="384">
                  <c:v>1.21E-2</c:v>
                </c:pt>
                <c:pt idx="385">
                  <c:v>1.2E-2</c:v>
                </c:pt>
                <c:pt idx="386">
                  <c:v>1.21E-2</c:v>
                </c:pt>
                <c:pt idx="387">
                  <c:v>1.2E-2</c:v>
                </c:pt>
                <c:pt idx="388">
                  <c:v>1.1299999999999999E-2</c:v>
                </c:pt>
                <c:pt idx="389">
                  <c:v>1.1699999999999999E-2</c:v>
                </c:pt>
                <c:pt idx="390">
                  <c:v>1.1599999999999999E-2</c:v>
                </c:pt>
                <c:pt idx="391">
                  <c:v>1.1699999999999999E-2</c:v>
                </c:pt>
                <c:pt idx="393">
                  <c:v>1.2E-2</c:v>
                </c:pt>
                <c:pt idx="394">
                  <c:v>1.2500000000000001E-2</c:v>
                </c:pt>
                <c:pt idx="395">
                  <c:v>1.2199999999999999E-2</c:v>
                </c:pt>
                <c:pt idx="396">
                  <c:v>1.24E-2</c:v>
                </c:pt>
                <c:pt idx="397">
                  <c:v>1.24E-2</c:v>
                </c:pt>
                <c:pt idx="398">
                  <c:v>1.2E-2</c:v>
                </c:pt>
                <c:pt idx="399">
                  <c:v>1.15E-2</c:v>
                </c:pt>
                <c:pt idx="400">
                  <c:v>1.1399999999999999E-2</c:v>
                </c:pt>
                <c:pt idx="401">
                  <c:v>1.1299999999999999E-2</c:v>
                </c:pt>
                <c:pt idx="402">
                  <c:v>1.1599999999999999E-2</c:v>
                </c:pt>
                <c:pt idx="403">
                  <c:v>1.15E-2</c:v>
                </c:pt>
                <c:pt idx="404">
                  <c:v>1.1699999999999999E-2</c:v>
                </c:pt>
                <c:pt idx="405">
                  <c:v>1.15E-2</c:v>
                </c:pt>
                <c:pt idx="406">
                  <c:v>1.1599999999999999E-2</c:v>
                </c:pt>
                <c:pt idx="407">
                  <c:v>1.2199999999999999E-2</c:v>
                </c:pt>
                <c:pt idx="408">
                  <c:v>1.2500000000000001E-2</c:v>
                </c:pt>
                <c:pt idx="409">
                  <c:v>1.26E-2</c:v>
                </c:pt>
                <c:pt idx="410">
                  <c:v>1.2500000000000001E-2</c:v>
                </c:pt>
                <c:pt idx="411">
                  <c:v>1.2800000000000001E-2</c:v>
                </c:pt>
                <c:pt idx="412">
                  <c:v>1.2800000000000001E-2</c:v>
                </c:pt>
                <c:pt idx="413">
                  <c:v>1.2800000000000001E-2</c:v>
                </c:pt>
                <c:pt idx="414">
                  <c:v>1.29E-2</c:v>
                </c:pt>
                <c:pt idx="415">
                  <c:v>1.3100000000000001E-2</c:v>
                </c:pt>
                <c:pt idx="416">
                  <c:v>1.3000000000000001E-2</c:v>
                </c:pt>
                <c:pt idx="417">
                  <c:v>1.2199999999999999E-2</c:v>
                </c:pt>
                <c:pt idx="418">
                  <c:v>1.2699999999999999E-2</c:v>
                </c:pt>
                <c:pt idx="419">
                  <c:v>1.26E-2</c:v>
                </c:pt>
                <c:pt idx="420">
                  <c:v>1.2699999999999999E-2</c:v>
                </c:pt>
                <c:pt idx="421">
                  <c:v>1.23E-2</c:v>
                </c:pt>
                <c:pt idx="422">
                  <c:v>1.2E-2</c:v>
                </c:pt>
                <c:pt idx="423">
                  <c:v>1.2E-2</c:v>
                </c:pt>
                <c:pt idx="424">
                  <c:v>1.1699999999999999E-2</c:v>
                </c:pt>
                <c:pt idx="425">
                  <c:v>1.1699999999999999E-2</c:v>
                </c:pt>
                <c:pt idx="426">
                  <c:v>1.18E-2</c:v>
                </c:pt>
                <c:pt idx="427">
                  <c:v>1.15E-2</c:v>
                </c:pt>
                <c:pt idx="428">
                  <c:v>1.1699999999999999E-2</c:v>
                </c:pt>
                <c:pt idx="429">
                  <c:v>1.1699999999999999E-2</c:v>
                </c:pt>
                <c:pt idx="430">
                  <c:v>1.1599999999999999E-2</c:v>
                </c:pt>
                <c:pt idx="431">
                  <c:v>1.1399999999999999E-2</c:v>
                </c:pt>
                <c:pt idx="432">
                  <c:v>1.11E-2</c:v>
                </c:pt>
                <c:pt idx="433">
                  <c:v>1.18E-2</c:v>
                </c:pt>
                <c:pt idx="434">
                  <c:v>1.21E-2</c:v>
                </c:pt>
                <c:pt idx="436">
                  <c:v>1.1599999999999999E-2</c:v>
                </c:pt>
                <c:pt idx="437">
                  <c:v>1.18E-2</c:v>
                </c:pt>
                <c:pt idx="438">
                  <c:v>1.21E-2</c:v>
                </c:pt>
                <c:pt idx="439">
                  <c:v>1.2699999999999999E-2</c:v>
                </c:pt>
                <c:pt idx="440">
                  <c:v>1.3100000000000001E-2</c:v>
                </c:pt>
                <c:pt idx="443">
                  <c:v>1.6500000000000001E-2</c:v>
                </c:pt>
                <c:pt idx="444">
                  <c:v>1.7000000000000001E-2</c:v>
                </c:pt>
                <c:pt idx="445">
                  <c:v>1.67E-2</c:v>
                </c:pt>
                <c:pt idx="446">
                  <c:v>1.7600000000000001E-2</c:v>
                </c:pt>
                <c:pt idx="447">
                  <c:v>1.8799999999999997E-2</c:v>
                </c:pt>
                <c:pt idx="448">
                  <c:v>1.84E-2</c:v>
                </c:pt>
                <c:pt idx="449">
                  <c:v>1.7899999999999999E-2</c:v>
                </c:pt>
                <c:pt idx="450">
                  <c:v>1.7899999999999999E-2</c:v>
                </c:pt>
                <c:pt idx="451">
                  <c:v>1.84E-2</c:v>
                </c:pt>
                <c:pt idx="452">
                  <c:v>1.83E-2</c:v>
                </c:pt>
                <c:pt idx="453">
                  <c:v>1.8000000000000002E-2</c:v>
                </c:pt>
                <c:pt idx="454">
                  <c:v>1.7399999999999999E-2</c:v>
                </c:pt>
                <c:pt idx="455">
                  <c:v>1.7299999999999999E-2</c:v>
                </c:pt>
                <c:pt idx="456">
                  <c:v>1.7600000000000001E-2</c:v>
                </c:pt>
                <c:pt idx="457">
                  <c:v>1.7299999999999999E-2</c:v>
                </c:pt>
                <c:pt idx="458">
                  <c:v>1.78E-2</c:v>
                </c:pt>
                <c:pt idx="459">
                  <c:v>1.8100000000000002E-2</c:v>
                </c:pt>
                <c:pt idx="461">
                  <c:v>1.8799999999999997E-2</c:v>
                </c:pt>
                <c:pt idx="462">
                  <c:v>1.83E-2</c:v>
                </c:pt>
                <c:pt idx="463">
                  <c:v>1.8100000000000002E-2</c:v>
                </c:pt>
                <c:pt idx="464">
                  <c:v>1.8700000000000001E-2</c:v>
                </c:pt>
                <c:pt idx="465">
                  <c:v>1.84E-2</c:v>
                </c:pt>
                <c:pt idx="466">
                  <c:v>1.8200000000000001E-2</c:v>
                </c:pt>
                <c:pt idx="467">
                  <c:v>1.7899999999999999E-2</c:v>
                </c:pt>
                <c:pt idx="468">
                  <c:v>1.8100000000000002E-2</c:v>
                </c:pt>
                <c:pt idx="469">
                  <c:v>1.8600000000000002E-2</c:v>
                </c:pt>
                <c:pt idx="470">
                  <c:v>1.84E-2</c:v>
                </c:pt>
                <c:pt idx="471">
                  <c:v>1.8500000000000003E-2</c:v>
                </c:pt>
                <c:pt idx="472">
                  <c:v>1.89E-2</c:v>
                </c:pt>
                <c:pt idx="473">
                  <c:v>1.9299999999999998E-2</c:v>
                </c:pt>
                <c:pt idx="474">
                  <c:v>1.9E-2</c:v>
                </c:pt>
                <c:pt idx="475">
                  <c:v>1.95E-2</c:v>
                </c:pt>
                <c:pt idx="476">
                  <c:v>1.9599999999999999E-2</c:v>
                </c:pt>
                <c:pt idx="477">
                  <c:v>1.8600000000000002E-2</c:v>
                </c:pt>
                <c:pt idx="478">
                  <c:v>1.7500000000000002E-2</c:v>
                </c:pt>
                <c:pt idx="479">
                  <c:v>1.89E-2</c:v>
                </c:pt>
                <c:pt idx="480">
                  <c:v>1.8500000000000003E-2</c:v>
                </c:pt>
                <c:pt idx="481">
                  <c:v>1.9299999999999998E-2</c:v>
                </c:pt>
                <c:pt idx="482">
                  <c:v>1.9E-2</c:v>
                </c:pt>
                <c:pt idx="483">
                  <c:v>1.9E-2</c:v>
                </c:pt>
                <c:pt idx="484">
                  <c:v>1.89E-2</c:v>
                </c:pt>
                <c:pt idx="486">
                  <c:v>1.8700000000000001E-2</c:v>
                </c:pt>
                <c:pt idx="487">
                  <c:v>1.84E-2</c:v>
                </c:pt>
                <c:pt idx="488">
                  <c:v>1.8100000000000002E-2</c:v>
                </c:pt>
                <c:pt idx="489">
                  <c:v>1.8200000000000001E-2</c:v>
                </c:pt>
                <c:pt idx="490">
                  <c:v>1.8799999999999997E-2</c:v>
                </c:pt>
                <c:pt idx="491">
                  <c:v>1.9199999999999998E-2</c:v>
                </c:pt>
                <c:pt idx="492">
                  <c:v>1.8700000000000001E-2</c:v>
                </c:pt>
                <c:pt idx="494">
                  <c:v>1.84E-2</c:v>
                </c:pt>
                <c:pt idx="495">
                  <c:v>1.83E-2</c:v>
                </c:pt>
                <c:pt idx="496">
                  <c:v>1.8700000000000001E-2</c:v>
                </c:pt>
                <c:pt idx="497">
                  <c:v>1.8600000000000002E-2</c:v>
                </c:pt>
                <c:pt idx="498">
                  <c:v>1.9199999999999998E-2</c:v>
                </c:pt>
                <c:pt idx="499">
                  <c:v>1.9400000000000001E-2</c:v>
                </c:pt>
                <c:pt idx="500">
                  <c:v>1.9299999999999998E-2</c:v>
                </c:pt>
                <c:pt idx="501">
                  <c:v>1.89E-2</c:v>
                </c:pt>
                <c:pt idx="502">
                  <c:v>1.8500000000000003E-2</c:v>
                </c:pt>
                <c:pt idx="503">
                  <c:v>1.8500000000000003E-2</c:v>
                </c:pt>
                <c:pt idx="504">
                  <c:v>2.0099999999999996E-2</c:v>
                </c:pt>
                <c:pt idx="505">
                  <c:v>2.07E-2</c:v>
                </c:pt>
                <c:pt idx="506">
                  <c:v>2.1000000000000001E-2</c:v>
                </c:pt>
                <c:pt idx="507">
                  <c:v>2.0499999999999997E-2</c:v>
                </c:pt>
                <c:pt idx="508">
                  <c:v>2.0400000000000001E-2</c:v>
                </c:pt>
                <c:pt idx="509">
                  <c:v>2.0400000000000001E-2</c:v>
                </c:pt>
                <c:pt idx="510">
                  <c:v>2.0499999999999997E-2</c:v>
                </c:pt>
                <c:pt idx="511">
                  <c:v>2.0299999999999999E-2</c:v>
                </c:pt>
                <c:pt idx="512">
                  <c:v>1.9699999999999999E-2</c:v>
                </c:pt>
                <c:pt idx="513">
                  <c:v>1.9299999999999998E-2</c:v>
                </c:pt>
                <c:pt idx="514">
                  <c:v>1.95E-2</c:v>
                </c:pt>
                <c:pt idx="515">
                  <c:v>1.9599999999999999E-2</c:v>
                </c:pt>
                <c:pt idx="517">
                  <c:v>1.9599999999999999E-2</c:v>
                </c:pt>
                <c:pt idx="518">
                  <c:v>1.9400000000000001E-2</c:v>
                </c:pt>
                <c:pt idx="519">
                  <c:v>1.9900000000000001E-2</c:v>
                </c:pt>
                <c:pt idx="520">
                  <c:v>0.02</c:v>
                </c:pt>
                <c:pt idx="522">
                  <c:v>1.9799999999999998E-2</c:v>
                </c:pt>
                <c:pt idx="523">
                  <c:v>1.9699999999999999E-2</c:v>
                </c:pt>
                <c:pt idx="524">
                  <c:v>1.9900000000000001E-2</c:v>
                </c:pt>
                <c:pt idx="525">
                  <c:v>2.0099999999999996E-2</c:v>
                </c:pt>
                <c:pt idx="526">
                  <c:v>2.0299999999999999E-2</c:v>
                </c:pt>
                <c:pt idx="527">
                  <c:v>2.07E-2</c:v>
                </c:pt>
                <c:pt idx="528">
                  <c:v>2.06E-2</c:v>
                </c:pt>
                <c:pt idx="529">
                  <c:v>2.1600000000000001E-2</c:v>
                </c:pt>
                <c:pt idx="530">
                  <c:v>2.12E-2</c:v>
                </c:pt>
                <c:pt idx="531">
                  <c:v>2.0899999999999998E-2</c:v>
                </c:pt>
                <c:pt idx="532">
                  <c:v>2.0400000000000001E-2</c:v>
                </c:pt>
                <c:pt idx="533">
                  <c:v>2.0199999999999999E-2</c:v>
                </c:pt>
                <c:pt idx="534">
                  <c:v>2.0299999999999999E-2</c:v>
                </c:pt>
                <c:pt idx="536">
                  <c:v>1.9900000000000001E-2</c:v>
                </c:pt>
                <c:pt idx="537">
                  <c:v>1.9799999999999998E-2</c:v>
                </c:pt>
                <c:pt idx="538">
                  <c:v>1.9199999999999998E-2</c:v>
                </c:pt>
                <c:pt idx="539">
                  <c:v>1.9299999999999998E-2</c:v>
                </c:pt>
                <c:pt idx="540">
                  <c:v>1.9299999999999998E-2</c:v>
                </c:pt>
                <c:pt idx="541">
                  <c:v>1.9699999999999999E-2</c:v>
                </c:pt>
                <c:pt idx="542">
                  <c:v>1.9599999999999999E-2</c:v>
                </c:pt>
                <c:pt idx="543">
                  <c:v>1.9099999999999999E-2</c:v>
                </c:pt>
                <c:pt idx="544">
                  <c:v>1.9400000000000001E-2</c:v>
                </c:pt>
                <c:pt idx="545">
                  <c:v>1.95E-2</c:v>
                </c:pt>
                <c:pt idx="546">
                  <c:v>1.9299999999999998E-2</c:v>
                </c:pt>
                <c:pt idx="547">
                  <c:v>1.9400000000000001E-2</c:v>
                </c:pt>
                <c:pt idx="548">
                  <c:v>1.9400000000000001E-2</c:v>
                </c:pt>
                <c:pt idx="549">
                  <c:v>1.95E-2</c:v>
                </c:pt>
                <c:pt idx="550">
                  <c:v>1.9599999999999999E-2</c:v>
                </c:pt>
                <c:pt idx="551">
                  <c:v>1.9299999999999998E-2</c:v>
                </c:pt>
                <c:pt idx="552">
                  <c:v>1.9199999999999998E-2</c:v>
                </c:pt>
                <c:pt idx="553">
                  <c:v>1.8799999999999997E-2</c:v>
                </c:pt>
                <c:pt idx="554">
                  <c:v>1.89E-2</c:v>
                </c:pt>
                <c:pt idx="556">
                  <c:v>1.9E-2</c:v>
                </c:pt>
                <c:pt idx="557">
                  <c:v>1.8799999999999997E-2</c:v>
                </c:pt>
                <c:pt idx="558">
                  <c:v>1.8799999999999997E-2</c:v>
                </c:pt>
                <c:pt idx="559">
                  <c:v>1.8700000000000001E-2</c:v>
                </c:pt>
                <c:pt idx="560">
                  <c:v>1.8500000000000003E-2</c:v>
                </c:pt>
                <c:pt idx="561">
                  <c:v>1.8500000000000003E-2</c:v>
                </c:pt>
                <c:pt idx="562">
                  <c:v>1.7500000000000002E-2</c:v>
                </c:pt>
                <c:pt idx="563">
                  <c:v>1.8200000000000001E-2</c:v>
                </c:pt>
                <c:pt idx="564">
                  <c:v>1.8000000000000002E-2</c:v>
                </c:pt>
                <c:pt idx="565">
                  <c:v>1.78E-2</c:v>
                </c:pt>
                <c:pt idx="566">
                  <c:v>1.77E-2</c:v>
                </c:pt>
                <c:pt idx="567">
                  <c:v>1.8000000000000002E-2</c:v>
                </c:pt>
                <c:pt idx="568">
                  <c:v>1.8600000000000002E-2</c:v>
                </c:pt>
                <c:pt idx="569">
                  <c:v>1.7299999999999999E-2</c:v>
                </c:pt>
                <c:pt idx="570">
                  <c:v>1.7399999999999999E-2</c:v>
                </c:pt>
                <c:pt idx="571">
                  <c:v>1.7600000000000001E-2</c:v>
                </c:pt>
                <c:pt idx="572">
                  <c:v>1.7899999999999999E-2</c:v>
                </c:pt>
                <c:pt idx="573">
                  <c:v>1.77E-2</c:v>
                </c:pt>
                <c:pt idx="574">
                  <c:v>1.72E-2</c:v>
                </c:pt>
                <c:pt idx="575">
                  <c:v>1.6500000000000001E-2</c:v>
                </c:pt>
                <c:pt idx="576">
                  <c:v>1.6899999999999998E-2</c:v>
                </c:pt>
                <c:pt idx="577">
                  <c:v>1.6899999999999998E-2</c:v>
                </c:pt>
                <c:pt idx="578">
                  <c:v>1.66E-2</c:v>
                </c:pt>
                <c:pt idx="579">
                  <c:v>1.6299999999999999E-2</c:v>
                </c:pt>
                <c:pt idx="580">
                  <c:v>1.6299999999999999E-2</c:v>
                </c:pt>
                <c:pt idx="581">
                  <c:v>1.67E-2</c:v>
                </c:pt>
                <c:pt idx="582">
                  <c:v>1.6899999999999998E-2</c:v>
                </c:pt>
                <c:pt idx="583">
                  <c:v>1.7000000000000001E-2</c:v>
                </c:pt>
                <c:pt idx="585">
                  <c:v>1.7000000000000001E-2</c:v>
                </c:pt>
                <c:pt idx="586">
                  <c:v>1.7299999999999999E-2</c:v>
                </c:pt>
                <c:pt idx="587">
                  <c:v>1.7500000000000002E-2</c:v>
                </c:pt>
                <c:pt idx="588">
                  <c:v>1.7100000000000001E-2</c:v>
                </c:pt>
                <c:pt idx="589">
                  <c:v>1.7299999999999999E-2</c:v>
                </c:pt>
                <c:pt idx="590">
                  <c:v>1.7399999999999999E-2</c:v>
                </c:pt>
                <c:pt idx="591">
                  <c:v>1.7399999999999999E-2</c:v>
                </c:pt>
                <c:pt idx="592">
                  <c:v>1.7600000000000001E-2</c:v>
                </c:pt>
                <c:pt idx="593">
                  <c:v>1.7500000000000002E-2</c:v>
                </c:pt>
                <c:pt idx="594">
                  <c:v>1.77E-2</c:v>
                </c:pt>
                <c:pt idx="595">
                  <c:v>1.77E-2</c:v>
                </c:pt>
                <c:pt idx="596">
                  <c:v>1.77E-2</c:v>
                </c:pt>
                <c:pt idx="597">
                  <c:v>1.83E-2</c:v>
                </c:pt>
                <c:pt idx="598">
                  <c:v>1.8500000000000003E-2</c:v>
                </c:pt>
                <c:pt idx="599">
                  <c:v>1.8500000000000003E-2</c:v>
                </c:pt>
                <c:pt idx="600">
                  <c:v>1.8200000000000001E-2</c:v>
                </c:pt>
                <c:pt idx="601">
                  <c:v>1.7899999999999999E-2</c:v>
                </c:pt>
                <c:pt idx="602">
                  <c:v>1.83E-2</c:v>
                </c:pt>
                <c:pt idx="603">
                  <c:v>1.8500000000000003E-2</c:v>
                </c:pt>
                <c:pt idx="604">
                  <c:v>1.8600000000000002E-2</c:v>
                </c:pt>
                <c:pt idx="605">
                  <c:v>1.8700000000000001E-2</c:v>
                </c:pt>
                <c:pt idx="606">
                  <c:v>1.8700000000000001E-2</c:v>
                </c:pt>
                <c:pt idx="607">
                  <c:v>1.8700000000000001E-2</c:v>
                </c:pt>
                <c:pt idx="608">
                  <c:v>1.8799999999999997E-2</c:v>
                </c:pt>
                <c:pt idx="609">
                  <c:v>1.9099999999999999E-2</c:v>
                </c:pt>
                <c:pt idx="610">
                  <c:v>1.9099999999999999E-2</c:v>
                </c:pt>
                <c:pt idx="611">
                  <c:v>1.95E-2</c:v>
                </c:pt>
                <c:pt idx="612">
                  <c:v>1.9199999999999998E-2</c:v>
                </c:pt>
                <c:pt idx="613">
                  <c:v>1.9299999999999998E-2</c:v>
                </c:pt>
                <c:pt idx="614">
                  <c:v>1.9599999999999999E-2</c:v>
                </c:pt>
                <c:pt idx="615">
                  <c:v>1.95E-2</c:v>
                </c:pt>
                <c:pt idx="616">
                  <c:v>1.9199999999999998E-2</c:v>
                </c:pt>
                <c:pt idx="617">
                  <c:v>1.9099999999999999E-2</c:v>
                </c:pt>
                <c:pt idx="618">
                  <c:v>1.9199999999999998E-2</c:v>
                </c:pt>
                <c:pt idx="619">
                  <c:v>1.8600000000000002E-2</c:v>
                </c:pt>
                <c:pt idx="620">
                  <c:v>1.8799999999999997E-2</c:v>
                </c:pt>
                <c:pt idx="621">
                  <c:v>1.9E-2</c:v>
                </c:pt>
                <c:pt idx="622">
                  <c:v>1.9E-2</c:v>
                </c:pt>
                <c:pt idx="623">
                  <c:v>1.8799999999999997E-2</c:v>
                </c:pt>
                <c:pt idx="624">
                  <c:v>1.8799999999999997E-2</c:v>
                </c:pt>
                <c:pt idx="626">
                  <c:v>1.8600000000000002E-2</c:v>
                </c:pt>
                <c:pt idx="627">
                  <c:v>1.8700000000000001E-2</c:v>
                </c:pt>
                <c:pt idx="628">
                  <c:v>1.89E-2</c:v>
                </c:pt>
                <c:pt idx="629">
                  <c:v>1.8600000000000002E-2</c:v>
                </c:pt>
                <c:pt idx="630">
                  <c:v>1.8700000000000001E-2</c:v>
                </c:pt>
                <c:pt idx="631">
                  <c:v>1.9099999999999999E-2</c:v>
                </c:pt>
                <c:pt idx="632">
                  <c:v>1.9199999999999998E-2</c:v>
                </c:pt>
                <c:pt idx="633">
                  <c:v>1.9099999999999999E-2</c:v>
                </c:pt>
                <c:pt idx="634">
                  <c:v>1.9400000000000001E-2</c:v>
                </c:pt>
                <c:pt idx="635">
                  <c:v>1.9199999999999998E-2</c:v>
                </c:pt>
                <c:pt idx="636">
                  <c:v>1.9299999999999998E-2</c:v>
                </c:pt>
                <c:pt idx="637">
                  <c:v>1.9299999999999998E-2</c:v>
                </c:pt>
                <c:pt idx="638">
                  <c:v>1.9400000000000001E-2</c:v>
                </c:pt>
                <c:pt idx="639">
                  <c:v>1.9099999999999999E-2</c:v>
                </c:pt>
                <c:pt idx="640">
                  <c:v>1.9299999999999998E-2</c:v>
                </c:pt>
                <c:pt idx="641">
                  <c:v>1.95E-2</c:v>
                </c:pt>
                <c:pt idx="642">
                  <c:v>1.95E-2</c:v>
                </c:pt>
                <c:pt idx="643">
                  <c:v>1.9199999999999998E-2</c:v>
                </c:pt>
                <c:pt idx="644">
                  <c:v>1.9099999999999999E-2</c:v>
                </c:pt>
                <c:pt idx="645">
                  <c:v>1.9400000000000001E-2</c:v>
                </c:pt>
                <c:pt idx="646">
                  <c:v>1.9599999999999999E-2</c:v>
                </c:pt>
                <c:pt idx="647">
                  <c:v>1.9799999999999998E-2</c:v>
                </c:pt>
                <c:pt idx="648">
                  <c:v>1.9900000000000001E-2</c:v>
                </c:pt>
                <c:pt idx="649">
                  <c:v>1.9599999999999999E-2</c:v>
                </c:pt>
                <c:pt idx="650">
                  <c:v>1.9699999999999999E-2</c:v>
                </c:pt>
                <c:pt idx="651">
                  <c:v>1.9900000000000001E-2</c:v>
                </c:pt>
                <c:pt idx="652">
                  <c:v>0.02</c:v>
                </c:pt>
                <c:pt idx="654">
                  <c:v>0.02</c:v>
                </c:pt>
                <c:pt idx="655">
                  <c:v>0.02</c:v>
                </c:pt>
                <c:pt idx="656">
                  <c:v>2.0400000000000001E-2</c:v>
                </c:pt>
                <c:pt idx="657">
                  <c:v>2.0499999999999997E-2</c:v>
                </c:pt>
                <c:pt idx="658">
                  <c:v>2.0499999999999997E-2</c:v>
                </c:pt>
                <c:pt idx="659">
                  <c:v>2.07E-2</c:v>
                </c:pt>
                <c:pt idx="660">
                  <c:v>2.1099999999999997E-2</c:v>
                </c:pt>
                <c:pt idx="661">
                  <c:v>2.0899999999999998E-2</c:v>
                </c:pt>
                <c:pt idx="662">
                  <c:v>2.0799999999999999E-2</c:v>
                </c:pt>
                <c:pt idx="663">
                  <c:v>2.1099999999999997E-2</c:v>
                </c:pt>
                <c:pt idx="664">
                  <c:v>2.1299999999999999E-2</c:v>
                </c:pt>
                <c:pt idx="665">
                  <c:v>2.1099999999999997E-2</c:v>
                </c:pt>
                <c:pt idx="666">
                  <c:v>2.1299999999999999E-2</c:v>
                </c:pt>
                <c:pt idx="667">
                  <c:v>2.1099999999999997E-2</c:v>
                </c:pt>
                <c:pt idx="668">
                  <c:v>2.1499999999999998E-2</c:v>
                </c:pt>
                <c:pt idx="669">
                  <c:v>2.23E-2</c:v>
                </c:pt>
                <c:pt idx="670">
                  <c:v>2.2099999999999998E-2</c:v>
                </c:pt>
                <c:pt idx="671">
                  <c:v>2.2099999999999998E-2</c:v>
                </c:pt>
                <c:pt idx="672">
                  <c:v>2.2799999999999997E-2</c:v>
                </c:pt>
                <c:pt idx="673">
                  <c:v>2.3199999999999998E-2</c:v>
                </c:pt>
                <c:pt idx="674">
                  <c:v>2.3399999999999997E-2</c:v>
                </c:pt>
                <c:pt idx="675">
                  <c:v>2.3599999999999999E-2</c:v>
                </c:pt>
                <c:pt idx="676">
                  <c:v>2.3099999999999999E-2</c:v>
                </c:pt>
                <c:pt idx="677">
                  <c:v>2.3700000000000002E-2</c:v>
                </c:pt>
                <c:pt idx="678">
                  <c:v>2.3E-2</c:v>
                </c:pt>
                <c:pt idx="679">
                  <c:v>2.1700000000000001E-2</c:v>
                </c:pt>
                <c:pt idx="680">
                  <c:v>2.12E-2</c:v>
                </c:pt>
                <c:pt idx="681">
                  <c:v>2.12E-2</c:v>
                </c:pt>
                <c:pt idx="682">
                  <c:v>1.9400000000000001E-2</c:v>
                </c:pt>
                <c:pt idx="683">
                  <c:v>1.95E-2</c:v>
                </c:pt>
                <c:pt idx="684">
                  <c:v>2.0400000000000001E-2</c:v>
                </c:pt>
                <c:pt idx="685">
                  <c:v>2.0400000000000001E-2</c:v>
                </c:pt>
                <c:pt idx="686">
                  <c:v>2.0499999999999997E-2</c:v>
                </c:pt>
                <c:pt idx="687">
                  <c:v>2.0799999999999999E-2</c:v>
                </c:pt>
                <c:pt idx="688">
                  <c:v>2.0799999999999999E-2</c:v>
                </c:pt>
                <c:pt idx="689">
                  <c:v>2.06E-2</c:v>
                </c:pt>
                <c:pt idx="690">
                  <c:v>2.0299999999999999E-2</c:v>
                </c:pt>
                <c:pt idx="691">
                  <c:v>2.0299999999999999E-2</c:v>
                </c:pt>
                <c:pt idx="692">
                  <c:v>1.9900000000000001E-2</c:v>
                </c:pt>
                <c:pt idx="693">
                  <c:v>2.0199999999999999E-2</c:v>
                </c:pt>
                <c:pt idx="694">
                  <c:v>0.02</c:v>
                </c:pt>
                <c:pt idx="696">
                  <c:v>1.9699999999999999E-2</c:v>
                </c:pt>
                <c:pt idx="697">
                  <c:v>1.9400000000000001E-2</c:v>
                </c:pt>
                <c:pt idx="698">
                  <c:v>1.9599999999999999E-2</c:v>
                </c:pt>
                <c:pt idx="699">
                  <c:v>1.9699999999999999E-2</c:v>
                </c:pt>
                <c:pt idx="700">
                  <c:v>1.9199999999999998E-2</c:v>
                </c:pt>
                <c:pt idx="701">
                  <c:v>1.8799999999999997E-2</c:v>
                </c:pt>
                <c:pt idx="702">
                  <c:v>1.89E-2</c:v>
                </c:pt>
                <c:pt idx="703">
                  <c:v>1.8600000000000002E-2</c:v>
                </c:pt>
                <c:pt idx="704">
                  <c:v>1.8500000000000003E-2</c:v>
                </c:pt>
                <c:pt idx="705">
                  <c:v>1.83E-2</c:v>
                </c:pt>
                <c:pt idx="706">
                  <c:v>1.8100000000000002E-2</c:v>
                </c:pt>
                <c:pt idx="707">
                  <c:v>1.8200000000000001E-2</c:v>
                </c:pt>
                <c:pt idx="708">
                  <c:v>1.8600000000000002E-2</c:v>
                </c:pt>
                <c:pt idx="709">
                  <c:v>1.8500000000000003E-2</c:v>
                </c:pt>
                <c:pt idx="710">
                  <c:v>1.77E-2</c:v>
                </c:pt>
                <c:pt idx="711">
                  <c:v>1.7600000000000001E-2</c:v>
                </c:pt>
                <c:pt idx="712">
                  <c:v>1.77E-2</c:v>
                </c:pt>
                <c:pt idx="713">
                  <c:v>1.8200000000000001E-2</c:v>
                </c:pt>
                <c:pt idx="714">
                  <c:v>1.8700000000000001E-2</c:v>
                </c:pt>
                <c:pt idx="715">
                  <c:v>1.9099999999999999E-2</c:v>
                </c:pt>
                <c:pt idx="716">
                  <c:v>1.9199999999999998E-2</c:v>
                </c:pt>
                <c:pt idx="717">
                  <c:v>1.9599999999999999E-2</c:v>
                </c:pt>
                <c:pt idx="718">
                  <c:v>1.95E-2</c:v>
                </c:pt>
                <c:pt idx="719">
                  <c:v>1.9099999999999999E-2</c:v>
                </c:pt>
                <c:pt idx="720">
                  <c:v>1.8700000000000001E-2</c:v>
                </c:pt>
                <c:pt idx="721">
                  <c:v>1.8500000000000003E-2</c:v>
                </c:pt>
                <c:pt idx="722">
                  <c:v>1.89E-2</c:v>
                </c:pt>
                <c:pt idx="723">
                  <c:v>1.9299999999999998E-2</c:v>
                </c:pt>
                <c:pt idx="724">
                  <c:v>1.9799999999999998E-2</c:v>
                </c:pt>
                <c:pt idx="726">
                  <c:v>1.9900000000000001E-2</c:v>
                </c:pt>
                <c:pt idx="727">
                  <c:v>2.0400000000000001E-2</c:v>
                </c:pt>
                <c:pt idx="728">
                  <c:v>2.06E-2</c:v>
                </c:pt>
                <c:pt idx="729">
                  <c:v>2.0499999999999997E-2</c:v>
                </c:pt>
                <c:pt idx="730">
                  <c:v>2.0099999999999996E-2</c:v>
                </c:pt>
                <c:pt idx="731">
                  <c:v>2.06E-2</c:v>
                </c:pt>
                <c:pt idx="732">
                  <c:v>2.06E-2</c:v>
                </c:pt>
                <c:pt idx="733">
                  <c:v>2.07E-2</c:v>
                </c:pt>
                <c:pt idx="734">
                  <c:v>2.1400000000000002E-2</c:v>
                </c:pt>
                <c:pt idx="735">
                  <c:v>2.2200000000000001E-2</c:v>
                </c:pt>
                <c:pt idx="736">
                  <c:v>2.18E-2</c:v>
                </c:pt>
                <c:pt idx="737">
                  <c:v>2.2499999999999999E-2</c:v>
                </c:pt>
                <c:pt idx="738">
                  <c:v>2.2499999999999999E-2</c:v>
                </c:pt>
                <c:pt idx="739">
                  <c:v>2.2499999999999999E-2</c:v>
                </c:pt>
                <c:pt idx="740">
                  <c:v>2.2799999999999997E-2</c:v>
                </c:pt>
                <c:pt idx="741">
                  <c:v>2.2799999999999997E-2</c:v>
                </c:pt>
                <c:pt idx="742">
                  <c:v>2.2200000000000001E-2</c:v>
                </c:pt>
                <c:pt idx="743">
                  <c:v>2.0199999999999999E-2</c:v>
                </c:pt>
                <c:pt idx="744">
                  <c:v>1.9799999999999998E-2</c:v>
                </c:pt>
                <c:pt idx="746">
                  <c:v>2.0499999999999997E-2</c:v>
                </c:pt>
                <c:pt idx="747">
                  <c:v>2.0799999999999999E-2</c:v>
                </c:pt>
                <c:pt idx="748">
                  <c:v>2.1400000000000002E-2</c:v>
                </c:pt>
                <c:pt idx="749">
                  <c:v>2.1400000000000002E-2</c:v>
                </c:pt>
                <c:pt idx="750">
                  <c:v>2.1099999999999997E-2</c:v>
                </c:pt>
                <c:pt idx="751">
                  <c:v>2.0799999999999999E-2</c:v>
                </c:pt>
                <c:pt idx="752">
                  <c:v>2.1000000000000001E-2</c:v>
                </c:pt>
                <c:pt idx="753">
                  <c:v>2.0899999999999998E-2</c:v>
                </c:pt>
                <c:pt idx="754">
                  <c:v>2.0799999999999999E-2</c:v>
                </c:pt>
                <c:pt idx="755">
                  <c:v>2.1000000000000001E-2</c:v>
                </c:pt>
                <c:pt idx="756">
                  <c:v>2.1099999999999997E-2</c:v>
                </c:pt>
                <c:pt idx="757">
                  <c:v>2.1299999999999999E-2</c:v>
                </c:pt>
                <c:pt idx="759">
                  <c:v>2.1400000000000002E-2</c:v>
                </c:pt>
                <c:pt idx="760">
                  <c:v>2.1499999999999998E-2</c:v>
                </c:pt>
                <c:pt idx="761">
                  <c:v>2.1600000000000001E-2</c:v>
                </c:pt>
                <c:pt idx="762">
                  <c:v>2.1600000000000001E-2</c:v>
                </c:pt>
                <c:pt idx="763">
                  <c:v>2.1600000000000001E-2</c:v>
                </c:pt>
                <c:pt idx="764">
                  <c:v>2.2000000000000002E-2</c:v>
                </c:pt>
                <c:pt idx="765">
                  <c:v>2.18E-2</c:v>
                </c:pt>
                <c:pt idx="766">
                  <c:v>2.1600000000000001E-2</c:v>
                </c:pt>
                <c:pt idx="767">
                  <c:v>2.1600000000000001E-2</c:v>
                </c:pt>
                <c:pt idx="768">
                  <c:v>2.1600000000000001E-2</c:v>
                </c:pt>
                <c:pt idx="769">
                  <c:v>2.2000000000000002E-2</c:v>
                </c:pt>
                <c:pt idx="770">
                  <c:v>2.2099999999999998E-2</c:v>
                </c:pt>
                <c:pt idx="771">
                  <c:v>2.2400000000000003E-2</c:v>
                </c:pt>
                <c:pt idx="772">
                  <c:v>2.2499999999999999E-2</c:v>
                </c:pt>
                <c:pt idx="773">
                  <c:v>2.2200000000000001E-2</c:v>
                </c:pt>
                <c:pt idx="774">
                  <c:v>2.2099999999999998E-2</c:v>
                </c:pt>
                <c:pt idx="775">
                  <c:v>2.1899999999999999E-2</c:v>
                </c:pt>
                <c:pt idx="776">
                  <c:v>2.2200000000000001E-2</c:v>
                </c:pt>
                <c:pt idx="778">
                  <c:v>2.23E-2</c:v>
                </c:pt>
                <c:pt idx="779">
                  <c:v>2.23E-2</c:v>
                </c:pt>
                <c:pt idx="780">
                  <c:v>2.2099999999999998E-2</c:v>
                </c:pt>
                <c:pt idx="781">
                  <c:v>2.2200000000000001E-2</c:v>
                </c:pt>
                <c:pt idx="783">
                  <c:v>2.2700000000000001E-2</c:v>
                </c:pt>
                <c:pt idx="784">
                  <c:v>2.2599999999999999E-2</c:v>
                </c:pt>
                <c:pt idx="785">
                  <c:v>2.2499999999999999E-2</c:v>
                </c:pt>
                <c:pt idx="786">
                  <c:v>2.2700000000000001E-2</c:v>
                </c:pt>
                <c:pt idx="787">
                  <c:v>2.29E-2</c:v>
                </c:pt>
                <c:pt idx="788">
                  <c:v>2.3199999999999998E-2</c:v>
                </c:pt>
                <c:pt idx="789">
                  <c:v>2.3700000000000002E-2</c:v>
                </c:pt>
                <c:pt idx="790">
                  <c:v>2.3399999999999997E-2</c:v>
                </c:pt>
                <c:pt idx="791">
                  <c:v>2.3399999999999997E-2</c:v>
                </c:pt>
                <c:pt idx="792">
                  <c:v>2.35E-2</c:v>
                </c:pt>
                <c:pt idx="793">
                  <c:v>2.35E-2</c:v>
                </c:pt>
                <c:pt idx="794">
                  <c:v>2.35E-2</c:v>
                </c:pt>
                <c:pt idx="796">
                  <c:v>2.3399999999999997E-2</c:v>
                </c:pt>
                <c:pt idx="797">
                  <c:v>2.29E-2</c:v>
                </c:pt>
                <c:pt idx="798">
                  <c:v>2.29E-2</c:v>
                </c:pt>
                <c:pt idx="799">
                  <c:v>2.2799999999999997E-2</c:v>
                </c:pt>
                <c:pt idx="800">
                  <c:v>2.2799999999999997E-2</c:v>
                </c:pt>
                <c:pt idx="801">
                  <c:v>2.3E-2</c:v>
                </c:pt>
                <c:pt idx="802">
                  <c:v>2.29E-2</c:v>
                </c:pt>
                <c:pt idx="803">
                  <c:v>2.3E-2</c:v>
                </c:pt>
                <c:pt idx="804">
                  <c:v>2.2799999999999997E-2</c:v>
                </c:pt>
                <c:pt idx="805">
                  <c:v>2.29E-2</c:v>
                </c:pt>
                <c:pt idx="806">
                  <c:v>2.2799999999999997E-2</c:v>
                </c:pt>
                <c:pt idx="807">
                  <c:v>2.29E-2</c:v>
                </c:pt>
                <c:pt idx="808">
                  <c:v>2.29E-2</c:v>
                </c:pt>
                <c:pt idx="809">
                  <c:v>2.3300000000000001E-2</c:v>
                </c:pt>
                <c:pt idx="810">
                  <c:v>2.3099999999999999E-2</c:v>
                </c:pt>
                <c:pt idx="811">
                  <c:v>2.3300000000000001E-2</c:v>
                </c:pt>
                <c:pt idx="812">
                  <c:v>2.3099999999999999E-2</c:v>
                </c:pt>
                <c:pt idx="813">
                  <c:v>2.3199999999999998E-2</c:v>
                </c:pt>
                <c:pt idx="814">
                  <c:v>2.3300000000000001E-2</c:v>
                </c:pt>
                <c:pt idx="816">
                  <c:v>2.2799999999999997E-2</c:v>
                </c:pt>
                <c:pt idx="817">
                  <c:v>2.2700000000000001E-2</c:v>
                </c:pt>
                <c:pt idx="818">
                  <c:v>2.2599999999999999E-2</c:v>
                </c:pt>
                <c:pt idx="819">
                  <c:v>2.2700000000000001E-2</c:v>
                </c:pt>
                <c:pt idx="820">
                  <c:v>2.2599999999999999E-2</c:v>
                </c:pt>
                <c:pt idx="821">
                  <c:v>2.23E-2</c:v>
                </c:pt>
                <c:pt idx="822">
                  <c:v>2.2099999999999998E-2</c:v>
                </c:pt>
                <c:pt idx="823">
                  <c:v>2.18E-2</c:v>
                </c:pt>
                <c:pt idx="824">
                  <c:v>2.18E-2</c:v>
                </c:pt>
                <c:pt idx="825">
                  <c:v>2.1600000000000001E-2</c:v>
                </c:pt>
                <c:pt idx="826">
                  <c:v>2.1600000000000001E-2</c:v>
                </c:pt>
                <c:pt idx="827">
                  <c:v>2.1700000000000001E-2</c:v>
                </c:pt>
                <c:pt idx="828">
                  <c:v>2.2000000000000002E-2</c:v>
                </c:pt>
                <c:pt idx="829">
                  <c:v>2.2400000000000003E-2</c:v>
                </c:pt>
                <c:pt idx="830">
                  <c:v>2.2400000000000003E-2</c:v>
                </c:pt>
                <c:pt idx="831">
                  <c:v>2.2200000000000001E-2</c:v>
                </c:pt>
                <c:pt idx="832">
                  <c:v>2.1499999999999998E-2</c:v>
                </c:pt>
                <c:pt idx="833">
                  <c:v>2.1499999999999998E-2</c:v>
                </c:pt>
                <c:pt idx="834">
                  <c:v>2.1600000000000001E-2</c:v>
                </c:pt>
                <c:pt idx="835">
                  <c:v>2.1899999999999999E-2</c:v>
                </c:pt>
                <c:pt idx="836">
                  <c:v>2.1899999999999999E-2</c:v>
                </c:pt>
                <c:pt idx="837">
                  <c:v>2.2599999999999999E-2</c:v>
                </c:pt>
                <c:pt idx="838">
                  <c:v>2.2599999999999999E-2</c:v>
                </c:pt>
                <c:pt idx="839">
                  <c:v>2.3099999999999999E-2</c:v>
                </c:pt>
                <c:pt idx="840">
                  <c:v>2.2700000000000001E-2</c:v>
                </c:pt>
                <c:pt idx="841">
                  <c:v>2.2799999999999997E-2</c:v>
                </c:pt>
                <c:pt idx="842">
                  <c:v>2.2799999999999997E-2</c:v>
                </c:pt>
                <c:pt idx="843">
                  <c:v>2.3300000000000001E-2</c:v>
                </c:pt>
                <c:pt idx="844">
                  <c:v>2.3599999999999999E-2</c:v>
                </c:pt>
                <c:pt idx="845">
                  <c:v>2.3199999999999998E-2</c:v>
                </c:pt>
                <c:pt idx="846">
                  <c:v>2.3399999999999997E-2</c:v>
                </c:pt>
                <c:pt idx="847">
                  <c:v>2.3399999999999997E-2</c:v>
                </c:pt>
                <c:pt idx="848">
                  <c:v>2.3799999999999998E-2</c:v>
                </c:pt>
                <c:pt idx="849">
                  <c:v>2.41E-2</c:v>
                </c:pt>
                <c:pt idx="850">
                  <c:v>2.3799999999999998E-2</c:v>
                </c:pt>
                <c:pt idx="851">
                  <c:v>2.3599999999999999E-2</c:v>
                </c:pt>
                <c:pt idx="852">
                  <c:v>2.3799999999999998E-2</c:v>
                </c:pt>
                <c:pt idx="853">
                  <c:v>2.35E-2</c:v>
                </c:pt>
                <c:pt idx="854">
                  <c:v>2.35E-2</c:v>
                </c:pt>
                <c:pt idx="855">
                  <c:v>2.3E-2</c:v>
                </c:pt>
                <c:pt idx="856">
                  <c:v>2.29E-2</c:v>
                </c:pt>
                <c:pt idx="857">
                  <c:v>2.29E-2</c:v>
                </c:pt>
                <c:pt idx="858">
                  <c:v>2.2700000000000001E-2</c:v>
                </c:pt>
                <c:pt idx="860">
                  <c:v>2.29E-2</c:v>
                </c:pt>
                <c:pt idx="861">
                  <c:v>2.3099999999999999E-2</c:v>
                </c:pt>
                <c:pt idx="862">
                  <c:v>2.3199999999999998E-2</c:v>
                </c:pt>
                <c:pt idx="863">
                  <c:v>2.3099999999999999E-2</c:v>
                </c:pt>
                <c:pt idx="864">
                  <c:v>2.3399999999999997E-2</c:v>
                </c:pt>
                <c:pt idx="865">
                  <c:v>2.3300000000000001E-2</c:v>
                </c:pt>
                <c:pt idx="866">
                  <c:v>2.3399999999999997E-2</c:v>
                </c:pt>
                <c:pt idx="867">
                  <c:v>2.3799999999999998E-2</c:v>
                </c:pt>
                <c:pt idx="868">
                  <c:v>2.3799999999999998E-2</c:v>
                </c:pt>
                <c:pt idx="869">
                  <c:v>2.3799999999999998E-2</c:v>
                </c:pt>
                <c:pt idx="870">
                  <c:v>2.3700000000000002E-2</c:v>
                </c:pt>
                <c:pt idx="871">
                  <c:v>2.3900000000000001E-2</c:v>
                </c:pt>
                <c:pt idx="872">
                  <c:v>2.2700000000000001E-2</c:v>
                </c:pt>
                <c:pt idx="873">
                  <c:v>2.2099999999999998E-2</c:v>
                </c:pt>
                <c:pt idx="874">
                  <c:v>2.2400000000000003E-2</c:v>
                </c:pt>
                <c:pt idx="875">
                  <c:v>2.18E-2</c:v>
                </c:pt>
                <c:pt idx="876">
                  <c:v>2.1600000000000001E-2</c:v>
                </c:pt>
                <c:pt idx="877">
                  <c:v>2.12E-2</c:v>
                </c:pt>
                <c:pt idx="878">
                  <c:v>2.07E-2</c:v>
                </c:pt>
                <c:pt idx="879">
                  <c:v>2.0799999999999999E-2</c:v>
                </c:pt>
                <c:pt idx="880">
                  <c:v>2.1099999999999997E-2</c:v>
                </c:pt>
                <c:pt idx="881">
                  <c:v>2.07E-2</c:v>
                </c:pt>
                <c:pt idx="882">
                  <c:v>2.0099999999999996E-2</c:v>
                </c:pt>
                <c:pt idx="883">
                  <c:v>1.9799999999999998E-2</c:v>
                </c:pt>
                <c:pt idx="884">
                  <c:v>1.9599999999999999E-2</c:v>
                </c:pt>
                <c:pt idx="886">
                  <c:v>2.0799999999999999E-2</c:v>
                </c:pt>
                <c:pt idx="887">
                  <c:v>2.0899999999999998E-2</c:v>
                </c:pt>
                <c:pt idx="888">
                  <c:v>2.0400000000000001E-2</c:v>
                </c:pt>
                <c:pt idx="889">
                  <c:v>2.0400000000000001E-2</c:v>
                </c:pt>
                <c:pt idx="890">
                  <c:v>2.1000000000000001E-2</c:v>
                </c:pt>
                <c:pt idx="891">
                  <c:v>2.1400000000000002E-2</c:v>
                </c:pt>
                <c:pt idx="892">
                  <c:v>2.1000000000000001E-2</c:v>
                </c:pt>
                <c:pt idx="893">
                  <c:v>2.0899999999999998E-2</c:v>
                </c:pt>
                <c:pt idx="894">
                  <c:v>2.1000000000000001E-2</c:v>
                </c:pt>
                <c:pt idx="895">
                  <c:v>2.1000000000000001E-2</c:v>
                </c:pt>
                <c:pt idx="896">
                  <c:v>2.07E-2</c:v>
                </c:pt>
                <c:pt idx="897">
                  <c:v>2.0499999999999997E-2</c:v>
                </c:pt>
                <c:pt idx="898">
                  <c:v>2.0499999999999997E-2</c:v>
                </c:pt>
                <c:pt idx="899">
                  <c:v>2.0299999999999999E-2</c:v>
                </c:pt>
                <c:pt idx="900">
                  <c:v>0.02</c:v>
                </c:pt>
                <c:pt idx="901">
                  <c:v>2.0199999999999999E-2</c:v>
                </c:pt>
                <c:pt idx="902">
                  <c:v>2.1000000000000001E-2</c:v>
                </c:pt>
                <c:pt idx="903">
                  <c:v>2.18E-2</c:v>
                </c:pt>
                <c:pt idx="904">
                  <c:v>2.18E-2</c:v>
                </c:pt>
                <c:pt idx="905">
                  <c:v>2.1499999999999998E-2</c:v>
                </c:pt>
                <c:pt idx="906">
                  <c:v>2.1499999999999998E-2</c:v>
                </c:pt>
                <c:pt idx="907">
                  <c:v>2.0799999999999999E-2</c:v>
                </c:pt>
                <c:pt idx="908">
                  <c:v>2.1400000000000002E-2</c:v>
                </c:pt>
                <c:pt idx="909">
                  <c:v>2.2000000000000002E-2</c:v>
                </c:pt>
                <c:pt idx="910">
                  <c:v>2.2200000000000001E-2</c:v>
                </c:pt>
                <c:pt idx="911">
                  <c:v>2.2599999999999999E-2</c:v>
                </c:pt>
                <c:pt idx="912">
                  <c:v>2.2599999999999999E-2</c:v>
                </c:pt>
                <c:pt idx="913">
                  <c:v>2.35E-2</c:v>
                </c:pt>
                <c:pt idx="915">
                  <c:v>2.3799999999999998E-2</c:v>
                </c:pt>
                <c:pt idx="916">
                  <c:v>2.3599999999999999E-2</c:v>
                </c:pt>
                <c:pt idx="917">
                  <c:v>2.3599999999999999E-2</c:v>
                </c:pt>
                <c:pt idx="918">
                  <c:v>2.3700000000000002E-2</c:v>
                </c:pt>
                <c:pt idx="919">
                  <c:v>2.3700000000000002E-2</c:v>
                </c:pt>
                <c:pt idx="920">
                  <c:v>2.3900000000000001E-2</c:v>
                </c:pt>
                <c:pt idx="921">
                  <c:v>2.4900000000000002E-2</c:v>
                </c:pt>
                <c:pt idx="922">
                  <c:v>2.4799999999999999E-2</c:v>
                </c:pt>
                <c:pt idx="923">
                  <c:v>2.5099999999999997E-2</c:v>
                </c:pt>
                <c:pt idx="924">
                  <c:v>2.4900000000000002E-2</c:v>
                </c:pt>
                <c:pt idx="925">
                  <c:v>2.58E-2</c:v>
                </c:pt>
                <c:pt idx="926">
                  <c:v>2.6000000000000002E-2</c:v>
                </c:pt>
                <c:pt idx="927">
                  <c:v>2.58E-2</c:v>
                </c:pt>
                <c:pt idx="928">
                  <c:v>2.6600000000000002E-2</c:v>
                </c:pt>
                <c:pt idx="929">
                  <c:v>2.7000000000000003E-2</c:v>
                </c:pt>
                <c:pt idx="930">
                  <c:v>2.7000000000000003E-2</c:v>
                </c:pt>
                <c:pt idx="931">
                  <c:v>2.75E-2</c:v>
                </c:pt>
                <c:pt idx="932">
                  <c:v>2.7000000000000003E-2</c:v>
                </c:pt>
                <c:pt idx="933">
                  <c:v>2.69E-2</c:v>
                </c:pt>
                <c:pt idx="934">
                  <c:v>2.5899999999999999E-2</c:v>
                </c:pt>
                <c:pt idx="935">
                  <c:v>2.64E-2</c:v>
                </c:pt>
                <c:pt idx="936">
                  <c:v>2.5899999999999999E-2</c:v>
                </c:pt>
                <c:pt idx="937">
                  <c:v>2.5399999999999999E-2</c:v>
                </c:pt>
                <c:pt idx="938">
                  <c:v>2.5600000000000001E-2</c:v>
                </c:pt>
                <c:pt idx="939">
                  <c:v>2.5499999999999998E-2</c:v>
                </c:pt>
                <c:pt idx="940">
                  <c:v>2.5699999999999997E-2</c:v>
                </c:pt>
                <c:pt idx="941">
                  <c:v>2.6600000000000002E-2</c:v>
                </c:pt>
                <c:pt idx="942">
                  <c:v>2.7200000000000002E-2</c:v>
                </c:pt>
                <c:pt idx="943">
                  <c:v>2.69E-2</c:v>
                </c:pt>
                <c:pt idx="944">
                  <c:v>2.7000000000000003E-2</c:v>
                </c:pt>
                <c:pt idx="945">
                  <c:v>2.6200000000000001E-2</c:v>
                </c:pt>
                <c:pt idx="946">
                  <c:v>2.5699999999999997E-2</c:v>
                </c:pt>
                <c:pt idx="947">
                  <c:v>2.6099999999999998E-2</c:v>
                </c:pt>
                <c:pt idx="948">
                  <c:v>2.5499999999999998E-2</c:v>
                </c:pt>
                <c:pt idx="949">
                  <c:v>2.5099999999999997E-2</c:v>
                </c:pt>
                <c:pt idx="950">
                  <c:v>2.5099999999999997E-2</c:v>
                </c:pt>
                <c:pt idx="951">
                  <c:v>2.5399999999999999E-2</c:v>
                </c:pt>
                <c:pt idx="952">
                  <c:v>2.4900000000000002E-2</c:v>
                </c:pt>
                <c:pt idx="953">
                  <c:v>2.4900000000000002E-2</c:v>
                </c:pt>
                <c:pt idx="954">
                  <c:v>2.5000000000000001E-2</c:v>
                </c:pt>
                <c:pt idx="956">
                  <c:v>2.5699999999999997E-2</c:v>
                </c:pt>
                <c:pt idx="957">
                  <c:v>2.58E-2</c:v>
                </c:pt>
                <c:pt idx="958">
                  <c:v>2.6099999999999998E-2</c:v>
                </c:pt>
                <c:pt idx="959">
                  <c:v>2.63E-2</c:v>
                </c:pt>
                <c:pt idx="960">
                  <c:v>2.6600000000000002E-2</c:v>
                </c:pt>
                <c:pt idx="961">
                  <c:v>2.6600000000000002E-2</c:v>
                </c:pt>
                <c:pt idx="962">
                  <c:v>2.64E-2</c:v>
                </c:pt>
                <c:pt idx="963">
                  <c:v>2.64E-2</c:v>
                </c:pt>
                <c:pt idx="964">
                  <c:v>2.6099999999999998E-2</c:v>
                </c:pt>
                <c:pt idx="965">
                  <c:v>2.6499999999999999E-2</c:v>
                </c:pt>
                <c:pt idx="966">
                  <c:v>2.6600000000000002E-2</c:v>
                </c:pt>
                <c:pt idx="967">
                  <c:v>2.5699999999999997E-2</c:v>
                </c:pt>
                <c:pt idx="968">
                  <c:v>2.5099999999999997E-2</c:v>
                </c:pt>
                <c:pt idx="969">
                  <c:v>2.4700000000000003E-2</c:v>
                </c:pt>
                <c:pt idx="970">
                  <c:v>2.5600000000000001E-2</c:v>
                </c:pt>
                <c:pt idx="971">
                  <c:v>2.5600000000000001E-2</c:v>
                </c:pt>
                <c:pt idx="972">
                  <c:v>2.5000000000000001E-2</c:v>
                </c:pt>
                <c:pt idx="973">
                  <c:v>2.4700000000000003E-2</c:v>
                </c:pt>
                <c:pt idx="974">
                  <c:v>2.4399999999999998E-2</c:v>
                </c:pt>
                <c:pt idx="975">
                  <c:v>2.4799999999999999E-2</c:v>
                </c:pt>
                <c:pt idx="976">
                  <c:v>2.46E-2</c:v>
                </c:pt>
                <c:pt idx="977">
                  <c:v>2.4900000000000002E-2</c:v>
                </c:pt>
                <c:pt idx="978">
                  <c:v>2.5499999999999998E-2</c:v>
                </c:pt>
                <c:pt idx="979">
                  <c:v>2.5600000000000001E-2</c:v>
                </c:pt>
                <c:pt idx="980">
                  <c:v>2.5699999999999997E-2</c:v>
                </c:pt>
                <c:pt idx="981">
                  <c:v>2.6000000000000002E-2</c:v>
                </c:pt>
                <c:pt idx="982">
                  <c:v>2.6200000000000001E-2</c:v>
                </c:pt>
                <c:pt idx="983">
                  <c:v>2.63E-2</c:v>
                </c:pt>
                <c:pt idx="984">
                  <c:v>2.64E-2</c:v>
                </c:pt>
                <c:pt idx="986">
                  <c:v>2.64E-2</c:v>
                </c:pt>
                <c:pt idx="987">
                  <c:v>2.64E-2</c:v>
                </c:pt>
                <c:pt idx="988">
                  <c:v>2.5099999999999997E-2</c:v>
                </c:pt>
                <c:pt idx="989">
                  <c:v>2.5099999999999997E-2</c:v>
                </c:pt>
                <c:pt idx="990">
                  <c:v>2.53E-2</c:v>
                </c:pt>
                <c:pt idx="991">
                  <c:v>2.4900000000000002E-2</c:v>
                </c:pt>
                <c:pt idx="992">
                  <c:v>2.4900000000000002E-2</c:v>
                </c:pt>
                <c:pt idx="993">
                  <c:v>2.5000000000000001E-2</c:v>
                </c:pt>
                <c:pt idx="994">
                  <c:v>2.4799999999999999E-2</c:v>
                </c:pt>
                <c:pt idx="995">
                  <c:v>2.4700000000000003E-2</c:v>
                </c:pt>
                <c:pt idx="996">
                  <c:v>2.52E-2</c:v>
                </c:pt>
                <c:pt idx="997">
                  <c:v>2.52E-2</c:v>
                </c:pt>
                <c:pt idx="998">
                  <c:v>2.5000000000000001E-2</c:v>
                </c:pt>
                <c:pt idx="999">
                  <c:v>2.4799999999999999E-2</c:v>
                </c:pt>
                <c:pt idx="1000">
                  <c:v>2.5000000000000001E-2</c:v>
                </c:pt>
                <c:pt idx="1001">
                  <c:v>2.4700000000000003E-2</c:v>
                </c:pt>
                <c:pt idx="1002">
                  <c:v>2.4399999999999998E-2</c:v>
                </c:pt>
                <c:pt idx="1003">
                  <c:v>2.4399999999999998E-2</c:v>
                </c:pt>
                <c:pt idx="1004">
                  <c:v>2.4399999999999998E-2</c:v>
                </c:pt>
                <c:pt idx="1005">
                  <c:v>2.4300000000000002E-2</c:v>
                </c:pt>
                <c:pt idx="1007">
                  <c:v>2.3900000000000001E-2</c:v>
                </c:pt>
                <c:pt idx="1008">
                  <c:v>2.3799999999999998E-2</c:v>
                </c:pt>
                <c:pt idx="1009">
                  <c:v>2.3799999999999998E-2</c:v>
                </c:pt>
                <c:pt idx="1010">
                  <c:v>2.3799999999999998E-2</c:v>
                </c:pt>
                <c:pt idx="1011">
                  <c:v>2.3399999999999997E-2</c:v>
                </c:pt>
                <c:pt idx="1012">
                  <c:v>2.3399999999999997E-2</c:v>
                </c:pt>
                <c:pt idx="1013">
                  <c:v>2.3300000000000001E-2</c:v>
                </c:pt>
                <c:pt idx="1014">
                  <c:v>2.3099999999999999E-2</c:v>
                </c:pt>
                <c:pt idx="1015">
                  <c:v>2.29E-2</c:v>
                </c:pt>
                <c:pt idx="1016">
                  <c:v>2.3E-2</c:v>
                </c:pt>
                <c:pt idx="1017">
                  <c:v>2.2799999999999997E-2</c:v>
                </c:pt>
                <c:pt idx="1019">
                  <c:v>2.2799999999999997E-2</c:v>
                </c:pt>
                <c:pt idx="1020">
                  <c:v>2.2799999999999997E-2</c:v>
                </c:pt>
                <c:pt idx="1021">
                  <c:v>2.3099999999999999E-2</c:v>
                </c:pt>
                <c:pt idx="1022">
                  <c:v>2.3199999999999998E-2</c:v>
                </c:pt>
                <c:pt idx="1023">
                  <c:v>2.3199999999999998E-2</c:v>
                </c:pt>
                <c:pt idx="1024">
                  <c:v>2.35E-2</c:v>
                </c:pt>
                <c:pt idx="1025">
                  <c:v>2.35E-2</c:v>
                </c:pt>
                <c:pt idx="1026">
                  <c:v>2.35E-2</c:v>
                </c:pt>
                <c:pt idx="1027">
                  <c:v>2.3599999999999999E-2</c:v>
                </c:pt>
                <c:pt idx="1028">
                  <c:v>2.4399999999999998E-2</c:v>
                </c:pt>
                <c:pt idx="1029">
                  <c:v>2.4199999999999999E-2</c:v>
                </c:pt>
                <c:pt idx="1030">
                  <c:v>2.4E-2</c:v>
                </c:pt>
                <c:pt idx="1031">
                  <c:v>2.41E-2</c:v>
                </c:pt>
                <c:pt idx="1032">
                  <c:v>2.3599999999999999E-2</c:v>
                </c:pt>
                <c:pt idx="1033">
                  <c:v>2.3099999999999999E-2</c:v>
                </c:pt>
                <c:pt idx="1034">
                  <c:v>2.3300000000000001E-2</c:v>
                </c:pt>
                <c:pt idx="1035">
                  <c:v>2.3399999999999997E-2</c:v>
                </c:pt>
                <c:pt idx="1036">
                  <c:v>2.3199999999999998E-2</c:v>
                </c:pt>
                <c:pt idx="1037">
                  <c:v>2.3700000000000002E-2</c:v>
                </c:pt>
                <c:pt idx="1039">
                  <c:v>2.35E-2</c:v>
                </c:pt>
                <c:pt idx="1040">
                  <c:v>2.3799999999999998E-2</c:v>
                </c:pt>
                <c:pt idx="1041">
                  <c:v>2.4300000000000002E-2</c:v>
                </c:pt>
                <c:pt idx="1042">
                  <c:v>2.4300000000000002E-2</c:v>
                </c:pt>
                <c:pt idx="1044">
                  <c:v>2.4399999999999998E-2</c:v>
                </c:pt>
                <c:pt idx="1045">
                  <c:v>2.46E-2</c:v>
                </c:pt>
                <c:pt idx="1046">
                  <c:v>2.4500000000000001E-2</c:v>
                </c:pt>
                <c:pt idx="1047">
                  <c:v>2.4300000000000002E-2</c:v>
                </c:pt>
                <c:pt idx="1048">
                  <c:v>2.4199999999999999E-2</c:v>
                </c:pt>
                <c:pt idx="1049">
                  <c:v>2.4300000000000002E-2</c:v>
                </c:pt>
                <c:pt idx="1050">
                  <c:v>2.4300000000000002E-2</c:v>
                </c:pt>
                <c:pt idx="1051">
                  <c:v>2.4199999999999999E-2</c:v>
                </c:pt>
                <c:pt idx="1052">
                  <c:v>2.3599999999999999E-2</c:v>
                </c:pt>
                <c:pt idx="1053">
                  <c:v>2.3199999999999998E-2</c:v>
                </c:pt>
                <c:pt idx="1054">
                  <c:v>2.3399999999999997E-2</c:v>
                </c:pt>
                <c:pt idx="1056">
                  <c:v>2.3900000000000001E-2</c:v>
                </c:pt>
                <c:pt idx="1057">
                  <c:v>2.3599999999999999E-2</c:v>
                </c:pt>
                <c:pt idx="1058">
                  <c:v>2.3300000000000001E-2</c:v>
                </c:pt>
                <c:pt idx="1059">
                  <c:v>2.3799999999999998E-2</c:v>
                </c:pt>
                <c:pt idx="1060">
                  <c:v>2.41E-2</c:v>
                </c:pt>
                <c:pt idx="1061">
                  <c:v>2.41E-2</c:v>
                </c:pt>
                <c:pt idx="1062">
                  <c:v>2.35E-2</c:v>
                </c:pt>
                <c:pt idx="1063">
                  <c:v>2.3399999999999997E-2</c:v>
                </c:pt>
                <c:pt idx="1064">
                  <c:v>2.3199999999999998E-2</c:v>
                </c:pt>
                <c:pt idx="1065">
                  <c:v>2.35E-2</c:v>
                </c:pt>
                <c:pt idx="1066">
                  <c:v>2.35E-2</c:v>
                </c:pt>
                <c:pt idx="1067">
                  <c:v>2.35E-2</c:v>
                </c:pt>
                <c:pt idx="1068">
                  <c:v>2.35E-2</c:v>
                </c:pt>
                <c:pt idx="1069">
                  <c:v>2.35E-2</c:v>
                </c:pt>
                <c:pt idx="1070">
                  <c:v>2.3300000000000001E-2</c:v>
                </c:pt>
                <c:pt idx="1071">
                  <c:v>2.3099999999999999E-2</c:v>
                </c:pt>
                <c:pt idx="1072">
                  <c:v>2.3199999999999998E-2</c:v>
                </c:pt>
                <c:pt idx="1073">
                  <c:v>2.35E-2</c:v>
                </c:pt>
                <c:pt idx="1074">
                  <c:v>2.35E-2</c:v>
                </c:pt>
                <c:pt idx="1076">
                  <c:v>2.35E-2</c:v>
                </c:pt>
                <c:pt idx="1077">
                  <c:v>2.3300000000000001E-2</c:v>
                </c:pt>
                <c:pt idx="1078">
                  <c:v>2.35E-2</c:v>
                </c:pt>
                <c:pt idx="1079">
                  <c:v>2.35E-2</c:v>
                </c:pt>
                <c:pt idx="1080">
                  <c:v>2.3599999999999999E-2</c:v>
                </c:pt>
                <c:pt idx="1081">
                  <c:v>2.35E-2</c:v>
                </c:pt>
                <c:pt idx="1082">
                  <c:v>2.35E-2</c:v>
                </c:pt>
                <c:pt idx="1083">
                  <c:v>2.3599999999999999E-2</c:v>
                </c:pt>
                <c:pt idx="1084">
                  <c:v>2.3300000000000001E-2</c:v>
                </c:pt>
                <c:pt idx="1085">
                  <c:v>2.3300000000000001E-2</c:v>
                </c:pt>
                <c:pt idx="1086">
                  <c:v>2.3099999999999999E-2</c:v>
                </c:pt>
                <c:pt idx="1087">
                  <c:v>2.3300000000000001E-2</c:v>
                </c:pt>
                <c:pt idx="1088">
                  <c:v>2.3099999999999999E-2</c:v>
                </c:pt>
                <c:pt idx="1089">
                  <c:v>2.2799999999999997E-2</c:v>
                </c:pt>
                <c:pt idx="1090">
                  <c:v>2.2599999999999999E-2</c:v>
                </c:pt>
                <c:pt idx="1091">
                  <c:v>2.2200000000000001E-2</c:v>
                </c:pt>
                <c:pt idx="1092">
                  <c:v>2.2000000000000002E-2</c:v>
                </c:pt>
                <c:pt idx="1093">
                  <c:v>2.2200000000000001E-2</c:v>
                </c:pt>
                <c:pt idx="1094">
                  <c:v>2.2400000000000003E-2</c:v>
                </c:pt>
                <c:pt idx="1095">
                  <c:v>2.2200000000000001E-2</c:v>
                </c:pt>
                <c:pt idx="1096">
                  <c:v>2.1899999999999999E-2</c:v>
                </c:pt>
                <c:pt idx="1097">
                  <c:v>2.18E-2</c:v>
                </c:pt>
                <c:pt idx="1098">
                  <c:v>2.2099999999999998E-2</c:v>
                </c:pt>
                <c:pt idx="1099">
                  <c:v>2.2400000000000003E-2</c:v>
                </c:pt>
                <c:pt idx="1100">
                  <c:v>2.2200000000000001E-2</c:v>
                </c:pt>
                <c:pt idx="1101">
                  <c:v>2.2099999999999998E-2</c:v>
                </c:pt>
                <c:pt idx="1102">
                  <c:v>2.23E-2</c:v>
                </c:pt>
                <c:pt idx="1103">
                  <c:v>2.2400000000000003E-2</c:v>
                </c:pt>
                <c:pt idx="1104">
                  <c:v>2.2599999999999999E-2</c:v>
                </c:pt>
                <c:pt idx="1105">
                  <c:v>2.2799999999999997E-2</c:v>
                </c:pt>
                <c:pt idx="1106">
                  <c:v>2.2799999999999997E-2</c:v>
                </c:pt>
                <c:pt idx="1107">
                  <c:v>2.2599999999999999E-2</c:v>
                </c:pt>
                <c:pt idx="1108">
                  <c:v>2.2599999999999999E-2</c:v>
                </c:pt>
                <c:pt idx="1109">
                  <c:v>2.29E-2</c:v>
                </c:pt>
                <c:pt idx="1110">
                  <c:v>2.3300000000000001E-2</c:v>
                </c:pt>
                <c:pt idx="1111">
                  <c:v>2.3300000000000001E-2</c:v>
                </c:pt>
                <c:pt idx="1112">
                  <c:v>2.3199999999999998E-2</c:v>
                </c:pt>
                <c:pt idx="1113">
                  <c:v>2.3300000000000001E-2</c:v>
                </c:pt>
                <c:pt idx="1115">
                  <c:v>2.3399999999999997E-2</c:v>
                </c:pt>
                <c:pt idx="1116">
                  <c:v>2.3399999999999997E-2</c:v>
                </c:pt>
                <c:pt idx="1117">
                  <c:v>2.2700000000000001E-2</c:v>
                </c:pt>
                <c:pt idx="1118">
                  <c:v>2.3199999999999998E-2</c:v>
                </c:pt>
                <c:pt idx="1119">
                  <c:v>2.3399999999999997E-2</c:v>
                </c:pt>
                <c:pt idx="1120">
                  <c:v>2.3199999999999998E-2</c:v>
                </c:pt>
                <c:pt idx="1121">
                  <c:v>2.3199999999999998E-2</c:v>
                </c:pt>
                <c:pt idx="1122">
                  <c:v>2.23E-2</c:v>
                </c:pt>
                <c:pt idx="1123">
                  <c:v>2.2499999999999999E-2</c:v>
                </c:pt>
                <c:pt idx="1124">
                  <c:v>2.1899999999999999E-2</c:v>
                </c:pt>
                <c:pt idx="1125">
                  <c:v>2.18E-2</c:v>
                </c:pt>
                <c:pt idx="1126">
                  <c:v>2.2200000000000001E-2</c:v>
                </c:pt>
                <c:pt idx="1127">
                  <c:v>2.2000000000000002E-2</c:v>
                </c:pt>
                <c:pt idx="1128">
                  <c:v>2.2099999999999998E-2</c:v>
                </c:pt>
                <c:pt idx="1129">
                  <c:v>2.2200000000000001E-2</c:v>
                </c:pt>
                <c:pt idx="1130">
                  <c:v>2.1899999999999999E-2</c:v>
                </c:pt>
                <c:pt idx="1131">
                  <c:v>2.2400000000000003E-2</c:v>
                </c:pt>
                <c:pt idx="1132">
                  <c:v>2.2700000000000001E-2</c:v>
                </c:pt>
                <c:pt idx="1133">
                  <c:v>2.2400000000000003E-2</c:v>
                </c:pt>
                <c:pt idx="1134">
                  <c:v>2.1499999999999998E-2</c:v>
                </c:pt>
                <c:pt idx="1135">
                  <c:v>2.2000000000000002E-2</c:v>
                </c:pt>
                <c:pt idx="1136">
                  <c:v>2.18E-2</c:v>
                </c:pt>
                <c:pt idx="1137">
                  <c:v>2.2099999999999998E-2</c:v>
                </c:pt>
                <c:pt idx="1138">
                  <c:v>2.18E-2</c:v>
                </c:pt>
                <c:pt idx="1139">
                  <c:v>2.2000000000000002E-2</c:v>
                </c:pt>
                <c:pt idx="1140">
                  <c:v>2.1899999999999999E-2</c:v>
                </c:pt>
                <c:pt idx="1141">
                  <c:v>2.1600000000000001E-2</c:v>
                </c:pt>
                <c:pt idx="1142">
                  <c:v>2.18E-2</c:v>
                </c:pt>
                <c:pt idx="1143">
                  <c:v>2.1700000000000001E-2</c:v>
                </c:pt>
                <c:pt idx="1144">
                  <c:v>2.1600000000000001E-2</c:v>
                </c:pt>
                <c:pt idx="1145">
                  <c:v>2.1600000000000001E-2</c:v>
                </c:pt>
                <c:pt idx="1146">
                  <c:v>2.1499999999999998E-2</c:v>
                </c:pt>
                <c:pt idx="1147">
                  <c:v>2.1499999999999998E-2</c:v>
                </c:pt>
                <c:pt idx="1148">
                  <c:v>2.1400000000000002E-2</c:v>
                </c:pt>
                <c:pt idx="1149">
                  <c:v>2.12E-2</c:v>
                </c:pt>
                <c:pt idx="1151">
                  <c:v>2.1099999999999997E-2</c:v>
                </c:pt>
                <c:pt idx="1152">
                  <c:v>2.0899999999999998E-2</c:v>
                </c:pt>
                <c:pt idx="1153">
                  <c:v>2.0799999999999999E-2</c:v>
                </c:pt>
                <c:pt idx="1154">
                  <c:v>2.0799999999999999E-2</c:v>
                </c:pt>
                <c:pt idx="1155">
                  <c:v>2.1099999999999997E-2</c:v>
                </c:pt>
                <c:pt idx="1156">
                  <c:v>2.0499999999999997E-2</c:v>
                </c:pt>
                <c:pt idx="1157">
                  <c:v>2.0299999999999999E-2</c:v>
                </c:pt>
                <c:pt idx="1158">
                  <c:v>0.02</c:v>
                </c:pt>
                <c:pt idx="1160">
                  <c:v>1.9199999999999998E-2</c:v>
                </c:pt>
                <c:pt idx="1161">
                  <c:v>1.9199999999999998E-2</c:v>
                </c:pt>
                <c:pt idx="1162">
                  <c:v>1.9E-2</c:v>
                </c:pt>
                <c:pt idx="1163">
                  <c:v>1.9E-2</c:v>
                </c:pt>
                <c:pt idx="1164">
                  <c:v>1.9099999999999999E-2</c:v>
                </c:pt>
                <c:pt idx="1165">
                  <c:v>1.9E-2</c:v>
                </c:pt>
                <c:pt idx="1166">
                  <c:v>1.9199999999999998E-2</c:v>
                </c:pt>
                <c:pt idx="1167">
                  <c:v>1.9299999999999998E-2</c:v>
                </c:pt>
                <c:pt idx="1168">
                  <c:v>1.9199999999999998E-2</c:v>
                </c:pt>
                <c:pt idx="1169">
                  <c:v>1.9199999999999998E-2</c:v>
                </c:pt>
                <c:pt idx="1170">
                  <c:v>1.9E-2</c:v>
                </c:pt>
                <c:pt idx="1171">
                  <c:v>1.8700000000000001E-2</c:v>
                </c:pt>
                <c:pt idx="1172">
                  <c:v>1.9199999999999998E-2</c:v>
                </c:pt>
                <c:pt idx="1173">
                  <c:v>1.9299999999999998E-2</c:v>
                </c:pt>
                <c:pt idx="1174">
                  <c:v>1.9400000000000001E-2</c:v>
                </c:pt>
                <c:pt idx="1176">
                  <c:v>1.9299999999999998E-2</c:v>
                </c:pt>
                <c:pt idx="1177">
                  <c:v>1.9400000000000001E-2</c:v>
                </c:pt>
                <c:pt idx="1178">
                  <c:v>1.9400000000000001E-2</c:v>
                </c:pt>
                <c:pt idx="1179">
                  <c:v>1.9400000000000001E-2</c:v>
                </c:pt>
                <c:pt idx="1180">
                  <c:v>1.9299999999999998E-2</c:v>
                </c:pt>
                <c:pt idx="1181">
                  <c:v>1.9199999999999998E-2</c:v>
                </c:pt>
                <c:pt idx="1182">
                  <c:v>1.8799999999999997E-2</c:v>
                </c:pt>
                <c:pt idx="1183">
                  <c:v>1.8600000000000002E-2</c:v>
                </c:pt>
                <c:pt idx="1184">
                  <c:v>1.84E-2</c:v>
                </c:pt>
                <c:pt idx="1185">
                  <c:v>1.8200000000000001E-2</c:v>
                </c:pt>
                <c:pt idx="1186">
                  <c:v>1.8000000000000002E-2</c:v>
                </c:pt>
                <c:pt idx="1187">
                  <c:v>1.7899999999999999E-2</c:v>
                </c:pt>
                <c:pt idx="1188">
                  <c:v>1.7899999999999999E-2</c:v>
                </c:pt>
                <c:pt idx="1189">
                  <c:v>1.7600000000000001E-2</c:v>
                </c:pt>
                <c:pt idx="1190">
                  <c:v>1.7399999999999999E-2</c:v>
                </c:pt>
                <c:pt idx="1191">
                  <c:v>1.8000000000000002E-2</c:v>
                </c:pt>
                <c:pt idx="1192">
                  <c:v>1.83E-2</c:v>
                </c:pt>
                <c:pt idx="1193">
                  <c:v>1.8500000000000003E-2</c:v>
                </c:pt>
                <c:pt idx="1194">
                  <c:v>1.8200000000000001E-2</c:v>
                </c:pt>
                <c:pt idx="1195">
                  <c:v>1.8200000000000001E-2</c:v>
                </c:pt>
                <c:pt idx="1196">
                  <c:v>1.7899999999999999E-2</c:v>
                </c:pt>
                <c:pt idx="1197">
                  <c:v>1.7899999999999999E-2</c:v>
                </c:pt>
                <c:pt idx="1198">
                  <c:v>1.7899999999999999E-2</c:v>
                </c:pt>
                <c:pt idx="1199">
                  <c:v>1.84E-2</c:v>
                </c:pt>
                <c:pt idx="1200">
                  <c:v>1.83E-2</c:v>
                </c:pt>
                <c:pt idx="1201">
                  <c:v>1.77E-2</c:v>
                </c:pt>
                <c:pt idx="1202">
                  <c:v>1.7600000000000001E-2</c:v>
                </c:pt>
                <c:pt idx="1203">
                  <c:v>1.7500000000000002E-2</c:v>
                </c:pt>
                <c:pt idx="1204">
                  <c:v>1.7500000000000002E-2</c:v>
                </c:pt>
                <c:pt idx="1205">
                  <c:v>1.7500000000000002E-2</c:v>
                </c:pt>
                <c:pt idx="1206">
                  <c:v>1.77E-2</c:v>
                </c:pt>
                <c:pt idx="1207">
                  <c:v>1.7899999999999999E-2</c:v>
                </c:pt>
                <c:pt idx="1208">
                  <c:v>1.7899999999999999E-2</c:v>
                </c:pt>
                <c:pt idx="1209">
                  <c:v>1.78E-2</c:v>
                </c:pt>
                <c:pt idx="1210">
                  <c:v>1.78E-2</c:v>
                </c:pt>
                <c:pt idx="1211">
                  <c:v>1.78E-2</c:v>
                </c:pt>
                <c:pt idx="1212">
                  <c:v>1.7500000000000002E-2</c:v>
                </c:pt>
                <c:pt idx="1213">
                  <c:v>1.7399999999999999E-2</c:v>
                </c:pt>
                <c:pt idx="1214">
                  <c:v>1.7500000000000002E-2</c:v>
                </c:pt>
                <c:pt idx="1215">
                  <c:v>1.72E-2</c:v>
                </c:pt>
                <c:pt idx="1216">
                  <c:v>1.72E-2</c:v>
                </c:pt>
                <c:pt idx="1217">
                  <c:v>1.72E-2</c:v>
                </c:pt>
                <c:pt idx="1218">
                  <c:v>1.7399999999999999E-2</c:v>
                </c:pt>
                <c:pt idx="1219">
                  <c:v>1.6899999999999998E-2</c:v>
                </c:pt>
                <c:pt idx="1221">
                  <c:v>1.6799999999999999E-2</c:v>
                </c:pt>
                <c:pt idx="1222">
                  <c:v>1.6799999999999999E-2</c:v>
                </c:pt>
                <c:pt idx="1223">
                  <c:v>1.72E-2</c:v>
                </c:pt>
                <c:pt idx="1224">
                  <c:v>1.6899999999999998E-2</c:v>
                </c:pt>
                <c:pt idx="1225">
                  <c:v>1.66E-2</c:v>
                </c:pt>
                <c:pt idx="1226">
                  <c:v>1.6799999999999999E-2</c:v>
                </c:pt>
                <c:pt idx="1227">
                  <c:v>1.67E-2</c:v>
                </c:pt>
                <c:pt idx="1228">
                  <c:v>1.6399999999999998E-2</c:v>
                </c:pt>
                <c:pt idx="1229">
                  <c:v>1.61E-2</c:v>
                </c:pt>
                <c:pt idx="1230">
                  <c:v>1.61E-2</c:v>
                </c:pt>
                <c:pt idx="1231">
                  <c:v>1.5600000000000001E-2</c:v>
                </c:pt>
                <c:pt idx="1232">
                  <c:v>1.4999999999999999E-2</c:v>
                </c:pt>
                <c:pt idx="1233">
                  <c:v>1.4499999999999999E-2</c:v>
                </c:pt>
                <c:pt idx="1234">
                  <c:v>1.4199999999999999E-2</c:v>
                </c:pt>
                <c:pt idx="1235">
                  <c:v>1.4199999999999999E-2</c:v>
                </c:pt>
                <c:pt idx="1236">
                  <c:v>1.47E-2</c:v>
                </c:pt>
                <c:pt idx="1237">
                  <c:v>1.49E-2</c:v>
                </c:pt>
                <c:pt idx="1238">
                  <c:v>1.5100000000000001E-2</c:v>
                </c:pt>
                <c:pt idx="1239">
                  <c:v>1.5800000000000002E-2</c:v>
                </c:pt>
                <c:pt idx="1240">
                  <c:v>1.54E-2</c:v>
                </c:pt>
                <c:pt idx="1241">
                  <c:v>1.5300000000000001E-2</c:v>
                </c:pt>
                <c:pt idx="1242">
                  <c:v>1.5300000000000001E-2</c:v>
                </c:pt>
                <c:pt idx="1243">
                  <c:v>1.54E-2</c:v>
                </c:pt>
                <c:pt idx="1244">
                  <c:v>1.54E-2</c:v>
                </c:pt>
                <c:pt idx="1246">
                  <c:v>1.5600000000000001E-2</c:v>
                </c:pt>
                <c:pt idx="1247">
                  <c:v>1.5600000000000001E-2</c:v>
                </c:pt>
                <c:pt idx="1248">
                  <c:v>1.55E-2</c:v>
                </c:pt>
                <c:pt idx="1249">
                  <c:v>1.54E-2</c:v>
                </c:pt>
                <c:pt idx="1250">
                  <c:v>1.52E-2</c:v>
                </c:pt>
                <c:pt idx="1251">
                  <c:v>1.4999999999999999E-2</c:v>
                </c:pt>
                <c:pt idx="1252">
                  <c:v>1.4800000000000001E-2</c:v>
                </c:pt>
                <c:pt idx="1253">
                  <c:v>1.44E-2</c:v>
                </c:pt>
                <c:pt idx="1254">
                  <c:v>1.4499999999999999E-2</c:v>
                </c:pt>
                <c:pt idx="1255">
                  <c:v>1.4499999999999999E-2</c:v>
                </c:pt>
                <c:pt idx="1256">
                  <c:v>1.47E-2</c:v>
                </c:pt>
                <c:pt idx="1257">
                  <c:v>1.4800000000000001E-2</c:v>
                </c:pt>
                <c:pt idx="1258">
                  <c:v>1.4999999999999999E-2</c:v>
                </c:pt>
                <c:pt idx="1259">
                  <c:v>1.49E-2</c:v>
                </c:pt>
                <c:pt idx="1260">
                  <c:v>1.4999999999999999E-2</c:v>
                </c:pt>
                <c:pt idx="1261">
                  <c:v>1.4999999999999999E-2</c:v>
                </c:pt>
                <c:pt idx="1262">
                  <c:v>1.49E-2</c:v>
                </c:pt>
                <c:pt idx="1263">
                  <c:v>1.47E-2</c:v>
                </c:pt>
                <c:pt idx="1264">
                  <c:v>1.41E-2</c:v>
                </c:pt>
                <c:pt idx="1265">
                  <c:v>1.4199999999999999E-2</c:v>
                </c:pt>
                <c:pt idx="1266">
                  <c:v>1.4199999999999999E-2</c:v>
                </c:pt>
                <c:pt idx="1267">
                  <c:v>1.43E-2</c:v>
                </c:pt>
                <c:pt idx="1269">
                  <c:v>1.34E-2</c:v>
                </c:pt>
                <c:pt idx="1270">
                  <c:v>1.3100000000000001E-2</c:v>
                </c:pt>
                <c:pt idx="1271">
                  <c:v>1.3000000000000001E-2</c:v>
                </c:pt>
                <c:pt idx="1272">
                  <c:v>1.29E-2</c:v>
                </c:pt>
                <c:pt idx="1273">
                  <c:v>1.26E-2</c:v>
                </c:pt>
                <c:pt idx="1274">
                  <c:v>1.2500000000000001E-2</c:v>
                </c:pt>
                <c:pt idx="1275">
                  <c:v>1.23E-2</c:v>
                </c:pt>
                <c:pt idx="1276">
                  <c:v>1.21E-2</c:v>
                </c:pt>
                <c:pt idx="1277">
                  <c:v>1.1899999999999999E-2</c:v>
                </c:pt>
                <c:pt idx="1279">
                  <c:v>1.21E-2</c:v>
                </c:pt>
                <c:pt idx="1280">
                  <c:v>1.2699999999999999E-2</c:v>
                </c:pt>
                <c:pt idx="1281">
                  <c:v>1.34E-2</c:v>
                </c:pt>
                <c:pt idx="1282">
                  <c:v>1.37E-2</c:v>
                </c:pt>
                <c:pt idx="1283">
                  <c:v>1.3600000000000001E-2</c:v>
                </c:pt>
                <c:pt idx="1284">
                  <c:v>1.3300000000000001E-2</c:v>
                </c:pt>
                <c:pt idx="1285">
                  <c:v>1.3100000000000001E-2</c:v>
                </c:pt>
                <c:pt idx="1286">
                  <c:v>1.2800000000000001E-2</c:v>
                </c:pt>
                <c:pt idx="1287">
                  <c:v>1.23E-2</c:v>
                </c:pt>
                <c:pt idx="1288">
                  <c:v>1.26E-2</c:v>
                </c:pt>
                <c:pt idx="1289">
                  <c:v>1.21E-2</c:v>
                </c:pt>
                <c:pt idx="1290">
                  <c:v>1.18E-2</c:v>
                </c:pt>
                <c:pt idx="1291">
                  <c:v>1.15E-2</c:v>
                </c:pt>
                <c:pt idx="1292">
                  <c:v>1.1200000000000002E-2</c:v>
                </c:pt>
                <c:pt idx="1293">
                  <c:v>1.18E-2</c:v>
                </c:pt>
                <c:pt idx="1294">
                  <c:v>1.18E-2</c:v>
                </c:pt>
                <c:pt idx="1295">
                  <c:v>1.15E-2</c:v>
                </c:pt>
                <c:pt idx="1296">
                  <c:v>1.1299999999999999E-2</c:v>
                </c:pt>
                <c:pt idx="1297">
                  <c:v>1.1699999999999999E-2</c:v>
                </c:pt>
                <c:pt idx="1298">
                  <c:v>1.21E-2</c:v>
                </c:pt>
                <c:pt idx="1300">
                  <c:v>1.23E-2</c:v>
                </c:pt>
                <c:pt idx="1301">
                  <c:v>1.23E-2</c:v>
                </c:pt>
                <c:pt idx="1302">
                  <c:v>1.21E-2</c:v>
                </c:pt>
                <c:pt idx="1303">
                  <c:v>1.1699999999999999E-2</c:v>
                </c:pt>
                <c:pt idx="1304">
                  <c:v>1.1599999999999999E-2</c:v>
                </c:pt>
                <c:pt idx="1305">
                  <c:v>1.1299999999999999E-2</c:v>
                </c:pt>
                <c:pt idx="1306">
                  <c:v>1.09E-2</c:v>
                </c:pt>
                <c:pt idx="1307">
                  <c:v>1.0700000000000001E-2</c:v>
                </c:pt>
                <c:pt idx="1308">
                  <c:v>1.11E-2</c:v>
                </c:pt>
                <c:pt idx="1309">
                  <c:v>1.09E-2</c:v>
                </c:pt>
                <c:pt idx="1310">
                  <c:v>1.06E-2</c:v>
                </c:pt>
                <c:pt idx="1311">
                  <c:v>1.0200000000000001E-2</c:v>
                </c:pt>
                <c:pt idx="1312">
                  <c:v>1.03E-2</c:v>
                </c:pt>
                <c:pt idx="1313">
                  <c:v>9.8999999999999991E-3</c:v>
                </c:pt>
                <c:pt idx="1314">
                  <c:v>9.8999999999999991E-3</c:v>
                </c:pt>
                <c:pt idx="1316">
                  <c:v>9.4999999999999998E-3</c:v>
                </c:pt>
                <c:pt idx="1317">
                  <c:v>9.3999999999999986E-3</c:v>
                </c:pt>
                <c:pt idx="1318">
                  <c:v>9.5999999999999992E-3</c:v>
                </c:pt>
                <c:pt idx="1319">
                  <c:v>0.01</c:v>
                </c:pt>
                <c:pt idx="1320">
                  <c:v>9.3999999999999986E-3</c:v>
                </c:pt>
                <c:pt idx="1321">
                  <c:v>9.7000000000000003E-3</c:v>
                </c:pt>
                <c:pt idx="1322">
                  <c:v>9.3999999999999986E-3</c:v>
                </c:pt>
                <c:pt idx="1323">
                  <c:v>9.3999999999999986E-3</c:v>
                </c:pt>
                <c:pt idx="1324">
                  <c:v>9.1000000000000004E-3</c:v>
                </c:pt>
                <c:pt idx="1325">
                  <c:v>8.5000000000000006E-3</c:v>
                </c:pt>
                <c:pt idx="1326">
                  <c:v>8.6E-3</c:v>
                </c:pt>
                <c:pt idx="1327">
                  <c:v>8.3000000000000001E-3</c:v>
                </c:pt>
                <c:pt idx="1328">
                  <c:v>8.3999999999999995E-3</c:v>
                </c:pt>
                <c:pt idx="1329">
                  <c:v>8.0000000000000002E-3</c:v>
                </c:pt>
                <c:pt idx="1330">
                  <c:v>7.6E-3</c:v>
                </c:pt>
                <c:pt idx="1331">
                  <c:v>7.1999999999999998E-3</c:v>
                </c:pt>
                <c:pt idx="1332">
                  <c:v>7.6E-3</c:v>
                </c:pt>
                <c:pt idx="1333">
                  <c:v>7.8000000000000005E-3</c:v>
                </c:pt>
                <c:pt idx="1334">
                  <c:v>7.6E-3</c:v>
                </c:pt>
                <c:pt idx="1335">
                  <c:v>6.9999999999999993E-3</c:v>
                </c:pt>
                <c:pt idx="1336">
                  <c:v>7.3000000000000001E-3</c:v>
                </c:pt>
                <c:pt idx="1337">
                  <c:v>7.4999999999999997E-3</c:v>
                </c:pt>
                <c:pt idx="1338">
                  <c:v>8.1000000000000013E-3</c:v>
                </c:pt>
                <c:pt idx="1339">
                  <c:v>8.199999999999999E-3</c:v>
                </c:pt>
                <c:pt idx="1341">
                  <c:v>8.3000000000000001E-3</c:v>
                </c:pt>
                <c:pt idx="1342">
                  <c:v>8.1000000000000013E-3</c:v>
                </c:pt>
                <c:pt idx="1343">
                  <c:v>7.7000000000000002E-3</c:v>
                </c:pt>
                <c:pt idx="1344">
                  <c:v>7.3000000000000001E-3</c:v>
                </c:pt>
                <c:pt idx="1345">
                  <c:v>7.7000000000000002E-3</c:v>
                </c:pt>
                <c:pt idx="1346">
                  <c:v>7.9000000000000008E-3</c:v>
                </c:pt>
                <c:pt idx="1347">
                  <c:v>8.1000000000000013E-3</c:v>
                </c:pt>
                <c:pt idx="1348">
                  <c:v>8.0000000000000002E-3</c:v>
                </c:pt>
                <c:pt idx="1349">
                  <c:v>7.4999999999999997E-3</c:v>
                </c:pt>
                <c:pt idx="1350">
                  <c:v>6.9999999999999993E-3</c:v>
                </c:pt>
                <c:pt idx="1351">
                  <c:v>7.6E-3</c:v>
                </c:pt>
                <c:pt idx="1352">
                  <c:v>8.6E-3</c:v>
                </c:pt>
                <c:pt idx="1353">
                  <c:v>8.0000000000000002E-3</c:v>
                </c:pt>
                <c:pt idx="1354">
                  <c:v>8.3000000000000001E-3</c:v>
                </c:pt>
                <c:pt idx="1355">
                  <c:v>7.7000000000000002E-3</c:v>
                </c:pt>
                <c:pt idx="1356">
                  <c:v>7.9000000000000008E-3</c:v>
                </c:pt>
                <c:pt idx="1357">
                  <c:v>8.0000000000000002E-3</c:v>
                </c:pt>
                <c:pt idx="1358">
                  <c:v>7.7000000000000002E-3</c:v>
                </c:pt>
                <c:pt idx="1359">
                  <c:v>7.9000000000000008E-3</c:v>
                </c:pt>
                <c:pt idx="1360">
                  <c:v>8.1000000000000013E-3</c:v>
                </c:pt>
                <c:pt idx="1361">
                  <c:v>7.7000000000000002E-3</c:v>
                </c:pt>
                <c:pt idx="1362">
                  <c:v>7.7000000000000002E-3</c:v>
                </c:pt>
                <c:pt idx="1363">
                  <c:v>7.1999999999999998E-3</c:v>
                </c:pt>
                <c:pt idx="1365">
                  <c:v>7.4000000000000003E-3</c:v>
                </c:pt>
                <c:pt idx="1366">
                  <c:v>7.3000000000000001E-3</c:v>
                </c:pt>
                <c:pt idx="1367">
                  <c:v>6.9999999999999993E-3</c:v>
                </c:pt>
                <c:pt idx="1368">
                  <c:v>6.9999999999999993E-3</c:v>
                </c:pt>
                <c:pt idx="1369">
                  <c:v>7.0999999999999995E-3</c:v>
                </c:pt>
                <c:pt idx="1370">
                  <c:v>7.3000000000000001E-3</c:v>
                </c:pt>
                <c:pt idx="1371">
                  <c:v>7.3000000000000001E-3</c:v>
                </c:pt>
                <c:pt idx="1372">
                  <c:v>7.4000000000000003E-3</c:v>
                </c:pt>
                <c:pt idx="1373">
                  <c:v>7.7000000000000002E-3</c:v>
                </c:pt>
                <c:pt idx="1374">
                  <c:v>7.3000000000000001E-3</c:v>
                </c:pt>
                <c:pt idx="1375">
                  <c:v>6.9999999999999993E-3</c:v>
                </c:pt>
                <c:pt idx="1376">
                  <c:v>6.7000000000000002E-3</c:v>
                </c:pt>
                <c:pt idx="1377">
                  <c:v>7.1999999999999998E-3</c:v>
                </c:pt>
                <c:pt idx="1378">
                  <c:v>7.7000000000000002E-3</c:v>
                </c:pt>
                <c:pt idx="1379">
                  <c:v>7.3000000000000001E-3</c:v>
                </c:pt>
                <c:pt idx="1380">
                  <c:v>7.1999999999999998E-3</c:v>
                </c:pt>
                <c:pt idx="1381">
                  <c:v>7.0999999999999995E-3</c:v>
                </c:pt>
                <c:pt idx="1382">
                  <c:v>6.9999999999999993E-3</c:v>
                </c:pt>
                <c:pt idx="1383">
                  <c:v>6.7000000000000002E-3</c:v>
                </c:pt>
                <c:pt idx="1384">
                  <c:v>6.4000000000000003E-3</c:v>
                </c:pt>
                <c:pt idx="1385">
                  <c:v>6.1999999999999998E-3</c:v>
                </c:pt>
                <c:pt idx="1386">
                  <c:v>6.0999999999999995E-3</c:v>
                </c:pt>
                <c:pt idx="1387">
                  <c:v>6.0999999999999995E-3</c:v>
                </c:pt>
                <c:pt idx="1388">
                  <c:v>6.0000000000000001E-3</c:v>
                </c:pt>
                <c:pt idx="1389">
                  <c:v>5.5000000000000005E-3</c:v>
                </c:pt>
                <c:pt idx="1390">
                  <c:v>5.6999999999999993E-3</c:v>
                </c:pt>
                <c:pt idx="1391">
                  <c:v>5.3E-3</c:v>
                </c:pt>
                <c:pt idx="1392">
                  <c:v>5.6999999999999993E-3</c:v>
                </c:pt>
                <c:pt idx="1393">
                  <c:v>6.0999999999999995E-3</c:v>
                </c:pt>
                <c:pt idx="1394">
                  <c:v>5.5000000000000005E-3</c:v>
                </c:pt>
                <c:pt idx="1395">
                  <c:v>5.3E-3</c:v>
                </c:pt>
                <c:pt idx="1396">
                  <c:v>5.4000000000000003E-3</c:v>
                </c:pt>
                <c:pt idx="1397">
                  <c:v>5.3E-3</c:v>
                </c:pt>
                <c:pt idx="1398">
                  <c:v>5.1999999999999998E-3</c:v>
                </c:pt>
                <c:pt idx="1399">
                  <c:v>5.1000000000000004E-3</c:v>
                </c:pt>
                <c:pt idx="1400">
                  <c:v>5.1999999999999998E-3</c:v>
                </c:pt>
                <c:pt idx="1401">
                  <c:v>5.1000000000000004E-3</c:v>
                </c:pt>
                <c:pt idx="1402">
                  <c:v>5.1000000000000004E-3</c:v>
                </c:pt>
                <c:pt idx="1403">
                  <c:v>4.6999999999999993E-3</c:v>
                </c:pt>
                <c:pt idx="1404">
                  <c:v>4.4000000000000003E-3</c:v>
                </c:pt>
                <c:pt idx="1405">
                  <c:v>4.1999999999999997E-3</c:v>
                </c:pt>
                <c:pt idx="1406">
                  <c:v>4.3E-3</c:v>
                </c:pt>
                <c:pt idx="1407">
                  <c:v>4.6999999999999993E-3</c:v>
                </c:pt>
                <c:pt idx="1408">
                  <c:v>4.4000000000000003E-3</c:v>
                </c:pt>
                <c:pt idx="1409">
                  <c:v>4.4000000000000003E-3</c:v>
                </c:pt>
                <c:pt idx="1411">
                  <c:v>4.0000000000000001E-3</c:v>
                </c:pt>
                <c:pt idx="1412">
                  <c:v>4.0999999999999995E-3</c:v>
                </c:pt>
                <c:pt idx="1413">
                  <c:v>3.7000000000000002E-3</c:v>
                </c:pt>
                <c:pt idx="1414">
                  <c:v>4.0999999999999995E-3</c:v>
                </c:pt>
                <c:pt idx="1415">
                  <c:v>3.7000000000000002E-3</c:v>
                </c:pt>
                <c:pt idx="1416">
                  <c:v>3.4999999999999996E-3</c:v>
                </c:pt>
                <c:pt idx="1417">
                  <c:v>3.4999999999999996E-3</c:v>
                </c:pt>
                <c:pt idx="1418">
                  <c:v>3.4000000000000002E-3</c:v>
                </c:pt>
                <c:pt idx="1419">
                  <c:v>3.4000000000000002E-3</c:v>
                </c:pt>
                <c:pt idx="1420">
                  <c:v>3.8E-3</c:v>
                </c:pt>
                <c:pt idx="1421">
                  <c:v>4.1999999999999997E-3</c:v>
                </c:pt>
                <c:pt idx="1422">
                  <c:v>4.0000000000000001E-3</c:v>
                </c:pt>
                <c:pt idx="1423">
                  <c:v>3.9000000000000003E-3</c:v>
                </c:pt>
                <c:pt idx="1424">
                  <c:v>3.7000000000000002E-3</c:v>
                </c:pt>
                <c:pt idx="1425">
                  <c:v>3.9000000000000003E-3</c:v>
                </c:pt>
                <c:pt idx="1426">
                  <c:v>3.4999999999999996E-3</c:v>
                </c:pt>
                <c:pt idx="1427">
                  <c:v>3.3E-3</c:v>
                </c:pt>
                <c:pt idx="1428">
                  <c:v>3.3E-3</c:v>
                </c:pt>
                <c:pt idx="1429">
                  <c:v>3.3E-3</c:v>
                </c:pt>
                <c:pt idx="1430">
                  <c:v>3.0000000000000001E-3</c:v>
                </c:pt>
                <c:pt idx="1431">
                  <c:v>3.2000000000000002E-3</c:v>
                </c:pt>
                <c:pt idx="1432">
                  <c:v>3.4000000000000002E-3</c:v>
                </c:pt>
                <c:pt idx="1433">
                  <c:v>2.8000000000000004E-3</c:v>
                </c:pt>
                <c:pt idx="1434">
                  <c:v>3.0000000000000001E-3</c:v>
                </c:pt>
                <c:pt idx="1436">
                  <c:v>3.2000000000000002E-3</c:v>
                </c:pt>
                <c:pt idx="1437">
                  <c:v>3.0999999999999999E-3</c:v>
                </c:pt>
                <c:pt idx="1438">
                  <c:v>3.4000000000000002E-3</c:v>
                </c:pt>
                <c:pt idx="1439">
                  <c:v>3.3E-3</c:v>
                </c:pt>
                <c:pt idx="1440">
                  <c:v>3.0000000000000001E-3</c:v>
                </c:pt>
                <c:pt idx="1441">
                  <c:v>3.3E-3</c:v>
                </c:pt>
                <c:pt idx="1442">
                  <c:v>3.3E-3</c:v>
                </c:pt>
                <c:pt idx="1443">
                  <c:v>3.3E-3</c:v>
                </c:pt>
                <c:pt idx="1444">
                  <c:v>3.2000000000000002E-3</c:v>
                </c:pt>
                <c:pt idx="1445">
                  <c:v>3.3E-3</c:v>
                </c:pt>
                <c:pt idx="1446">
                  <c:v>3.2000000000000002E-3</c:v>
                </c:pt>
                <c:pt idx="1447">
                  <c:v>2.7000000000000001E-3</c:v>
                </c:pt>
                <c:pt idx="1448">
                  <c:v>3.2000000000000002E-3</c:v>
                </c:pt>
                <c:pt idx="1449">
                  <c:v>3.0999999999999999E-3</c:v>
                </c:pt>
                <c:pt idx="1450">
                  <c:v>3.0000000000000001E-3</c:v>
                </c:pt>
                <c:pt idx="1451">
                  <c:v>2.8999999999999998E-3</c:v>
                </c:pt>
                <c:pt idx="1452">
                  <c:v>2.8000000000000004E-3</c:v>
                </c:pt>
                <c:pt idx="1453">
                  <c:v>2.3999999999999998E-3</c:v>
                </c:pt>
                <c:pt idx="1454">
                  <c:v>2.5999999999999999E-3</c:v>
                </c:pt>
                <c:pt idx="1455">
                  <c:v>2.8000000000000004E-3</c:v>
                </c:pt>
                <c:pt idx="1456">
                  <c:v>2.8000000000000004E-3</c:v>
                </c:pt>
                <c:pt idx="1457">
                  <c:v>2.8000000000000004E-3</c:v>
                </c:pt>
                <c:pt idx="1458">
                  <c:v>2.8000000000000004E-3</c:v>
                </c:pt>
                <c:pt idx="1459">
                  <c:v>2.8999999999999998E-3</c:v>
                </c:pt>
                <c:pt idx="1460">
                  <c:v>2.5999999999999999E-3</c:v>
                </c:pt>
                <c:pt idx="1461">
                  <c:v>2.8000000000000004E-3</c:v>
                </c:pt>
                <c:pt idx="1462">
                  <c:v>2.7000000000000001E-3</c:v>
                </c:pt>
                <c:pt idx="1463">
                  <c:v>2.2000000000000001E-3</c:v>
                </c:pt>
                <c:pt idx="1464">
                  <c:v>1.9E-3</c:v>
                </c:pt>
                <c:pt idx="1465">
                  <c:v>1.9E-3</c:v>
                </c:pt>
                <c:pt idx="1466">
                  <c:v>2E-3</c:v>
                </c:pt>
                <c:pt idx="1467">
                  <c:v>2.0999999999999999E-3</c:v>
                </c:pt>
                <c:pt idx="1468">
                  <c:v>2E-3</c:v>
                </c:pt>
                <c:pt idx="1469">
                  <c:v>1.8E-3</c:v>
                </c:pt>
                <c:pt idx="1470">
                  <c:v>1.9E-3</c:v>
                </c:pt>
                <c:pt idx="1471">
                  <c:v>1.9E-3</c:v>
                </c:pt>
                <c:pt idx="1472">
                  <c:v>2E-3</c:v>
                </c:pt>
                <c:pt idx="1473">
                  <c:v>1.8E-3</c:v>
                </c:pt>
                <c:pt idx="1474">
                  <c:v>1.4000000000000002E-3</c:v>
                </c:pt>
                <c:pt idx="1475">
                  <c:v>1.4000000000000002E-3</c:v>
                </c:pt>
                <c:pt idx="1476">
                  <c:v>1.9E-3</c:v>
                </c:pt>
                <c:pt idx="1477">
                  <c:v>1.8E-3</c:v>
                </c:pt>
                <c:pt idx="1478">
                  <c:v>3.0000000000000001E-3</c:v>
                </c:pt>
                <c:pt idx="1479">
                  <c:v>2.8000000000000004E-3</c:v>
                </c:pt>
                <c:pt idx="1481">
                  <c:v>2.8999999999999998E-3</c:v>
                </c:pt>
                <c:pt idx="1482">
                  <c:v>2.8000000000000004E-3</c:v>
                </c:pt>
                <c:pt idx="1483">
                  <c:v>2.8000000000000004E-3</c:v>
                </c:pt>
                <c:pt idx="1484">
                  <c:v>2.5999999999999999E-3</c:v>
                </c:pt>
                <c:pt idx="1485">
                  <c:v>2.5999999999999999E-3</c:v>
                </c:pt>
                <c:pt idx="1486">
                  <c:v>2.5999999999999999E-3</c:v>
                </c:pt>
                <c:pt idx="1487">
                  <c:v>2.7000000000000001E-3</c:v>
                </c:pt>
                <c:pt idx="1488">
                  <c:v>3.2000000000000002E-3</c:v>
                </c:pt>
                <c:pt idx="1489">
                  <c:v>2.8999999999999998E-3</c:v>
                </c:pt>
                <c:pt idx="1490">
                  <c:v>3.2000000000000002E-3</c:v>
                </c:pt>
                <c:pt idx="1491">
                  <c:v>2.5999999999999999E-3</c:v>
                </c:pt>
                <c:pt idx="1492">
                  <c:v>2.3E-3</c:v>
                </c:pt>
                <c:pt idx="1493">
                  <c:v>2.3999999999999998E-3</c:v>
                </c:pt>
                <c:pt idx="1494">
                  <c:v>2.3E-3</c:v>
                </c:pt>
                <c:pt idx="1495">
                  <c:v>2.3E-3</c:v>
                </c:pt>
                <c:pt idx="1496">
                  <c:v>2.2000000000000001E-3</c:v>
                </c:pt>
                <c:pt idx="1497">
                  <c:v>1.7000000000000001E-3</c:v>
                </c:pt>
                <c:pt idx="1498">
                  <c:v>1.6000000000000001E-3</c:v>
                </c:pt>
                <c:pt idx="1499">
                  <c:v>1.6000000000000001E-3</c:v>
                </c:pt>
                <c:pt idx="1500">
                  <c:v>1.8E-3</c:v>
                </c:pt>
                <c:pt idx="1501">
                  <c:v>1.6000000000000001E-3</c:v>
                </c:pt>
                <c:pt idx="1502">
                  <c:v>1.5E-3</c:v>
                </c:pt>
                <c:pt idx="1503">
                  <c:v>1.7000000000000001E-3</c:v>
                </c:pt>
                <c:pt idx="1504">
                  <c:v>1.7000000000000001E-3</c:v>
                </c:pt>
                <c:pt idx="1506">
                  <c:v>1.7000000000000001E-3</c:v>
                </c:pt>
                <c:pt idx="1507">
                  <c:v>2.0999999999999999E-3</c:v>
                </c:pt>
                <c:pt idx="1508">
                  <c:v>2.3999999999999998E-3</c:v>
                </c:pt>
                <c:pt idx="1509">
                  <c:v>2.0999999999999999E-3</c:v>
                </c:pt>
                <c:pt idx="1510">
                  <c:v>2.0999999999999999E-3</c:v>
                </c:pt>
                <c:pt idx="1511">
                  <c:v>2.2000000000000001E-3</c:v>
                </c:pt>
                <c:pt idx="1512">
                  <c:v>2.2000000000000001E-3</c:v>
                </c:pt>
                <c:pt idx="1513">
                  <c:v>1.9E-3</c:v>
                </c:pt>
                <c:pt idx="1514">
                  <c:v>1.7000000000000001E-3</c:v>
                </c:pt>
                <c:pt idx="1515">
                  <c:v>2E-3</c:v>
                </c:pt>
                <c:pt idx="1516">
                  <c:v>2E-3</c:v>
                </c:pt>
                <c:pt idx="1517">
                  <c:v>2.2000000000000001E-3</c:v>
                </c:pt>
                <c:pt idx="1518">
                  <c:v>2.0999999999999999E-3</c:v>
                </c:pt>
                <c:pt idx="1519">
                  <c:v>1.8E-3</c:v>
                </c:pt>
                <c:pt idx="1520">
                  <c:v>1.7000000000000001E-3</c:v>
                </c:pt>
                <c:pt idx="1521">
                  <c:v>1.6000000000000001E-3</c:v>
                </c:pt>
                <c:pt idx="1522">
                  <c:v>1.8E-3</c:v>
                </c:pt>
                <c:pt idx="1523">
                  <c:v>1.8E-3</c:v>
                </c:pt>
                <c:pt idx="1524">
                  <c:v>1.9E-3</c:v>
                </c:pt>
                <c:pt idx="1525">
                  <c:v>1.8E-3</c:v>
                </c:pt>
                <c:pt idx="1526">
                  <c:v>1.4000000000000002E-3</c:v>
                </c:pt>
                <c:pt idx="1527">
                  <c:v>1.5E-3</c:v>
                </c:pt>
                <c:pt idx="1528">
                  <c:v>1.1000000000000001E-3</c:v>
                </c:pt>
                <c:pt idx="1530">
                  <c:v>1.1000000000000001E-3</c:v>
                </c:pt>
                <c:pt idx="1531">
                  <c:v>8.9999999999999998E-4</c:v>
                </c:pt>
                <c:pt idx="1532">
                  <c:v>7.000000000000001E-4</c:v>
                </c:pt>
                <c:pt idx="1533">
                  <c:v>8.9999999999999998E-4</c:v>
                </c:pt>
                <c:pt idx="1534">
                  <c:v>1E-3</c:v>
                </c:pt>
                <c:pt idx="1535">
                  <c:v>7.000000000000001E-4</c:v>
                </c:pt>
                <c:pt idx="1536">
                  <c:v>1.1000000000000001E-3</c:v>
                </c:pt>
                <c:pt idx="1537">
                  <c:v>1.1000000000000001E-3</c:v>
                </c:pt>
                <c:pt idx="1539">
                  <c:v>1E-3</c:v>
                </c:pt>
                <c:pt idx="1540">
                  <c:v>8.0000000000000004E-4</c:v>
                </c:pt>
                <c:pt idx="1541">
                  <c:v>8.0000000000000004E-4</c:v>
                </c:pt>
                <c:pt idx="1542">
                  <c:v>7.000000000000001E-4</c:v>
                </c:pt>
                <c:pt idx="1543">
                  <c:v>7.000000000000001E-4</c:v>
                </c:pt>
                <c:pt idx="1544">
                  <c:v>8.9999999999999998E-4</c:v>
                </c:pt>
                <c:pt idx="1545">
                  <c:v>1E-3</c:v>
                </c:pt>
                <c:pt idx="1546">
                  <c:v>7.000000000000001E-4</c:v>
                </c:pt>
                <c:pt idx="1547">
                  <c:v>1E-3</c:v>
                </c:pt>
                <c:pt idx="1548">
                  <c:v>1E-3</c:v>
                </c:pt>
                <c:pt idx="1549">
                  <c:v>1.1000000000000001E-3</c:v>
                </c:pt>
                <c:pt idx="1550">
                  <c:v>1.1000000000000001E-3</c:v>
                </c:pt>
                <c:pt idx="1551">
                  <c:v>1.1000000000000001E-3</c:v>
                </c:pt>
                <c:pt idx="1552">
                  <c:v>8.0000000000000004E-4</c:v>
                </c:pt>
                <c:pt idx="1553">
                  <c:v>1E-3</c:v>
                </c:pt>
                <c:pt idx="1554">
                  <c:v>8.0000000000000004E-4</c:v>
                </c:pt>
                <c:pt idx="1555">
                  <c:v>7.000000000000001E-4</c:v>
                </c:pt>
                <c:pt idx="1556">
                  <c:v>5.0000000000000001E-4</c:v>
                </c:pt>
                <c:pt idx="1557">
                  <c:v>5.9999999999999995E-4</c:v>
                </c:pt>
                <c:pt idx="1558">
                  <c:v>4.0000000000000002E-4</c:v>
                </c:pt>
                <c:pt idx="1559">
                  <c:v>1E-4</c:v>
                </c:pt>
                <c:pt idx="1561">
                  <c:v>-1E-4</c:v>
                </c:pt>
                <c:pt idx="1562">
                  <c:v>1E-4</c:v>
                </c:pt>
                <c:pt idx="1563">
                  <c:v>-1E-4</c:v>
                </c:pt>
                <c:pt idx="1564">
                  <c:v>-2.0000000000000001E-4</c:v>
                </c:pt>
                <c:pt idx="1566">
                  <c:v>2.9999999999999997E-4</c:v>
                </c:pt>
                <c:pt idx="1567">
                  <c:v>5.0000000000000001E-4</c:v>
                </c:pt>
                <c:pt idx="1568">
                  <c:v>4.0000000000000002E-4</c:v>
                </c:pt>
                <c:pt idx="1569">
                  <c:v>2.0000000000000001E-4</c:v>
                </c:pt>
                <c:pt idx="1570">
                  <c:v>2.0000000000000001E-4</c:v>
                </c:pt>
                <c:pt idx="1571">
                  <c:v>2.0000000000000001E-4</c:v>
                </c:pt>
                <c:pt idx="1572">
                  <c:v>2.0000000000000001E-4</c:v>
                </c:pt>
                <c:pt idx="1573">
                  <c:v>2.9999999999999997E-4</c:v>
                </c:pt>
                <c:pt idx="1574">
                  <c:v>2.0000000000000001E-4</c:v>
                </c:pt>
                <c:pt idx="1576">
                  <c:v>1E-4</c:v>
                </c:pt>
                <c:pt idx="1577">
                  <c:v>1E-4</c:v>
                </c:pt>
                <c:pt idx="1578">
                  <c:v>1E-4</c:v>
                </c:pt>
                <c:pt idx="1579">
                  <c:v>0</c:v>
                </c:pt>
                <c:pt idx="1580">
                  <c:v>1E-4</c:v>
                </c:pt>
                <c:pt idx="1581">
                  <c:v>2.9999999999999997E-4</c:v>
                </c:pt>
                <c:pt idx="1582">
                  <c:v>2.9999999999999997E-4</c:v>
                </c:pt>
                <c:pt idx="1583">
                  <c:v>4.0000000000000002E-4</c:v>
                </c:pt>
                <c:pt idx="1584">
                  <c:v>1E-4</c:v>
                </c:pt>
                <c:pt idx="1585">
                  <c:v>2.0000000000000001E-4</c:v>
                </c:pt>
                <c:pt idx="1586">
                  <c:v>-1E-4</c:v>
                </c:pt>
                <c:pt idx="1587">
                  <c:v>-2.0000000000000001E-4</c:v>
                </c:pt>
                <c:pt idx="1588">
                  <c:v>-2.0000000000000001E-4</c:v>
                </c:pt>
                <c:pt idx="1589">
                  <c:v>-5.0000000000000001E-4</c:v>
                </c:pt>
                <c:pt idx="1590">
                  <c:v>-7.000000000000001E-4</c:v>
                </c:pt>
                <c:pt idx="1591">
                  <c:v>-4.0000000000000002E-4</c:v>
                </c:pt>
                <c:pt idx="1592">
                  <c:v>-8.0000000000000004E-4</c:v>
                </c:pt>
                <c:pt idx="1593">
                  <c:v>-1.1999999999999999E-3</c:v>
                </c:pt>
                <c:pt idx="1594">
                  <c:v>-1E-3</c:v>
                </c:pt>
                <c:pt idx="1595">
                  <c:v>-1E-3</c:v>
                </c:pt>
                <c:pt idx="1596">
                  <c:v>-7.000000000000001E-4</c:v>
                </c:pt>
                <c:pt idx="1597">
                  <c:v>-1E-3</c:v>
                </c:pt>
                <c:pt idx="1598">
                  <c:v>-1E-3</c:v>
                </c:pt>
                <c:pt idx="1599">
                  <c:v>-1.1999999999999999E-3</c:v>
                </c:pt>
                <c:pt idx="1601">
                  <c:v>-1.4000000000000002E-3</c:v>
                </c:pt>
                <c:pt idx="1602">
                  <c:v>-1.5E-3</c:v>
                </c:pt>
                <c:pt idx="1603">
                  <c:v>-1.6000000000000001E-3</c:v>
                </c:pt>
                <c:pt idx="1604">
                  <c:v>-1.6000000000000001E-3</c:v>
                </c:pt>
                <c:pt idx="1605">
                  <c:v>-1.5E-3</c:v>
                </c:pt>
                <c:pt idx="1606">
                  <c:v>-1.4000000000000002E-3</c:v>
                </c:pt>
                <c:pt idx="1607">
                  <c:v>-1.1999999999999999E-3</c:v>
                </c:pt>
                <c:pt idx="1608">
                  <c:v>-8.0000000000000004E-4</c:v>
                </c:pt>
                <c:pt idx="1609">
                  <c:v>-8.0000000000000004E-4</c:v>
                </c:pt>
                <c:pt idx="1610">
                  <c:v>-2.9999999999999997E-4</c:v>
                </c:pt>
                <c:pt idx="1611">
                  <c:v>-2.9999999999999997E-4</c:v>
                </c:pt>
                <c:pt idx="1612">
                  <c:v>1E-4</c:v>
                </c:pt>
                <c:pt idx="1613">
                  <c:v>2.0000000000000001E-4</c:v>
                </c:pt>
                <c:pt idx="1614">
                  <c:v>2.0000000000000001E-4</c:v>
                </c:pt>
                <c:pt idx="1615">
                  <c:v>2.9999999999999997E-4</c:v>
                </c:pt>
                <c:pt idx="1616">
                  <c:v>5.0000000000000001E-4</c:v>
                </c:pt>
                <c:pt idx="1617">
                  <c:v>4.0000000000000002E-4</c:v>
                </c:pt>
                <c:pt idx="1618">
                  <c:v>2.9999999999999997E-4</c:v>
                </c:pt>
                <c:pt idx="1619">
                  <c:v>2.9999999999999997E-4</c:v>
                </c:pt>
                <c:pt idx="1620">
                  <c:v>1E-4</c:v>
                </c:pt>
                <c:pt idx="1621">
                  <c:v>-1E-4</c:v>
                </c:pt>
                <c:pt idx="1622">
                  <c:v>-4.0000000000000002E-4</c:v>
                </c:pt>
                <c:pt idx="1623">
                  <c:v>-4.0000000000000002E-4</c:v>
                </c:pt>
                <c:pt idx="1624">
                  <c:v>-5.0000000000000001E-4</c:v>
                </c:pt>
                <c:pt idx="1625">
                  <c:v>-2.0000000000000001E-4</c:v>
                </c:pt>
                <c:pt idx="1626">
                  <c:v>-2.0000000000000001E-4</c:v>
                </c:pt>
                <c:pt idx="1627">
                  <c:v>-1E-4</c:v>
                </c:pt>
                <c:pt idx="1628">
                  <c:v>2.0000000000000001E-4</c:v>
                </c:pt>
                <c:pt idx="1629">
                  <c:v>4.0000000000000002E-4</c:v>
                </c:pt>
                <c:pt idx="1630">
                  <c:v>2.0000000000000001E-4</c:v>
                </c:pt>
                <c:pt idx="1631">
                  <c:v>2.9999999999999997E-4</c:v>
                </c:pt>
                <c:pt idx="1632">
                  <c:v>2.9999999999999997E-4</c:v>
                </c:pt>
                <c:pt idx="1633">
                  <c:v>5.9999999999999995E-4</c:v>
                </c:pt>
                <c:pt idx="1634">
                  <c:v>8.0000000000000004E-4</c:v>
                </c:pt>
                <c:pt idx="1635">
                  <c:v>8.0000000000000004E-4</c:v>
                </c:pt>
                <c:pt idx="1636">
                  <c:v>5.0000000000000001E-4</c:v>
                </c:pt>
                <c:pt idx="1637">
                  <c:v>7.000000000000001E-4</c:v>
                </c:pt>
                <c:pt idx="1638">
                  <c:v>8.9999999999999998E-4</c:v>
                </c:pt>
                <c:pt idx="1640">
                  <c:v>1E-3</c:v>
                </c:pt>
                <c:pt idx="1641">
                  <c:v>1.5E-3</c:v>
                </c:pt>
                <c:pt idx="1642">
                  <c:v>1.8E-3</c:v>
                </c:pt>
                <c:pt idx="1643">
                  <c:v>1.5E-3</c:v>
                </c:pt>
                <c:pt idx="1644">
                  <c:v>1.1000000000000001E-3</c:v>
                </c:pt>
                <c:pt idx="1645">
                  <c:v>1E-3</c:v>
                </c:pt>
                <c:pt idx="1646">
                  <c:v>1.1999999999999999E-3</c:v>
                </c:pt>
                <c:pt idx="1647">
                  <c:v>1.2999999999999999E-3</c:v>
                </c:pt>
                <c:pt idx="1648">
                  <c:v>1.8E-3</c:v>
                </c:pt>
                <c:pt idx="1649">
                  <c:v>2E-3</c:v>
                </c:pt>
                <c:pt idx="1650">
                  <c:v>2E-3</c:v>
                </c:pt>
                <c:pt idx="1651">
                  <c:v>2E-3</c:v>
                </c:pt>
                <c:pt idx="1652">
                  <c:v>2.0999999999999999E-3</c:v>
                </c:pt>
                <c:pt idx="1653">
                  <c:v>1.9E-3</c:v>
                </c:pt>
                <c:pt idx="1654">
                  <c:v>1.8E-3</c:v>
                </c:pt>
                <c:pt idx="1655">
                  <c:v>1.5E-3</c:v>
                </c:pt>
                <c:pt idx="1656">
                  <c:v>1.6000000000000001E-3</c:v>
                </c:pt>
                <c:pt idx="1657">
                  <c:v>1.1999999999999999E-3</c:v>
                </c:pt>
                <c:pt idx="1658">
                  <c:v>1.5E-3</c:v>
                </c:pt>
                <c:pt idx="1659">
                  <c:v>1.8E-3</c:v>
                </c:pt>
                <c:pt idx="1660">
                  <c:v>1.6000000000000001E-3</c:v>
                </c:pt>
                <c:pt idx="1661">
                  <c:v>1.4000000000000002E-3</c:v>
                </c:pt>
                <c:pt idx="1662">
                  <c:v>1.9E-3</c:v>
                </c:pt>
                <c:pt idx="1663">
                  <c:v>1.4000000000000002E-3</c:v>
                </c:pt>
                <c:pt idx="1664">
                  <c:v>8.9999999999999998E-4</c:v>
                </c:pt>
                <c:pt idx="1665">
                  <c:v>1E-3</c:v>
                </c:pt>
                <c:pt idx="1666">
                  <c:v>1E-3</c:v>
                </c:pt>
                <c:pt idx="1667">
                  <c:v>8.9999999999999998E-4</c:v>
                </c:pt>
                <c:pt idx="1668">
                  <c:v>8.9999999999999998E-4</c:v>
                </c:pt>
                <c:pt idx="1669">
                  <c:v>1E-3</c:v>
                </c:pt>
                <c:pt idx="1671">
                  <c:v>1E-3</c:v>
                </c:pt>
                <c:pt idx="1672">
                  <c:v>8.0000000000000004E-4</c:v>
                </c:pt>
                <c:pt idx="1673">
                  <c:v>7.000000000000001E-4</c:v>
                </c:pt>
                <c:pt idx="1674">
                  <c:v>8.0000000000000004E-4</c:v>
                </c:pt>
                <c:pt idx="1675">
                  <c:v>2.9999999999999997E-4</c:v>
                </c:pt>
                <c:pt idx="1676">
                  <c:v>2.0000000000000001E-4</c:v>
                </c:pt>
                <c:pt idx="1677">
                  <c:v>0</c:v>
                </c:pt>
                <c:pt idx="1678">
                  <c:v>-1E-4</c:v>
                </c:pt>
                <c:pt idx="1679">
                  <c:v>-2.9999999999999997E-4</c:v>
                </c:pt>
                <c:pt idx="1680">
                  <c:v>-2.9999999999999997E-4</c:v>
                </c:pt>
                <c:pt idx="1681">
                  <c:v>-5.0000000000000001E-4</c:v>
                </c:pt>
                <c:pt idx="1682">
                  <c:v>-5.9999999999999995E-4</c:v>
                </c:pt>
                <c:pt idx="1683">
                  <c:v>-4.0000000000000002E-4</c:v>
                </c:pt>
                <c:pt idx="1684">
                  <c:v>-2.9999999999999997E-4</c:v>
                </c:pt>
                <c:pt idx="1685">
                  <c:v>-5.0000000000000001E-4</c:v>
                </c:pt>
                <c:pt idx="1686">
                  <c:v>-4.0000000000000002E-4</c:v>
                </c:pt>
                <c:pt idx="1687">
                  <c:v>-4.0000000000000002E-4</c:v>
                </c:pt>
                <c:pt idx="1688">
                  <c:v>-2.9999999999999997E-4</c:v>
                </c:pt>
                <c:pt idx="1689">
                  <c:v>-4.0000000000000002E-4</c:v>
                </c:pt>
                <c:pt idx="1690">
                  <c:v>-2.0000000000000001E-4</c:v>
                </c:pt>
                <c:pt idx="1691">
                  <c:v>-2.9999999999999997E-4</c:v>
                </c:pt>
                <c:pt idx="1692">
                  <c:v>-4.0000000000000002E-4</c:v>
                </c:pt>
                <c:pt idx="1693">
                  <c:v>1E-4</c:v>
                </c:pt>
                <c:pt idx="1694">
                  <c:v>-1E-4</c:v>
                </c:pt>
                <c:pt idx="1695">
                  <c:v>-2.0000000000000001E-4</c:v>
                </c:pt>
                <c:pt idx="1697">
                  <c:v>-1E-4</c:v>
                </c:pt>
                <c:pt idx="1698">
                  <c:v>-2.9999999999999997E-4</c:v>
                </c:pt>
                <c:pt idx="1699">
                  <c:v>-2.9999999999999997E-4</c:v>
                </c:pt>
                <c:pt idx="1700">
                  <c:v>-4.0000000000000002E-4</c:v>
                </c:pt>
                <c:pt idx="1701">
                  <c:v>-7.000000000000001E-4</c:v>
                </c:pt>
                <c:pt idx="1702">
                  <c:v>-7.000000000000001E-4</c:v>
                </c:pt>
                <c:pt idx="1703">
                  <c:v>-4.0000000000000002E-4</c:v>
                </c:pt>
                <c:pt idx="1704">
                  <c:v>-1E-4</c:v>
                </c:pt>
                <c:pt idx="1705">
                  <c:v>-5.0000000000000001E-4</c:v>
                </c:pt>
                <c:pt idx="1706">
                  <c:v>-5.9999999999999995E-4</c:v>
                </c:pt>
                <c:pt idx="1707">
                  <c:v>-5.9999999999999995E-4</c:v>
                </c:pt>
                <c:pt idx="1708">
                  <c:v>-2.9999999999999997E-4</c:v>
                </c:pt>
                <c:pt idx="1709">
                  <c:v>-2.9999999999999997E-4</c:v>
                </c:pt>
                <c:pt idx="1710">
                  <c:v>-5.0000000000000001E-4</c:v>
                </c:pt>
                <c:pt idx="1711">
                  <c:v>-4.0000000000000002E-4</c:v>
                </c:pt>
                <c:pt idx="1712">
                  <c:v>-2.0000000000000001E-4</c:v>
                </c:pt>
                <c:pt idx="1713">
                  <c:v>0</c:v>
                </c:pt>
                <c:pt idx="1714">
                  <c:v>2.0000000000000001E-4</c:v>
                </c:pt>
                <c:pt idx="1715">
                  <c:v>2.0000000000000001E-4</c:v>
                </c:pt>
                <c:pt idx="1716">
                  <c:v>2.0000000000000001E-4</c:v>
                </c:pt>
                <c:pt idx="1717">
                  <c:v>-1E-4</c:v>
                </c:pt>
                <c:pt idx="1718">
                  <c:v>-2.0000000000000001E-4</c:v>
                </c:pt>
                <c:pt idx="1719">
                  <c:v>0</c:v>
                </c:pt>
                <c:pt idx="1720">
                  <c:v>-2.9999999999999997E-4</c:v>
                </c:pt>
                <c:pt idx="1721">
                  <c:v>2.0000000000000001E-4</c:v>
                </c:pt>
                <c:pt idx="1722">
                  <c:v>1E-4</c:v>
                </c:pt>
                <c:pt idx="1723">
                  <c:v>0</c:v>
                </c:pt>
                <c:pt idx="1724">
                  <c:v>1E-4</c:v>
                </c:pt>
                <c:pt idx="1725">
                  <c:v>-1E-4</c:v>
                </c:pt>
                <c:pt idx="1726">
                  <c:v>-1E-4</c:v>
                </c:pt>
                <c:pt idx="1727">
                  <c:v>0</c:v>
                </c:pt>
                <c:pt idx="1728">
                  <c:v>-2.0000000000000001E-4</c:v>
                </c:pt>
                <c:pt idx="1729">
                  <c:v>-2.9999999999999997E-4</c:v>
                </c:pt>
                <c:pt idx="1730">
                  <c:v>-2.9999999999999997E-4</c:v>
                </c:pt>
                <c:pt idx="1731">
                  <c:v>-5.0000000000000001E-4</c:v>
                </c:pt>
                <c:pt idx="1732">
                  <c:v>-5.0000000000000001E-4</c:v>
                </c:pt>
                <c:pt idx="1733">
                  <c:v>-7.000000000000001E-4</c:v>
                </c:pt>
                <c:pt idx="1734">
                  <c:v>-7.000000000000001E-4</c:v>
                </c:pt>
                <c:pt idx="1735">
                  <c:v>-8.0000000000000004E-4</c:v>
                </c:pt>
                <c:pt idx="1736">
                  <c:v>-8.0000000000000004E-4</c:v>
                </c:pt>
                <c:pt idx="1737">
                  <c:v>-7.000000000000001E-4</c:v>
                </c:pt>
                <c:pt idx="1738">
                  <c:v>-5.0000000000000001E-4</c:v>
                </c:pt>
                <c:pt idx="1739">
                  <c:v>-4.0000000000000002E-4</c:v>
                </c:pt>
                <c:pt idx="1741">
                  <c:v>-2.0000000000000001E-4</c:v>
                </c:pt>
                <c:pt idx="1742">
                  <c:v>-2.0000000000000001E-4</c:v>
                </c:pt>
                <c:pt idx="1743">
                  <c:v>-2.0000000000000001E-4</c:v>
                </c:pt>
                <c:pt idx="1744">
                  <c:v>-2.0000000000000001E-4</c:v>
                </c:pt>
                <c:pt idx="1745">
                  <c:v>-2.9999999999999997E-4</c:v>
                </c:pt>
                <c:pt idx="1746">
                  <c:v>-4.0000000000000002E-4</c:v>
                </c:pt>
                <c:pt idx="1747">
                  <c:v>-2.9999999999999997E-4</c:v>
                </c:pt>
                <c:pt idx="1748">
                  <c:v>-4.0000000000000002E-4</c:v>
                </c:pt>
                <c:pt idx="1749">
                  <c:v>-7.000000000000001E-4</c:v>
                </c:pt>
                <c:pt idx="1750">
                  <c:v>-7.000000000000001E-4</c:v>
                </c:pt>
                <c:pt idx="1751">
                  <c:v>-5.0000000000000001E-4</c:v>
                </c:pt>
                <c:pt idx="1752">
                  <c:v>-8.0000000000000004E-4</c:v>
                </c:pt>
                <c:pt idx="1753">
                  <c:v>-5.9999999999999995E-4</c:v>
                </c:pt>
                <c:pt idx="1754">
                  <c:v>-7.000000000000001E-4</c:v>
                </c:pt>
                <c:pt idx="1755">
                  <c:v>-7.000000000000001E-4</c:v>
                </c:pt>
                <c:pt idx="1756">
                  <c:v>-8.9999999999999998E-4</c:v>
                </c:pt>
                <c:pt idx="1757">
                  <c:v>-5.9999999999999995E-4</c:v>
                </c:pt>
                <c:pt idx="1758">
                  <c:v>-5.0000000000000001E-4</c:v>
                </c:pt>
                <c:pt idx="1759">
                  <c:v>-7.000000000000001E-4</c:v>
                </c:pt>
                <c:pt idx="1760">
                  <c:v>-4.0000000000000002E-4</c:v>
                </c:pt>
                <c:pt idx="1761">
                  <c:v>-5.0000000000000001E-4</c:v>
                </c:pt>
                <c:pt idx="1762">
                  <c:v>-2.9999999999999997E-4</c:v>
                </c:pt>
                <c:pt idx="1763">
                  <c:v>-4.0000000000000002E-4</c:v>
                </c:pt>
                <c:pt idx="1764">
                  <c:v>-4.0000000000000002E-4</c:v>
                </c:pt>
                <c:pt idx="1766">
                  <c:v>-7.000000000000001E-4</c:v>
                </c:pt>
                <c:pt idx="1767">
                  <c:v>-7.000000000000001E-4</c:v>
                </c:pt>
                <c:pt idx="1768">
                  <c:v>-5.9999999999999995E-4</c:v>
                </c:pt>
                <c:pt idx="1769">
                  <c:v>-5.9999999999999995E-4</c:v>
                </c:pt>
                <c:pt idx="1770">
                  <c:v>-5.9999999999999995E-4</c:v>
                </c:pt>
                <c:pt idx="1771">
                  <c:v>-5.0000000000000001E-4</c:v>
                </c:pt>
                <c:pt idx="1772">
                  <c:v>-8.0000000000000004E-4</c:v>
                </c:pt>
                <c:pt idx="1773">
                  <c:v>-5.9999999999999995E-4</c:v>
                </c:pt>
                <c:pt idx="1774">
                  <c:v>-8.0000000000000004E-4</c:v>
                </c:pt>
                <c:pt idx="1775">
                  <c:v>-7.000000000000001E-4</c:v>
                </c:pt>
                <c:pt idx="1776">
                  <c:v>-8.0000000000000004E-4</c:v>
                </c:pt>
                <c:pt idx="1777">
                  <c:v>-1E-3</c:v>
                </c:pt>
                <c:pt idx="1778">
                  <c:v>-8.0000000000000004E-4</c:v>
                </c:pt>
                <c:pt idx="1779">
                  <c:v>-8.0000000000000004E-4</c:v>
                </c:pt>
                <c:pt idx="1780">
                  <c:v>-1E-3</c:v>
                </c:pt>
                <c:pt idx="1781">
                  <c:v>-1E-3</c:v>
                </c:pt>
                <c:pt idx="1782">
                  <c:v>-8.9999999999999998E-4</c:v>
                </c:pt>
                <c:pt idx="1783">
                  <c:v>-7.000000000000001E-4</c:v>
                </c:pt>
                <c:pt idx="1784">
                  <c:v>-1E-3</c:v>
                </c:pt>
                <c:pt idx="1785">
                  <c:v>-1.1000000000000001E-3</c:v>
                </c:pt>
                <c:pt idx="1786">
                  <c:v>-1.1000000000000001E-3</c:v>
                </c:pt>
                <c:pt idx="1787">
                  <c:v>-1.1000000000000001E-3</c:v>
                </c:pt>
                <c:pt idx="1788">
                  <c:v>-1.2999999999999999E-3</c:v>
                </c:pt>
                <c:pt idx="1789">
                  <c:v>-1.4000000000000002E-3</c:v>
                </c:pt>
                <c:pt idx="1790">
                  <c:v>-1.5E-3</c:v>
                </c:pt>
                <c:pt idx="1791">
                  <c:v>-1.7000000000000001E-3</c:v>
                </c:pt>
                <c:pt idx="1792">
                  <c:v>-1.9E-3</c:v>
                </c:pt>
                <c:pt idx="1793">
                  <c:v>-1.9E-3</c:v>
                </c:pt>
                <c:pt idx="1794">
                  <c:v>-1.5E-3</c:v>
                </c:pt>
                <c:pt idx="1795">
                  <c:v>-1.6000000000000001E-3</c:v>
                </c:pt>
                <c:pt idx="1796">
                  <c:v>-1.7000000000000001E-3</c:v>
                </c:pt>
                <c:pt idx="1797">
                  <c:v>-1.7000000000000001E-3</c:v>
                </c:pt>
                <c:pt idx="1799">
                  <c:v>-1.8E-3</c:v>
                </c:pt>
                <c:pt idx="1800">
                  <c:v>-1.7000000000000001E-3</c:v>
                </c:pt>
                <c:pt idx="1801">
                  <c:v>-1.6000000000000001E-3</c:v>
                </c:pt>
                <c:pt idx="1802">
                  <c:v>-1.7000000000000001E-3</c:v>
                </c:pt>
                <c:pt idx="1803">
                  <c:v>-1.6000000000000001E-3</c:v>
                </c:pt>
                <c:pt idx="1804">
                  <c:v>-8.9999999999999998E-4</c:v>
                </c:pt>
                <c:pt idx="1805">
                  <c:v>-8.9999999999999998E-4</c:v>
                </c:pt>
                <c:pt idx="1806">
                  <c:v>-7.000000000000001E-4</c:v>
                </c:pt>
                <c:pt idx="1807">
                  <c:v>-1.1000000000000001E-3</c:v>
                </c:pt>
                <c:pt idx="1808">
                  <c:v>-8.9999999999999998E-4</c:v>
                </c:pt>
                <c:pt idx="1809">
                  <c:v>-1.1999999999999999E-3</c:v>
                </c:pt>
                <c:pt idx="1810">
                  <c:v>-1.5E-3</c:v>
                </c:pt>
                <c:pt idx="1811">
                  <c:v>-1.1999999999999999E-3</c:v>
                </c:pt>
                <c:pt idx="1812">
                  <c:v>-1.1999999999999999E-3</c:v>
                </c:pt>
                <c:pt idx="1813">
                  <c:v>-1.2999999999999999E-3</c:v>
                </c:pt>
                <c:pt idx="1814">
                  <c:v>-1.2999999999999999E-3</c:v>
                </c:pt>
                <c:pt idx="1815">
                  <c:v>-1.1000000000000001E-3</c:v>
                </c:pt>
                <c:pt idx="1816">
                  <c:v>-1.1000000000000001E-3</c:v>
                </c:pt>
                <c:pt idx="1817">
                  <c:v>-1.1000000000000001E-3</c:v>
                </c:pt>
                <c:pt idx="1818">
                  <c:v>-1.1000000000000001E-3</c:v>
                </c:pt>
                <c:pt idx="1819">
                  <c:v>-8.0000000000000004E-4</c:v>
                </c:pt>
                <c:pt idx="1821">
                  <c:v>-1E-3</c:v>
                </c:pt>
                <c:pt idx="1822">
                  <c:v>-1.1000000000000001E-3</c:v>
                </c:pt>
                <c:pt idx="1823">
                  <c:v>-1.1999999999999999E-3</c:v>
                </c:pt>
                <c:pt idx="1824">
                  <c:v>-1.1000000000000001E-3</c:v>
                </c:pt>
                <c:pt idx="1826">
                  <c:v>-1.1999999999999999E-3</c:v>
                </c:pt>
                <c:pt idx="1827">
                  <c:v>-8.9999999999999998E-4</c:v>
                </c:pt>
                <c:pt idx="1828">
                  <c:v>-8.9999999999999998E-4</c:v>
                </c:pt>
                <c:pt idx="1829">
                  <c:v>-1.1000000000000001E-3</c:v>
                </c:pt>
                <c:pt idx="1830">
                  <c:v>-1.1999999999999999E-3</c:v>
                </c:pt>
                <c:pt idx="1831">
                  <c:v>-1.2999999999999999E-3</c:v>
                </c:pt>
                <c:pt idx="1832">
                  <c:v>-1.1999999999999999E-3</c:v>
                </c:pt>
                <c:pt idx="1833">
                  <c:v>-1.1999999999999999E-3</c:v>
                </c:pt>
                <c:pt idx="1834">
                  <c:v>-1.1000000000000001E-3</c:v>
                </c:pt>
                <c:pt idx="1836">
                  <c:v>-1.1000000000000001E-3</c:v>
                </c:pt>
                <c:pt idx="1837">
                  <c:v>-1.1999999999999999E-3</c:v>
                </c:pt>
                <c:pt idx="1838">
                  <c:v>-1.4000000000000002E-3</c:v>
                </c:pt>
                <c:pt idx="1839">
                  <c:v>-1.5E-3</c:v>
                </c:pt>
                <c:pt idx="1840">
                  <c:v>-1.5E-3</c:v>
                </c:pt>
                <c:pt idx="1841">
                  <c:v>-1.2999999999999999E-3</c:v>
                </c:pt>
                <c:pt idx="1842">
                  <c:v>-1.1999999999999999E-3</c:v>
                </c:pt>
                <c:pt idx="1843">
                  <c:v>-1.1000000000000001E-3</c:v>
                </c:pt>
                <c:pt idx="1844">
                  <c:v>-1.1000000000000001E-3</c:v>
                </c:pt>
                <c:pt idx="1845">
                  <c:v>-8.9999999999999998E-4</c:v>
                </c:pt>
                <c:pt idx="1846">
                  <c:v>-1E-3</c:v>
                </c:pt>
                <c:pt idx="1847">
                  <c:v>-1.1000000000000001E-3</c:v>
                </c:pt>
                <c:pt idx="1848">
                  <c:v>-1.1999999999999999E-3</c:v>
                </c:pt>
                <c:pt idx="1849">
                  <c:v>-1.1000000000000001E-3</c:v>
                </c:pt>
                <c:pt idx="1850">
                  <c:v>-1.1000000000000001E-3</c:v>
                </c:pt>
                <c:pt idx="1851">
                  <c:v>-1.2999999999999999E-3</c:v>
                </c:pt>
                <c:pt idx="1852">
                  <c:v>-1.2999999999999999E-3</c:v>
                </c:pt>
                <c:pt idx="1853">
                  <c:v>-1.4000000000000002E-3</c:v>
                </c:pt>
                <c:pt idx="1854">
                  <c:v>-1.2999999999999999E-3</c:v>
                </c:pt>
                <c:pt idx="1855">
                  <c:v>-1.4000000000000002E-3</c:v>
                </c:pt>
                <c:pt idx="1856">
                  <c:v>-1.2999999999999999E-3</c:v>
                </c:pt>
                <c:pt idx="1857">
                  <c:v>-1.2999999999999999E-3</c:v>
                </c:pt>
                <c:pt idx="1858">
                  <c:v>-1.2999999999999999E-3</c:v>
                </c:pt>
                <c:pt idx="1859">
                  <c:v>-1.4000000000000002E-3</c:v>
                </c:pt>
                <c:pt idx="1861">
                  <c:v>-1.2999999999999999E-3</c:v>
                </c:pt>
                <c:pt idx="1862">
                  <c:v>-1.2999999999999999E-3</c:v>
                </c:pt>
                <c:pt idx="1863">
                  <c:v>-1.4000000000000002E-3</c:v>
                </c:pt>
                <c:pt idx="1864">
                  <c:v>-1.4000000000000002E-3</c:v>
                </c:pt>
                <c:pt idx="1865">
                  <c:v>-1.4000000000000002E-3</c:v>
                </c:pt>
                <c:pt idx="1866">
                  <c:v>-8.9999999999999998E-4</c:v>
                </c:pt>
                <c:pt idx="1867">
                  <c:v>-8.9999999999999998E-4</c:v>
                </c:pt>
                <c:pt idx="1868">
                  <c:v>-7.000000000000001E-4</c:v>
                </c:pt>
                <c:pt idx="1869">
                  <c:v>-4.0000000000000002E-4</c:v>
                </c:pt>
                <c:pt idx="1870">
                  <c:v>-2.0000000000000001E-4</c:v>
                </c:pt>
                <c:pt idx="1871">
                  <c:v>-5.0000000000000001E-4</c:v>
                </c:pt>
                <c:pt idx="1872">
                  <c:v>-4.0000000000000002E-4</c:v>
                </c:pt>
                <c:pt idx="1873">
                  <c:v>-5.0000000000000001E-4</c:v>
                </c:pt>
                <c:pt idx="1874">
                  <c:v>-7.000000000000001E-4</c:v>
                </c:pt>
                <c:pt idx="1875">
                  <c:v>-5.9999999999999995E-4</c:v>
                </c:pt>
                <c:pt idx="1876">
                  <c:v>-2.0000000000000001E-4</c:v>
                </c:pt>
                <c:pt idx="1877">
                  <c:v>-1E-4</c:v>
                </c:pt>
                <c:pt idx="1878">
                  <c:v>-2.9999999999999997E-4</c:v>
                </c:pt>
                <c:pt idx="1879">
                  <c:v>-2.9999999999999997E-4</c:v>
                </c:pt>
                <c:pt idx="1880">
                  <c:v>-2.9999999999999997E-4</c:v>
                </c:pt>
                <c:pt idx="1881">
                  <c:v>-4.0000000000000002E-4</c:v>
                </c:pt>
                <c:pt idx="1882">
                  <c:v>2.0000000000000001E-4</c:v>
                </c:pt>
                <c:pt idx="1883">
                  <c:v>2.0000000000000001E-4</c:v>
                </c:pt>
                <c:pt idx="1884">
                  <c:v>2.0000000000000001E-4</c:v>
                </c:pt>
                <c:pt idx="1885">
                  <c:v>4.0000000000000002E-4</c:v>
                </c:pt>
                <c:pt idx="1886">
                  <c:v>4.0000000000000002E-4</c:v>
                </c:pt>
                <c:pt idx="1887">
                  <c:v>8.9999999999999998E-4</c:v>
                </c:pt>
                <c:pt idx="1888">
                  <c:v>5.9999999999999995E-4</c:v>
                </c:pt>
                <c:pt idx="1889">
                  <c:v>7.000000000000001E-4</c:v>
                </c:pt>
                <c:pt idx="1890">
                  <c:v>5.0000000000000001E-4</c:v>
                </c:pt>
                <c:pt idx="1891">
                  <c:v>4.0000000000000002E-4</c:v>
                </c:pt>
                <c:pt idx="1892">
                  <c:v>5.0000000000000001E-4</c:v>
                </c:pt>
                <c:pt idx="1893">
                  <c:v>5.0000000000000001E-4</c:v>
                </c:pt>
                <c:pt idx="1894">
                  <c:v>1E-4</c:v>
                </c:pt>
                <c:pt idx="1895">
                  <c:v>2.0000000000000001E-4</c:v>
                </c:pt>
                <c:pt idx="1896">
                  <c:v>2.0000000000000001E-4</c:v>
                </c:pt>
                <c:pt idx="1897">
                  <c:v>1E-4</c:v>
                </c:pt>
                <c:pt idx="1898">
                  <c:v>1E-4</c:v>
                </c:pt>
                <c:pt idx="1899">
                  <c:v>0</c:v>
                </c:pt>
                <c:pt idx="1900">
                  <c:v>0</c:v>
                </c:pt>
                <c:pt idx="1901">
                  <c:v>1E-4</c:v>
                </c:pt>
                <c:pt idx="1902">
                  <c:v>2.0000000000000001E-4</c:v>
                </c:pt>
                <c:pt idx="1903">
                  <c:v>4.0000000000000002E-4</c:v>
                </c:pt>
                <c:pt idx="1904">
                  <c:v>4.0000000000000002E-4</c:v>
                </c:pt>
                <c:pt idx="1905">
                  <c:v>4.0000000000000002E-4</c:v>
                </c:pt>
                <c:pt idx="1906">
                  <c:v>5.0000000000000001E-4</c:v>
                </c:pt>
                <c:pt idx="1907">
                  <c:v>2.9999999999999997E-4</c:v>
                </c:pt>
                <c:pt idx="1908">
                  <c:v>2.0000000000000001E-4</c:v>
                </c:pt>
                <c:pt idx="1909">
                  <c:v>4.0000000000000002E-4</c:v>
                </c:pt>
                <c:pt idx="1910">
                  <c:v>2.9999999999999997E-4</c:v>
                </c:pt>
                <c:pt idx="1911">
                  <c:v>1E-4</c:v>
                </c:pt>
                <c:pt idx="1912">
                  <c:v>0</c:v>
                </c:pt>
                <c:pt idx="1913">
                  <c:v>-2.9999999999999997E-4</c:v>
                </c:pt>
                <c:pt idx="1914">
                  <c:v>-2.9999999999999997E-4</c:v>
                </c:pt>
                <c:pt idx="1915">
                  <c:v>-4.0000000000000002E-4</c:v>
                </c:pt>
                <c:pt idx="1916">
                  <c:v>-5.0000000000000001E-4</c:v>
                </c:pt>
                <c:pt idx="1917">
                  <c:v>-5.9999999999999995E-4</c:v>
                </c:pt>
                <c:pt idx="1918">
                  <c:v>-5.0000000000000001E-4</c:v>
                </c:pt>
                <c:pt idx="1919">
                  <c:v>-4.0000000000000002E-4</c:v>
                </c:pt>
                <c:pt idx="1920">
                  <c:v>-4.0000000000000002E-4</c:v>
                </c:pt>
                <c:pt idx="1921">
                  <c:v>-4.0000000000000002E-4</c:v>
                </c:pt>
                <c:pt idx="1922">
                  <c:v>-2.0000000000000001E-4</c:v>
                </c:pt>
                <c:pt idx="1923">
                  <c:v>-2.0000000000000001E-4</c:v>
                </c:pt>
                <c:pt idx="1924">
                  <c:v>-1E-4</c:v>
                </c:pt>
                <c:pt idx="1925">
                  <c:v>-2.0000000000000001E-4</c:v>
                </c:pt>
                <c:pt idx="1926">
                  <c:v>0</c:v>
                </c:pt>
                <c:pt idx="1927">
                  <c:v>1E-4</c:v>
                </c:pt>
                <c:pt idx="1928">
                  <c:v>1E-4</c:v>
                </c:pt>
                <c:pt idx="1929">
                  <c:v>1E-4</c:v>
                </c:pt>
                <c:pt idx="1931">
                  <c:v>0</c:v>
                </c:pt>
                <c:pt idx="1932">
                  <c:v>-1E-4</c:v>
                </c:pt>
                <c:pt idx="1933">
                  <c:v>-2.0000000000000001E-4</c:v>
                </c:pt>
                <c:pt idx="1934">
                  <c:v>-2.0000000000000001E-4</c:v>
                </c:pt>
                <c:pt idx="1935">
                  <c:v>-4.0000000000000002E-4</c:v>
                </c:pt>
                <c:pt idx="1936">
                  <c:v>-1E-4</c:v>
                </c:pt>
                <c:pt idx="1937">
                  <c:v>0</c:v>
                </c:pt>
                <c:pt idx="1938">
                  <c:v>8.0000000000000004E-4</c:v>
                </c:pt>
                <c:pt idx="1939">
                  <c:v>1.1000000000000001E-3</c:v>
                </c:pt>
                <c:pt idx="1940">
                  <c:v>1.2999999999999999E-3</c:v>
                </c:pt>
                <c:pt idx="1941">
                  <c:v>1.8E-3</c:v>
                </c:pt>
                <c:pt idx="1942">
                  <c:v>1.1999999999999999E-3</c:v>
                </c:pt>
                <c:pt idx="1943">
                  <c:v>1.2999999999999999E-3</c:v>
                </c:pt>
                <c:pt idx="1944">
                  <c:v>1.1000000000000001E-3</c:v>
                </c:pt>
                <c:pt idx="1945">
                  <c:v>1.4000000000000002E-3</c:v>
                </c:pt>
                <c:pt idx="1946">
                  <c:v>1.5E-3</c:v>
                </c:pt>
                <c:pt idx="1947">
                  <c:v>1.7000000000000001E-3</c:v>
                </c:pt>
                <c:pt idx="1948">
                  <c:v>1.8E-3</c:v>
                </c:pt>
                <c:pt idx="1949">
                  <c:v>2.2000000000000001E-3</c:v>
                </c:pt>
                <c:pt idx="1950">
                  <c:v>2.2000000000000001E-3</c:v>
                </c:pt>
                <c:pt idx="1951">
                  <c:v>2E-3</c:v>
                </c:pt>
                <c:pt idx="1952">
                  <c:v>1.8E-3</c:v>
                </c:pt>
                <c:pt idx="1953">
                  <c:v>1.6000000000000001E-3</c:v>
                </c:pt>
                <c:pt idx="1954">
                  <c:v>1.6000000000000001E-3</c:v>
                </c:pt>
                <c:pt idx="1955">
                  <c:v>1.4000000000000002E-3</c:v>
                </c:pt>
                <c:pt idx="1956">
                  <c:v>1.6000000000000001E-3</c:v>
                </c:pt>
                <c:pt idx="1958">
                  <c:v>1.7000000000000001E-3</c:v>
                </c:pt>
                <c:pt idx="1959">
                  <c:v>2E-3</c:v>
                </c:pt>
                <c:pt idx="1960">
                  <c:v>1.9E-3</c:v>
                </c:pt>
                <c:pt idx="1961">
                  <c:v>1.8E-3</c:v>
                </c:pt>
                <c:pt idx="1962">
                  <c:v>2E-3</c:v>
                </c:pt>
                <c:pt idx="1963">
                  <c:v>1.9E-3</c:v>
                </c:pt>
                <c:pt idx="1964">
                  <c:v>1.7000000000000001E-3</c:v>
                </c:pt>
                <c:pt idx="1965">
                  <c:v>1.6000000000000001E-3</c:v>
                </c:pt>
                <c:pt idx="1966">
                  <c:v>1.7000000000000001E-3</c:v>
                </c:pt>
                <c:pt idx="1967">
                  <c:v>1.8E-3</c:v>
                </c:pt>
                <c:pt idx="1968">
                  <c:v>1.7000000000000001E-3</c:v>
                </c:pt>
                <c:pt idx="1969">
                  <c:v>1.7000000000000001E-3</c:v>
                </c:pt>
                <c:pt idx="1970">
                  <c:v>1.7000000000000001E-3</c:v>
                </c:pt>
                <c:pt idx="1971">
                  <c:v>1.7000000000000001E-3</c:v>
                </c:pt>
                <c:pt idx="1972">
                  <c:v>1.8E-3</c:v>
                </c:pt>
                <c:pt idx="1973">
                  <c:v>2.3E-3</c:v>
                </c:pt>
                <c:pt idx="1974">
                  <c:v>2.3999999999999998E-3</c:v>
                </c:pt>
                <c:pt idx="1975">
                  <c:v>2.3E-3</c:v>
                </c:pt>
                <c:pt idx="1976">
                  <c:v>2.2000000000000001E-3</c:v>
                </c:pt>
                <c:pt idx="1977">
                  <c:v>2E-3</c:v>
                </c:pt>
                <c:pt idx="1978">
                  <c:v>1.8E-3</c:v>
                </c:pt>
                <c:pt idx="1979">
                  <c:v>2.5000000000000001E-3</c:v>
                </c:pt>
                <c:pt idx="1980">
                  <c:v>2.5999999999999999E-3</c:v>
                </c:pt>
                <c:pt idx="1981">
                  <c:v>2.0999999999999999E-3</c:v>
                </c:pt>
                <c:pt idx="1982">
                  <c:v>2E-3</c:v>
                </c:pt>
                <c:pt idx="1983">
                  <c:v>3.0000000000000001E-3</c:v>
                </c:pt>
                <c:pt idx="1984">
                  <c:v>3.4000000000000002E-3</c:v>
                </c:pt>
                <c:pt idx="1985">
                  <c:v>3.2000000000000002E-3</c:v>
                </c:pt>
                <c:pt idx="1986">
                  <c:v>3.4000000000000002E-3</c:v>
                </c:pt>
                <c:pt idx="1987">
                  <c:v>4.1999999999999997E-3</c:v>
                </c:pt>
                <c:pt idx="1988">
                  <c:v>5.1999999999999998E-3</c:v>
                </c:pt>
                <c:pt idx="1989">
                  <c:v>5.0000000000000001E-3</c:v>
                </c:pt>
                <c:pt idx="1990">
                  <c:v>5.3E-3</c:v>
                </c:pt>
                <c:pt idx="1991">
                  <c:v>5.5000000000000005E-3</c:v>
                </c:pt>
                <c:pt idx="1992">
                  <c:v>4.7999999999999996E-3</c:v>
                </c:pt>
                <c:pt idx="1993">
                  <c:v>4.1999999999999997E-3</c:v>
                </c:pt>
                <c:pt idx="1994">
                  <c:v>3.3E-3</c:v>
                </c:pt>
                <c:pt idx="1995">
                  <c:v>3.2000000000000002E-3</c:v>
                </c:pt>
                <c:pt idx="1996">
                  <c:v>4.0000000000000001E-3</c:v>
                </c:pt>
                <c:pt idx="1997">
                  <c:v>4.3E-3</c:v>
                </c:pt>
                <c:pt idx="1998">
                  <c:v>4.3E-3</c:v>
                </c:pt>
                <c:pt idx="1999">
                  <c:v>3.9000000000000003E-3</c:v>
                </c:pt>
                <c:pt idx="2001">
                  <c:v>4.3E-3</c:v>
                </c:pt>
                <c:pt idx="2002">
                  <c:v>4.5000000000000005E-3</c:v>
                </c:pt>
                <c:pt idx="2003">
                  <c:v>4.3E-3</c:v>
                </c:pt>
                <c:pt idx="2004">
                  <c:v>4.7999999999999996E-3</c:v>
                </c:pt>
                <c:pt idx="2005">
                  <c:v>4.6999999999999993E-3</c:v>
                </c:pt>
                <c:pt idx="2006">
                  <c:v>4.1999999999999997E-3</c:v>
                </c:pt>
                <c:pt idx="2007">
                  <c:v>4.5999999999999999E-3</c:v>
                </c:pt>
                <c:pt idx="2008">
                  <c:v>4.0999999999999995E-3</c:v>
                </c:pt>
                <c:pt idx="2009">
                  <c:v>4.1999999999999997E-3</c:v>
                </c:pt>
                <c:pt idx="2010">
                  <c:v>4.0000000000000001E-3</c:v>
                </c:pt>
                <c:pt idx="2011">
                  <c:v>5.0000000000000001E-3</c:v>
                </c:pt>
                <c:pt idx="2012">
                  <c:v>5.3E-3</c:v>
                </c:pt>
                <c:pt idx="2013">
                  <c:v>5.8999999999999999E-3</c:v>
                </c:pt>
                <c:pt idx="2014">
                  <c:v>5.7999999999999996E-3</c:v>
                </c:pt>
                <c:pt idx="2015">
                  <c:v>5.7999999999999996E-3</c:v>
                </c:pt>
                <c:pt idx="2016">
                  <c:v>6.3E-3</c:v>
                </c:pt>
                <c:pt idx="2017">
                  <c:v>6.6E-3</c:v>
                </c:pt>
                <c:pt idx="2018">
                  <c:v>6.3E-3</c:v>
                </c:pt>
                <c:pt idx="2019">
                  <c:v>6.1999999999999998E-3</c:v>
                </c:pt>
                <c:pt idx="2020">
                  <c:v>5.4000000000000003E-3</c:v>
                </c:pt>
                <c:pt idx="2021">
                  <c:v>5.6000000000000008E-3</c:v>
                </c:pt>
                <c:pt idx="2022">
                  <c:v>5.3E-3</c:v>
                </c:pt>
                <c:pt idx="2023">
                  <c:v>5.4000000000000003E-3</c:v>
                </c:pt>
                <c:pt idx="2024">
                  <c:v>5.6999999999999993E-3</c:v>
                </c:pt>
                <c:pt idx="2026">
                  <c:v>5.1999999999999998E-3</c:v>
                </c:pt>
                <c:pt idx="2027">
                  <c:v>5.0000000000000001E-3</c:v>
                </c:pt>
                <c:pt idx="2028">
                  <c:v>5.3E-3</c:v>
                </c:pt>
                <c:pt idx="2029">
                  <c:v>4.6999999999999993E-3</c:v>
                </c:pt>
                <c:pt idx="2030">
                  <c:v>4.6999999999999993E-3</c:v>
                </c:pt>
                <c:pt idx="2031">
                  <c:v>5.4000000000000003E-3</c:v>
                </c:pt>
                <c:pt idx="2032">
                  <c:v>5.6999999999999993E-3</c:v>
                </c:pt>
                <c:pt idx="2033">
                  <c:v>5.8999999999999999E-3</c:v>
                </c:pt>
                <c:pt idx="2034">
                  <c:v>6.0999999999999995E-3</c:v>
                </c:pt>
                <c:pt idx="2035">
                  <c:v>5.6999999999999993E-3</c:v>
                </c:pt>
                <c:pt idx="2036">
                  <c:v>6.0000000000000001E-3</c:v>
                </c:pt>
                <c:pt idx="2037">
                  <c:v>6.1999999999999998E-3</c:v>
                </c:pt>
                <c:pt idx="2038">
                  <c:v>6.3E-3</c:v>
                </c:pt>
                <c:pt idx="2039">
                  <c:v>6.4000000000000003E-3</c:v>
                </c:pt>
                <c:pt idx="2040">
                  <c:v>6.0000000000000001E-3</c:v>
                </c:pt>
                <c:pt idx="2041">
                  <c:v>5.7999999999999996E-3</c:v>
                </c:pt>
                <c:pt idx="2042">
                  <c:v>5.4000000000000003E-3</c:v>
                </c:pt>
                <c:pt idx="2043">
                  <c:v>5.8999999999999999E-3</c:v>
                </c:pt>
                <c:pt idx="2044">
                  <c:v>6.5000000000000006E-3</c:v>
                </c:pt>
                <c:pt idx="2045">
                  <c:v>6.6E-3</c:v>
                </c:pt>
                <c:pt idx="2046">
                  <c:v>6.8000000000000005E-3</c:v>
                </c:pt>
                <c:pt idx="2047">
                  <c:v>7.3000000000000001E-3</c:v>
                </c:pt>
                <c:pt idx="2048">
                  <c:v>8.1000000000000013E-3</c:v>
                </c:pt>
                <c:pt idx="2049">
                  <c:v>8.1000000000000013E-3</c:v>
                </c:pt>
                <c:pt idx="2051">
                  <c:v>7.1999999999999998E-3</c:v>
                </c:pt>
                <c:pt idx="2052">
                  <c:v>7.0999999999999995E-3</c:v>
                </c:pt>
                <c:pt idx="2053">
                  <c:v>8.199999999999999E-3</c:v>
                </c:pt>
                <c:pt idx="2054">
                  <c:v>8.199999999999999E-3</c:v>
                </c:pt>
                <c:pt idx="2055">
                  <c:v>8.8999999999999999E-3</c:v>
                </c:pt>
                <c:pt idx="2056">
                  <c:v>9.1999999999999998E-3</c:v>
                </c:pt>
                <c:pt idx="2057">
                  <c:v>1.01E-2</c:v>
                </c:pt>
                <c:pt idx="2059">
                  <c:v>9.3999999999999986E-3</c:v>
                </c:pt>
                <c:pt idx="2060">
                  <c:v>9.1000000000000004E-3</c:v>
                </c:pt>
                <c:pt idx="2061">
                  <c:v>9.0000000000000011E-3</c:v>
                </c:pt>
                <c:pt idx="2062">
                  <c:v>8.6E-3</c:v>
                </c:pt>
                <c:pt idx="2063">
                  <c:v>8.8000000000000005E-3</c:v>
                </c:pt>
                <c:pt idx="2064">
                  <c:v>9.300000000000001E-3</c:v>
                </c:pt>
                <c:pt idx="2065">
                  <c:v>9.8999999999999991E-3</c:v>
                </c:pt>
                <c:pt idx="2066">
                  <c:v>9.8999999999999991E-3</c:v>
                </c:pt>
                <c:pt idx="2067">
                  <c:v>1.0200000000000001E-2</c:v>
                </c:pt>
                <c:pt idx="2068">
                  <c:v>9.8999999999999991E-3</c:v>
                </c:pt>
                <c:pt idx="2069">
                  <c:v>0.01</c:v>
                </c:pt>
                <c:pt idx="2070">
                  <c:v>9.7999999999999997E-3</c:v>
                </c:pt>
                <c:pt idx="2071">
                  <c:v>1.04E-2</c:v>
                </c:pt>
                <c:pt idx="2072">
                  <c:v>9.7999999999999997E-3</c:v>
                </c:pt>
                <c:pt idx="2073">
                  <c:v>9.7000000000000003E-3</c:v>
                </c:pt>
                <c:pt idx="2074">
                  <c:v>9.300000000000001E-3</c:v>
                </c:pt>
                <c:pt idx="2075">
                  <c:v>9.5999999999999992E-3</c:v>
                </c:pt>
                <c:pt idx="2076">
                  <c:v>9.4999999999999998E-3</c:v>
                </c:pt>
                <c:pt idx="2077">
                  <c:v>9.3999999999999986E-3</c:v>
                </c:pt>
                <c:pt idx="2078">
                  <c:v>9.4999999999999998E-3</c:v>
                </c:pt>
                <c:pt idx="2079">
                  <c:v>9.8999999999999991E-3</c:v>
                </c:pt>
                <c:pt idx="2080">
                  <c:v>9.8999999999999991E-3</c:v>
                </c:pt>
                <c:pt idx="2082">
                  <c:v>9.8999999999999991E-3</c:v>
                </c:pt>
                <c:pt idx="2083">
                  <c:v>9.7000000000000003E-3</c:v>
                </c:pt>
                <c:pt idx="2084">
                  <c:v>9.8999999999999991E-3</c:v>
                </c:pt>
                <c:pt idx="2085">
                  <c:v>9.8999999999999991E-3</c:v>
                </c:pt>
                <c:pt idx="2087">
                  <c:v>1.03E-2</c:v>
                </c:pt>
                <c:pt idx="2088">
                  <c:v>1.0800000000000001E-2</c:v>
                </c:pt>
                <c:pt idx="2089">
                  <c:v>1.1399999999999999E-2</c:v>
                </c:pt>
                <c:pt idx="2090">
                  <c:v>1.1000000000000001E-2</c:v>
                </c:pt>
                <c:pt idx="2091">
                  <c:v>1.1000000000000001E-2</c:v>
                </c:pt>
                <c:pt idx="2092">
                  <c:v>1.1299999999999999E-2</c:v>
                </c:pt>
                <c:pt idx="2093">
                  <c:v>1.2E-2</c:v>
                </c:pt>
                <c:pt idx="2094">
                  <c:v>1.23E-2</c:v>
                </c:pt>
                <c:pt idx="2095">
                  <c:v>1.23E-2</c:v>
                </c:pt>
                <c:pt idx="2096">
                  <c:v>1.1899999999999999E-2</c:v>
                </c:pt>
                <c:pt idx="2097">
                  <c:v>1.23E-2</c:v>
                </c:pt>
                <c:pt idx="2098">
                  <c:v>1.2199999999999999E-2</c:v>
                </c:pt>
                <c:pt idx="2099">
                  <c:v>1.3000000000000001E-2</c:v>
                </c:pt>
                <c:pt idx="2101">
                  <c:v>1.44E-2</c:v>
                </c:pt>
                <c:pt idx="2102">
                  <c:v>1.4199999999999999E-2</c:v>
                </c:pt>
                <c:pt idx="2103">
                  <c:v>1.43E-2</c:v>
                </c:pt>
                <c:pt idx="2104">
                  <c:v>1.38E-2</c:v>
                </c:pt>
                <c:pt idx="2105">
                  <c:v>1.41E-2</c:v>
                </c:pt>
                <c:pt idx="2106">
                  <c:v>1.3999999999999999E-2</c:v>
                </c:pt>
                <c:pt idx="2107">
                  <c:v>1.4800000000000001E-2</c:v>
                </c:pt>
                <c:pt idx="2108">
                  <c:v>1.4999999999999999E-2</c:v>
                </c:pt>
                <c:pt idx="2109">
                  <c:v>1.5300000000000001E-2</c:v>
                </c:pt>
                <c:pt idx="2110">
                  <c:v>1.6E-2</c:v>
                </c:pt>
                <c:pt idx="2111">
                  <c:v>1.6799999999999999E-2</c:v>
                </c:pt>
                <c:pt idx="2112">
                  <c:v>1.6500000000000001E-2</c:v>
                </c:pt>
                <c:pt idx="2113">
                  <c:v>1.7500000000000002E-2</c:v>
                </c:pt>
                <c:pt idx="2114">
                  <c:v>1.7100000000000001E-2</c:v>
                </c:pt>
                <c:pt idx="2115">
                  <c:v>1.6899999999999998E-2</c:v>
                </c:pt>
                <c:pt idx="2116">
                  <c:v>1.72E-2</c:v>
                </c:pt>
                <c:pt idx="2117">
                  <c:v>1.7899999999999999E-2</c:v>
                </c:pt>
                <c:pt idx="2118">
                  <c:v>1.9199999999999998E-2</c:v>
                </c:pt>
                <c:pt idx="2119">
                  <c:v>1.8500000000000003E-2</c:v>
                </c:pt>
                <c:pt idx="2121">
                  <c:v>1.83E-2</c:v>
                </c:pt>
                <c:pt idx="2122">
                  <c:v>1.7899999999999999E-2</c:v>
                </c:pt>
                <c:pt idx="2123">
                  <c:v>1.7899999999999999E-2</c:v>
                </c:pt>
                <c:pt idx="2124">
                  <c:v>1.8100000000000002E-2</c:v>
                </c:pt>
                <c:pt idx="2125">
                  <c:v>1.78E-2</c:v>
                </c:pt>
                <c:pt idx="2126">
                  <c:v>1.84E-2</c:v>
                </c:pt>
                <c:pt idx="2127">
                  <c:v>1.84E-2</c:v>
                </c:pt>
                <c:pt idx="2128">
                  <c:v>1.84E-2</c:v>
                </c:pt>
                <c:pt idx="2129">
                  <c:v>1.8799999999999997E-2</c:v>
                </c:pt>
                <c:pt idx="2130">
                  <c:v>1.9299999999999998E-2</c:v>
                </c:pt>
                <c:pt idx="2131">
                  <c:v>1.9799999999999998E-2</c:v>
                </c:pt>
                <c:pt idx="2132">
                  <c:v>2.0400000000000001E-2</c:v>
                </c:pt>
                <c:pt idx="2133">
                  <c:v>2.0899999999999998E-2</c:v>
                </c:pt>
                <c:pt idx="2134">
                  <c:v>2.0299999999999999E-2</c:v>
                </c:pt>
                <c:pt idx="2135">
                  <c:v>1.9900000000000001E-2</c:v>
                </c:pt>
                <c:pt idx="2136">
                  <c:v>1.8600000000000002E-2</c:v>
                </c:pt>
                <c:pt idx="2137">
                  <c:v>1.8600000000000002E-2</c:v>
                </c:pt>
                <c:pt idx="2138">
                  <c:v>1.9299999999999998E-2</c:v>
                </c:pt>
                <c:pt idx="2139">
                  <c:v>1.9699999999999999E-2</c:v>
                </c:pt>
                <c:pt idx="2140">
                  <c:v>1.9900000000000001E-2</c:v>
                </c:pt>
                <c:pt idx="2141">
                  <c:v>1.9E-2</c:v>
                </c:pt>
                <c:pt idx="2142">
                  <c:v>1.84E-2</c:v>
                </c:pt>
                <c:pt idx="2143">
                  <c:v>1.7500000000000002E-2</c:v>
                </c:pt>
                <c:pt idx="2145">
                  <c:v>1.72E-2</c:v>
                </c:pt>
                <c:pt idx="2146">
                  <c:v>1.72E-2</c:v>
                </c:pt>
                <c:pt idx="2147">
                  <c:v>1.8000000000000002E-2</c:v>
                </c:pt>
                <c:pt idx="2148">
                  <c:v>1.83E-2</c:v>
                </c:pt>
                <c:pt idx="2149">
                  <c:v>1.8000000000000002E-2</c:v>
                </c:pt>
                <c:pt idx="2150">
                  <c:v>1.83E-2</c:v>
                </c:pt>
                <c:pt idx="2151">
                  <c:v>1.77E-2</c:v>
                </c:pt>
                <c:pt idx="2152">
                  <c:v>1.72E-2</c:v>
                </c:pt>
                <c:pt idx="2153">
                  <c:v>1.7000000000000001E-2</c:v>
                </c:pt>
                <c:pt idx="2154">
                  <c:v>1.67E-2</c:v>
                </c:pt>
                <c:pt idx="2155">
                  <c:v>1.6200000000000003E-2</c:v>
                </c:pt>
                <c:pt idx="2156">
                  <c:v>1.7100000000000001E-2</c:v>
                </c:pt>
                <c:pt idx="2157">
                  <c:v>1.72E-2</c:v>
                </c:pt>
                <c:pt idx="2158">
                  <c:v>1.7100000000000001E-2</c:v>
                </c:pt>
                <c:pt idx="2159">
                  <c:v>1.7299999999999999E-2</c:v>
                </c:pt>
                <c:pt idx="2160">
                  <c:v>1.7500000000000002E-2</c:v>
                </c:pt>
                <c:pt idx="2161">
                  <c:v>1.7600000000000001E-2</c:v>
                </c:pt>
                <c:pt idx="2162">
                  <c:v>1.7399999999999999E-2</c:v>
                </c:pt>
                <c:pt idx="2163">
                  <c:v>1.6200000000000003E-2</c:v>
                </c:pt>
                <c:pt idx="2164">
                  <c:v>1.5800000000000002E-2</c:v>
                </c:pt>
                <c:pt idx="2165">
                  <c:v>1.55E-2</c:v>
                </c:pt>
                <c:pt idx="2166">
                  <c:v>1.4999999999999999E-2</c:v>
                </c:pt>
                <c:pt idx="2167">
                  <c:v>1.55E-2</c:v>
                </c:pt>
                <c:pt idx="2168">
                  <c:v>1.46E-2</c:v>
                </c:pt>
                <c:pt idx="2169">
                  <c:v>1.47E-2</c:v>
                </c:pt>
                <c:pt idx="2170">
                  <c:v>1.4999999999999999E-2</c:v>
                </c:pt>
                <c:pt idx="2171">
                  <c:v>1.4999999999999999E-2</c:v>
                </c:pt>
                <c:pt idx="2172">
                  <c:v>1.4800000000000001E-2</c:v>
                </c:pt>
                <c:pt idx="2173">
                  <c:v>1.41E-2</c:v>
                </c:pt>
                <c:pt idx="2174">
                  <c:v>1.4199999999999999E-2</c:v>
                </c:pt>
                <c:pt idx="2175">
                  <c:v>1.46E-2</c:v>
                </c:pt>
                <c:pt idx="2176">
                  <c:v>1.55E-2</c:v>
                </c:pt>
                <c:pt idx="2177">
                  <c:v>1.5600000000000001E-2</c:v>
                </c:pt>
                <c:pt idx="2178">
                  <c:v>1.54E-2</c:v>
                </c:pt>
                <c:pt idx="2179">
                  <c:v>1.52E-2</c:v>
                </c:pt>
                <c:pt idx="2180">
                  <c:v>1.4800000000000001E-2</c:v>
                </c:pt>
                <c:pt idx="2181">
                  <c:v>1.43E-2</c:v>
                </c:pt>
                <c:pt idx="2182">
                  <c:v>1.3899999999999999E-2</c:v>
                </c:pt>
                <c:pt idx="2183">
                  <c:v>1.38E-2</c:v>
                </c:pt>
                <c:pt idx="2184">
                  <c:v>1.38E-2</c:v>
                </c:pt>
                <c:pt idx="2185">
                  <c:v>1.41E-2</c:v>
                </c:pt>
                <c:pt idx="2186">
                  <c:v>1.44E-2</c:v>
                </c:pt>
                <c:pt idx="2187">
                  <c:v>1.3999999999999999E-2</c:v>
                </c:pt>
                <c:pt idx="2188">
                  <c:v>1.3600000000000001E-2</c:v>
                </c:pt>
                <c:pt idx="2189">
                  <c:v>1.3899999999999999E-2</c:v>
                </c:pt>
                <c:pt idx="2191">
                  <c:v>1.38E-2</c:v>
                </c:pt>
                <c:pt idx="2192">
                  <c:v>1.41E-2</c:v>
                </c:pt>
                <c:pt idx="2193">
                  <c:v>1.41E-2</c:v>
                </c:pt>
                <c:pt idx="2194">
                  <c:v>1.3999999999999999E-2</c:v>
                </c:pt>
                <c:pt idx="2195">
                  <c:v>1.47E-2</c:v>
                </c:pt>
                <c:pt idx="2196">
                  <c:v>1.47E-2</c:v>
                </c:pt>
                <c:pt idx="2197">
                  <c:v>1.5100000000000001E-2</c:v>
                </c:pt>
                <c:pt idx="2198">
                  <c:v>1.54E-2</c:v>
                </c:pt>
                <c:pt idx="2199">
                  <c:v>1.54E-2</c:v>
                </c:pt>
                <c:pt idx="2200">
                  <c:v>1.29E-2</c:v>
                </c:pt>
                <c:pt idx="2201">
                  <c:v>1.2E-2</c:v>
                </c:pt>
                <c:pt idx="2202">
                  <c:v>1.2699999999999999E-2</c:v>
                </c:pt>
                <c:pt idx="2203">
                  <c:v>1.2E-2</c:v>
                </c:pt>
                <c:pt idx="2204">
                  <c:v>1.2199999999999999E-2</c:v>
                </c:pt>
                <c:pt idx="2205">
                  <c:v>1.23E-2</c:v>
                </c:pt>
                <c:pt idx="2206">
                  <c:v>1.29E-2</c:v>
                </c:pt>
                <c:pt idx="2207">
                  <c:v>1.2699999999999999E-2</c:v>
                </c:pt>
                <c:pt idx="2208">
                  <c:v>1.23E-2</c:v>
                </c:pt>
                <c:pt idx="2209">
                  <c:v>1.2800000000000001E-2</c:v>
                </c:pt>
                <c:pt idx="2210">
                  <c:v>1.21E-2</c:v>
                </c:pt>
                <c:pt idx="2211">
                  <c:v>1.23E-2</c:v>
                </c:pt>
                <c:pt idx="2212">
                  <c:v>1.3000000000000001E-2</c:v>
                </c:pt>
                <c:pt idx="2213">
                  <c:v>1.3899999999999999E-2</c:v>
                </c:pt>
                <c:pt idx="2214">
                  <c:v>1.34E-2</c:v>
                </c:pt>
                <c:pt idx="2215">
                  <c:v>1.3600000000000001E-2</c:v>
                </c:pt>
                <c:pt idx="2216">
                  <c:v>1.38E-2</c:v>
                </c:pt>
                <c:pt idx="2217">
                  <c:v>1.3899999999999999E-2</c:v>
                </c:pt>
                <c:pt idx="2218">
                  <c:v>1.4499999999999999E-2</c:v>
                </c:pt>
                <c:pt idx="2220">
                  <c:v>1.4800000000000001E-2</c:v>
                </c:pt>
                <c:pt idx="2221">
                  <c:v>1.44E-2</c:v>
                </c:pt>
                <c:pt idx="2222">
                  <c:v>1.44E-2</c:v>
                </c:pt>
                <c:pt idx="2223">
                  <c:v>1.3899999999999999E-2</c:v>
                </c:pt>
                <c:pt idx="2224">
                  <c:v>1.37E-2</c:v>
                </c:pt>
                <c:pt idx="2225">
                  <c:v>1.43E-2</c:v>
                </c:pt>
                <c:pt idx="2226">
                  <c:v>1.4800000000000001E-2</c:v>
                </c:pt>
                <c:pt idx="2227">
                  <c:v>1.5300000000000001E-2</c:v>
                </c:pt>
                <c:pt idx="2228">
                  <c:v>1.49E-2</c:v>
                </c:pt>
                <c:pt idx="2229">
                  <c:v>1.4499999999999999E-2</c:v>
                </c:pt>
                <c:pt idx="2230">
                  <c:v>1.43E-2</c:v>
                </c:pt>
                <c:pt idx="2231">
                  <c:v>1.3999999999999999E-2</c:v>
                </c:pt>
                <c:pt idx="2232">
                  <c:v>1.3500000000000002E-2</c:v>
                </c:pt>
                <c:pt idx="2233">
                  <c:v>1.4199999999999999E-2</c:v>
                </c:pt>
                <c:pt idx="2234">
                  <c:v>1.43E-2</c:v>
                </c:pt>
                <c:pt idx="2235">
                  <c:v>1.47E-2</c:v>
                </c:pt>
                <c:pt idx="2236">
                  <c:v>1.44E-2</c:v>
                </c:pt>
                <c:pt idx="2237">
                  <c:v>1.43E-2</c:v>
                </c:pt>
                <c:pt idx="2238">
                  <c:v>1.47E-2</c:v>
                </c:pt>
                <c:pt idx="2239">
                  <c:v>1.46E-2</c:v>
                </c:pt>
                <c:pt idx="2240">
                  <c:v>1.4499999999999999E-2</c:v>
                </c:pt>
                <c:pt idx="2241">
                  <c:v>1.4999999999999999E-2</c:v>
                </c:pt>
                <c:pt idx="2242">
                  <c:v>1.4999999999999999E-2</c:v>
                </c:pt>
                <c:pt idx="2243">
                  <c:v>1.49E-2</c:v>
                </c:pt>
                <c:pt idx="2244">
                  <c:v>1.43E-2</c:v>
                </c:pt>
                <c:pt idx="2245">
                  <c:v>1.43E-2</c:v>
                </c:pt>
                <c:pt idx="2246">
                  <c:v>1.46E-2</c:v>
                </c:pt>
                <c:pt idx="2247">
                  <c:v>1.44E-2</c:v>
                </c:pt>
                <c:pt idx="2248">
                  <c:v>1.44E-2</c:v>
                </c:pt>
                <c:pt idx="2249">
                  <c:v>1.44E-2</c:v>
                </c:pt>
                <c:pt idx="2250">
                  <c:v>1.47E-2</c:v>
                </c:pt>
                <c:pt idx="2251">
                  <c:v>1.5100000000000001E-2</c:v>
                </c:pt>
                <c:pt idx="2252">
                  <c:v>1.54E-2</c:v>
                </c:pt>
                <c:pt idx="2253">
                  <c:v>1.5100000000000001E-2</c:v>
                </c:pt>
                <c:pt idx="2254">
                  <c:v>1.4499999999999999E-2</c:v>
                </c:pt>
                <c:pt idx="2255">
                  <c:v>1.46E-2</c:v>
                </c:pt>
                <c:pt idx="2256">
                  <c:v>1.44E-2</c:v>
                </c:pt>
                <c:pt idx="2257">
                  <c:v>1.46E-2</c:v>
                </c:pt>
                <c:pt idx="2258">
                  <c:v>1.4199999999999999E-2</c:v>
                </c:pt>
                <c:pt idx="2259">
                  <c:v>1.47E-2</c:v>
                </c:pt>
                <c:pt idx="2261">
                  <c:v>1.4800000000000001E-2</c:v>
                </c:pt>
                <c:pt idx="2262">
                  <c:v>1.4499999999999999E-2</c:v>
                </c:pt>
                <c:pt idx="2263">
                  <c:v>1.44E-2</c:v>
                </c:pt>
                <c:pt idx="2264">
                  <c:v>1.43E-2</c:v>
                </c:pt>
                <c:pt idx="2265">
                  <c:v>1.3600000000000001E-2</c:v>
                </c:pt>
                <c:pt idx="2266">
                  <c:v>1.3899999999999999E-2</c:v>
                </c:pt>
                <c:pt idx="2267">
                  <c:v>1.43E-2</c:v>
                </c:pt>
                <c:pt idx="2268">
                  <c:v>1.46E-2</c:v>
                </c:pt>
                <c:pt idx="2269">
                  <c:v>1.5100000000000001E-2</c:v>
                </c:pt>
                <c:pt idx="2270">
                  <c:v>1.6899999999999998E-2</c:v>
                </c:pt>
                <c:pt idx="2271">
                  <c:v>1.5900000000000001E-2</c:v>
                </c:pt>
                <c:pt idx="2272">
                  <c:v>1.77E-2</c:v>
                </c:pt>
                <c:pt idx="2273">
                  <c:v>1.7600000000000001E-2</c:v>
                </c:pt>
                <c:pt idx="2274">
                  <c:v>1.6200000000000003E-2</c:v>
                </c:pt>
                <c:pt idx="2275">
                  <c:v>1.7000000000000001E-2</c:v>
                </c:pt>
                <c:pt idx="2276">
                  <c:v>1.7399999999999999E-2</c:v>
                </c:pt>
                <c:pt idx="2277">
                  <c:v>1.77E-2</c:v>
                </c:pt>
                <c:pt idx="2278">
                  <c:v>1.72E-2</c:v>
                </c:pt>
                <c:pt idx="2279">
                  <c:v>1.7399999999999999E-2</c:v>
                </c:pt>
                <c:pt idx="2280">
                  <c:v>1.9099999999999999E-2</c:v>
                </c:pt>
                <c:pt idx="2281">
                  <c:v>1.8500000000000003E-2</c:v>
                </c:pt>
                <c:pt idx="2282">
                  <c:v>1.95E-2</c:v>
                </c:pt>
                <c:pt idx="2283">
                  <c:v>2.0400000000000001E-2</c:v>
                </c:pt>
                <c:pt idx="2284">
                  <c:v>2.0299999999999999E-2</c:v>
                </c:pt>
                <c:pt idx="2285">
                  <c:v>2.0499999999999997E-2</c:v>
                </c:pt>
                <c:pt idx="2286">
                  <c:v>2.0299999999999999E-2</c:v>
                </c:pt>
                <c:pt idx="2287">
                  <c:v>2.07E-2</c:v>
                </c:pt>
                <c:pt idx="2288">
                  <c:v>2.1899999999999999E-2</c:v>
                </c:pt>
                <c:pt idx="2289">
                  <c:v>2.2700000000000001E-2</c:v>
                </c:pt>
                <c:pt idx="2291">
                  <c:v>2.2599999999999999E-2</c:v>
                </c:pt>
                <c:pt idx="2292">
                  <c:v>2.4E-2</c:v>
                </c:pt>
                <c:pt idx="2293">
                  <c:v>2.3799999999999998E-2</c:v>
                </c:pt>
                <c:pt idx="2294">
                  <c:v>2.3399999999999997E-2</c:v>
                </c:pt>
                <c:pt idx="2295">
                  <c:v>2.2000000000000002E-2</c:v>
                </c:pt>
                <c:pt idx="2296">
                  <c:v>2.18E-2</c:v>
                </c:pt>
                <c:pt idx="2297">
                  <c:v>2.12E-2</c:v>
                </c:pt>
                <c:pt idx="2298">
                  <c:v>2.0899999999999998E-2</c:v>
                </c:pt>
                <c:pt idx="2299">
                  <c:v>2.1899999999999999E-2</c:v>
                </c:pt>
                <c:pt idx="2300">
                  <c:v>2.2000000000000002E-2</c:v>
                </c:pt>
                <c:pt idx="2301">
                  <c:v>2.2400000000000003E-2</c:v>
                </c:pt>
                <c:pt idx="2302">
                  <c:v>2.35E-2</c:v>
                </c:pt>
                <c:pt idx="2303">
                  <c:v>2.41E-2</c:v>
                </c:pt>
                <c:pt idx="2304">
                  <c:v>2.4500000000000001E-2</c:v>
                </c:pt>
                <c:pt idx="2305">
                  <c:v>2.5099999999999997E-2</c:v>
                </c:pt>
                <c:pt idx="2306">
                  <c:v>2.4199999999999999E-2</c:v>
                </c:pt>
                <c:pt idx="2307">
                  <c:v>2.3700000000000002E-2</c:v>
                </c:pt>
                <c:pt idx="2308">
                  <c:v>2.4700000000000003E-2</c:v>
                </c:pt>
                <c:pt idx="2309">
                  <c:v>2.5000000000000001E-2</c:v>
                </c:pt>
                <c:pt idx="2310">
                  <c:v>2.5499999999999998E-2</c:v>
                </c:pt>
                <c:pt idx="2312">
                  <c:v>2.5600000000000001E-2</c:v>
                </c:pt>
                <c:pt idx="2313">
                  <c:v>2.6000000000000002E-2</c:v>
                </c:pt>
                <c:pt idx="2314">
                  <c:v>2.5000000000000001E-2</c:v>
                </c:pt>
                <c:pt idx="2315">
                  <c:v>2.46E-2</c:v>
                </c:pt>
                <c:pt idx="2316">
                  <c:v>2.3799999999999998E-2</c:v>
                </c:pt>
                <c:pt idx="2317">
                  <c:v>2.29E-2</c:v>
                </c:pt>
                <c:pt idx="2318">
                  <c:v>2.1000000000000001E-2</c:v>
                </c:pt>
                <c:pt idx="2319">
                  <c:v>2.1099999999999997E-2</c:v>
                </c:pt>
                <c:pt idx="2320">
                  <c:v>2.0400000000000001E-2</c:v>
                </c:pt>
                <c:pt idx="2321">
                  <c:v>1.9599999999999999E-2</c:v>
                </c:pt>
                <c:pt idx="2322">
                  <c:v>1.9E-2</c:v>
                </c:pt>
                <c:pt idx="2324">
                  <c:v>1.9299999999999998E-2</c:v>
                </c:pt>
                <c:pt idx="2325">
                  <c:v>1.8200000000000001E-2</c:v>
                </c:pt>
                <c:pt idx="2326">
                  <c:v>1.78E-2</c:v>
                </c:pt>
                <c:pt idx="2327">
                  <c:v>1.8000000000000002E-2</c:v>
                </c:pt>
                <c:pt idx="2328">
                  <c:v>1.7299999999999999E-2</c:v>
                </c:pt>
                <c:pt idx="2329">
                  <c:v>1.7399999999999999E-2</c:v>
                </c:pt>
                <c:pt idx="2330">
                  <c:v>1.8000000000000002E-2</c:v>
                </c:pt>
                <c:pt idx="2331">
                  <c:v>1.83E-2</c:v>
                </c:pt>
                <c:pt idx="2332">
                  <c:v>1.83E-2</c:v>
                </c:pt>
                <c:pt idx="2333">
                  <c:v>1.8500000000000003E-2</c:v>
                </c:pt>
                <c:pt idx="2334">
                  <c:v>1.8200000000000001E-2</c:v>
                </c:pt>
                <c:pt idx="2335">
                  <c:v>1.78E-2</c:v>
                </c:pt>
                <c:pt idx="2336">
                  <c:v>1.72E-2</c:v>
                </c:pt>
                <c:pt idx="2337">
                  <c:v>1.47E-2</c:v>
                </c:pt>
                <c:pt idx="2338">
                  <c:v>1.3999999999999999E-2</c:v>
                </c:pt>
                <c:pt idx="2339">
                  <c:v>1.3899999999999999E-2</c:v>
                </c:pt>
                <c:pt idx="2340">
                  <c:v>1.29E-2</c:v>
                </c:pt>
                <c:pt idx="2341">
                  <c:v>1.2800000000000001E-2</c:v>
                </c:pt>
                <c:pt idx="2342">
                  <c:v>1.3000000000000001E-2</c:v>
                </c:pt>
                <c:pt idx="2344">
                  <c:v>1.2699999999999999E-2</c:v>
                </c:pt>
                <c:pt idx="2345">
                  <c:v>1.3500000000000002E-2</c:v>
                </c:pt>
                <c:pt idx="2346">
                  <c:v>1.3600000000000001E-2</c:v>
                </c:pt>
                <c:pt idx="2347">
                  <c:v>1.49E-2</c:v>
                </c:pt>
                <c:pt idx="2349">
                  <c:v>1.5800000000000002E-2</c:v>
                </c:pt>
                <c:pt idx="2350">
                  <c:v>1.7100000000000001E-2</c:v>
                </c:pt>
                <c:pt idx="2351">
                  <c:v>1.7100000000000001E-2</c:v>
                </c:pt>
                <c:pt idx="2352">
                  <c:v>1.7000000000000001E-2</c:v>
                </c:pt>
                <c:pt idx="2353">
                  <c:v>1.6399999999999998E-2</c:v>
                </c:pt>
                <c:pt idx="2354">
                  <c:v>1.6799999999999999E-2</c:v>
                </c:pt>
                <c:pt idx="2355">
                  <c:v>1.6E-2</c:v>
                </c:pt>
                <c:pt idx="2356">
                  <c:v>1.5700000000000002E-2</c:v>
                </c:pt>
                <c:pt idx="2357">
                  <c:v>1.5100000000000001E-2</c:v>
                </c:pt>
                <c:pt idx="2358">
                  <c:v>1.4999999999999999E-2</c:v>
                </c:pt>
                <c:pt idx="2359">
                  <c:v>1.6299999999999999E-2</c:v>
                </c:pt>
                <c:pt idx="2361">
                  <c:v>1.67E-2</c:v>
                </c:pt>
                <c:pt idx="2362">
                  <c:v>1.78E-2</c:v>
                </c:pt>
                <c:pt idx="2363">
                  <c:v>1.8700000000000001E-2</c:v>
                </c:pt>
                <c:pt idx="2364">
                  <c:v>1.8200000000000001E-2</c:v>
                </c:pt>
                <c:pt idx="2365">
                  <c:v>1.8500000000000003E-2</c:v>
                </c:pt>
                <c:pt idx="2366">
                  <c:v>1.72E-2</c:v>
                </c:pt>
                <c:pt idx="2367">
                  <c:v>1.8200000000000001E-2</c:v>
                </c:pt>
                <c:pt idx="2368">
                  <c:v>1.9199999999999998E-2</c:v>
                </c:pt>
                <c:pt idx="2369">
                  <c:v>1.9299999999999998E-2</c:v>
                </c:pt>
                <c:pt idx="2370">
                  <c:v>1.8700000000000001E-2</c:v>
                </c:pt>
                <c:pt idx="2371">
                  <c:v>1.9299999999999998E-2</c:v>
                </c:pt>
                <c:pt idx="2372">
                  <c:v>1.9699999999999999E-2</c:v>
                </c:pt>
                <c:pt idx="2373">
                  <c:v>1.9699999999999999E-2</c:v>
                </c:pt>
                <c:pt idx="2374">
                  <c:v>2.06E-2</c:v>
                </c:pt>
                <c:pt idx="2375">
                  <c:v>2.0199999999999999E-2</c:v>
                </c:pt>
                <c:pt idx="2376">
                  <c:v>1.9799999999999998E-2</c:v>
                </c:pt>
                <c:pt idx="2377">
                  <c:v>1.8500000000000003E-2</c:v>
                </c:pt>
                <c:pt idx="2378">
                  <c:v>1.8600000000000002E-2</c:v>
                </c:pt>
                <c:pt idx="2379">
                  <c:v>1.9199999999999998E-2</c:v>
                </c:pt>
                <c:pt idx="2381">
                  <c:v>1.77E-2</c:v>
                </c:pt>
                <c:pt idx="2382">
                  <c:v>1.77E-2</c:v>
                </c:pt>
                <c:pt idx="2383">
                  <c:v>1.84E-2</c:v>
                </c:pt>
                <c:pt idx="2384">
                  <c:v>1.8200000000000001E-2</c:v>
                </c:pt>
                <c:pt idx="2385">
                  <c:v>1.8200000000000001E-2</c:v>
                </c:pt>
                <c:pt idx="2386">
                  <c:v>1.77E-2</c:v>
                </c:pt>
                <c:pt idx="2387">
                  <c:v>1.8600000000000002E-2</c:v>
                </c:pt>
                <c:pt idx="2388">
                  <c:v>1.9E-2</c:v>
                </c:pt>
                <c:pt idx="2389">
                  <c:v>2.0199999999999999E-2</c:v>
                </c:pt>
                <c:pt idx="2390">
                  <c:v>2.0199999999999999E-2</c:v>
                </c:pt>
                <c:pt idx="2391">
                  <c:v>2.0199999999999999E-2</c:v>
                </c:pt>
                <c:pt idx="2392">
                  <c:v>2.0400000000000001E-2</c:v>
                </c:pt>
                <c:pt idx="2393">
                  <c:v>1.9299999999999998E-2</c:v>
                </c:pt>
                <c:pt idx="2394">
                  <c:v>1.9199999999999998E-2</c:v>
                </c:pt>
                <c:pt idx="2395">
                  <c:v>1.9299999999999998E-2</c:v>
                </c:pt>
                <c:pt idx="2396">
                  <c:v>1.9799999999999998E-2</c:v>
                </c:pt>
                <c:pt idx="2397">
                  <c:v>1.9199999999999998E-2</c:v>
                </c:pt>
                <c:pt idx="2398">
                  <c:v>1.8600000000000002E-2</c:v>
                </c:pt>
                <c:pt idx="2399">
                  <c:v>1.9099999999999999E-2</c:v>
                </c:pt>
                <c:pt idx="2400">
                  <c:v>1.9699999999999999E-2</c:v>
                </c:pt>
                <c:pt idx="2401">
                  <c:v>1.9699999999999999E-2</c:v>
                </c:pt>
                <c:pt idx="2402">
                  <c:v>1.6899999999999998E-2</c:v>
                </c:pt>
                <c:pt idx="2403">
                  <c:v>1.7399999999999999E-2</c:v>
                </c:pt>
                <c:pt idx="2404">
                  <c:v>1.7600000000000001E-2</c:v>
                </c:pt>
                <c:pt idx="2405">
                  <c:v>1.7500000000000002E-2</c:v>
                </c:pt>
                <c:pt idx="2406">
                  <c:v>1.7500000000000002E-2</c:v>
                </c:pt>
                <c:pt idx="2407">
                  <c:v>1.8500000000000003E-2</c:v>
                </c:pt>
                <c:pt idx="2408">
                  <c:v>1.8600000000000002E-2</c:v>
                </c:pt>
                <c:pt idx="2409">
                  <c:v>1.8799999999999997E-2</c:v>
                </c:pt>
                <c:pt idx="2410">
                  <c:v>1.89E-2</c:v>
                </c:pt>
                <c:pt idx="2411">
                  <c:v>1.9E-2</c:v>
                </c:pt>
                <c:pt idx="2412">
                  <c:v>1.8500000000000003E-2</c:v>
                </c:pt>
                <c:pt idx="2413">
                  <c:v>1.89E-2</c:v>
                </c:pt>
                <c:pt idx="2414">
                  <c:v>1.95E-2</c:v>
                </c:pt>
                <c:pt idx="2415">
                  <c:v>2.0099999999999996E-2</c:v>
                </c:pt>
                <c:pt idx="2416">
                  <c:v>2.0199999999999999E-2</c:v>
                </c:pt>
                <c:pt idx="2417">
                  <c:v>1.9299999999999998E-2</c:v>
                </c:pt>
                <c:pt idx="2418">
                  <c:v>0.02</c:v>
                </c:pt>
                <c:pt idx="2420">
                  <c:v>1.9900000000000001E-2</c:v>
                </c:pt>
                <c:pt idx="2421">
                  <c:v>1.9400000000000001E-2</c:v>
                </c:pt>
                <c:pt idx="2422">
                  <c:v>1.9599999999999999E-2</c:v>
                </c:pt>
                <c:pt idx="2423">
                  <c:v>1.95E-2</c:v>
                </c:pt>
                <c:pt idx="2424">
                  <c:v>1.9900000000000001E-2</c:v>
                </c:pt>
                <c:pt idx="2425">
                  <c:v>1.95E-2</c:v>
                </c:pt>
                <c:pt idx="2426">
                  <c:v>1.9799999999999998E-2</c:v>
                </c:pt>
                <c:pt idx="2427">
                  <c:v>1.9799999999999998E-2</c:v>
                </c:pt>
                <c:pt idx="2428">
                  <c:v>1.9900000000000001E-2</c:v>
                </c:pt>
                <c:pt idx="2429">
                  <c:v>2.0400000000000001E-2</c:v>
                </c:pt>
                <c:pt idx="2430">
                  <c:v>2.0499999999999997E-2</c:v>
                </c:pt>
                <c:pt idx="2431">
                  <c:v>2.1000000000000001E-2</c:v>
                </c:pt>
                <c:pt idx="2432">
                  <c:v>2.18E-2</c:v>
                </c:pt>
                <c:pt idx="2433">
                  <c:v>2.2499999999999999E-2</c:v>
                </c:pt>
                <c:pt idx="2434">
                  <c:v>2.29E-2</c:v>
                </c:pt>
                <c:pt idx="2435">
                  <c:v>2.2499999999999999E-2</c:v>
                </c:pt>
                <c:pt idx="2436">
                  <c:v>2.2200000000000001E-2</c:v>
                </c:pt>
                <c:pt idx="2437">
                  <c:v>2.2200000000000001E-2</c:v>
                </c:pt>
                <c:pt idx="2438">
                  <c:v>2.29E-2</c:v>
                </c:pt>
                <c:pt idx="2439">
                  <c:v>2.29E-2</c:v>
                </c:pt>
                <c:pt idx="2440">
                  <c:v>2.2499999999999999E-2</c:v>
                </c:pt>
                <c:pt idx="2441">
                  <c:v>2.2700000000000001E-2</c:v>
                </c:pt>
                <c:pt idx="2442">
                  <c:v>2.2200000000000001E-2</c:v>
                </c:pt>
                <c:pt idx="2443">
                  <c:v>2.23E-2</c:v>
                </c:pt>
                <c:pt idx="2444">
                  <c:v>2.2599999999999999E-2</c:v>
                </c:pt>
                <c:pt idx="2445">
                  <c:v>2.29E-2</c:v>
                </c:pt>
                <c:pt idx="2446">
                  <c:v>2.3399999999999997E-2</c:v>
                </c:pt>
                <c:pt idx="2447">
                  <c:v>2.3199999999999998E-2</c:v>
                </c:pt>
                <c:pt idx="2448">
                  <c:v>2.46E-2</c:v>
                </c:pt>
                <c:pt idx="2449">
                  <c:v>2.53E-2</c:v>
                </c:pt>
                <c:pt idx="2451">
                  <c:v>2.5399999999999999E-2</c:v>
                </c:pt>
                <c:pt idx="2452">
                  <c:v>2.75E-2</c:v>
                </c:pt>
                <c:pt idx="2453">
                  <c:v>2.7000000000000003E-2</c:v>
                </c:pt>
                <c:pt idx="2454">
                  <c:v>2.5499999999999998E-2</c:v>
                </c:pt>
                <c:pt idx="2455">
                  <c:v>2.7400000000000001E-2</c:v>
                </c:pt>
                <c:pt idx="2456">
                  <c:v>2.69E-2</c:v>
                </c:pt>
                <c:pt idx="2457">
                  <c:v>2.6499999999999999E-2</c:v>
                </c:pt>
                <c:pt idx="2458">
                  <c:v>2.76E-2</c:v>
                </c:pt>
                <c:pt idx="2459">
                  <c:v>2.52E-2</c:v>
                </c:pt>
                <c:pt idx="2460">
                  <c:v>2.4900000000000002E-2</c:v>
                </c:pt>
                <c:pt idx="2461">
                  <c:v>2.53E-2</c:v>
                </c:pt>
                <c:pt idx="2462">
                  <c:v>2.6000000000000002E-2</c:v>
                </c:pt>
                <c:pt idx="2463">
                  <c:v>2.53E-2</c:v>
                </c:pt>
                <c:pt idx="2464">
                  <c:v>2.5099999999999997E-2</c:v>
                </c:pt>
                <c:pt idx="2465">
                  <c:v>2.5000000000000001E-2</c:v>
                </c:pt>
                <c:pt idx="2466">
                  <c:v>2.4399999999999998E-2</c:v>
                </c:pt>
                <c:pt idx="2467">
                  <c:v>2.4900000000000002E-2</c:v>
                </c:pt>
                <c:pt idx="2468">
                  <c:v>2.58E-2</c:v>
                </c:pt>
                <c:pt idx="2469">
                  <c:v>2.5399999999999999E-2</c:v>
                </c:pt>
                <c:pt idx="2470">
                  <c:v>2.5499999999999998E-2</c:v>
                </c:pt>
                <c:pt idx="2471">
                  <c:v>2.5099999999999997E-2</c:v>
                </c:pt>
                <c:pt idx="2472">
                  <c:v>2.53E-2</c:v>
                </c:pt>
                <c:pt idx="2473">
                  <c:v>2.4300000000000002E-2</c:v>
                </c:pt>
                <c:pt idx="2474">
                  <c:v>2.4199999999999999E-2</c:v>
                </c:pt>
                <c:pt idx="2475">
                  <c:v>2.4E-2</c:v>
                </c:pt>
                <c:pt idx="2476">
                  <c:v>2.4199999999999999E-2</c:v>
                </c:pt>
                <c:pt idx="2477">
                  <c:v>2.5000000000000001E-2</c:v>
                </c:pt>
                <c:pt idx="2478">
                  <c:v>2.53E-2</c:v>
                </c:pt>
                <c:pt idx="2480">
                  <c:v>2.5600000000000001E-2</c:v>
                </c:pt>
                <c:pt idx="2481">
                  <c:v>2.4900000000000002E-2</c:v>
                </c:pt>
                <c:pt idx="2482">
                  <c:v>2.4199999999999999E-2</c:v>
                </c:pt>
                <c:pt idx="2483">
                  <c:v>2.5000000000000001E-2</c:v>
                </c:pt>
                <c:pt idx="2484">
                  <c:v>2.41E-2</c:v>
                </c:pt>
                <c:pt idx="2485">
                  <c:v>2.46E-2</c:v>
                </c:pt>
                <c:pt idx="2486">
                  <c:v>2.53E-2</c:v>
                </c:pt>
                <c:pt idx="2487">
                  <c:v>2.6000000000000002E-2</c:v>
                </c:pt>
                <c:pt idx="2488">
                  <c:v>2.5899999999999999E-2</c:v>
                </c:pt>
                <c:pt idx="2489">
                  <c:v>2.6499999999999999E-2</c:v>
                </c:pt>
                <c:pt idx="2490">
                  <c:v>2.6200000000000001E-2</c:v>
                </c:pt>
                <c:pt idx="2491">
                  <c:v>2.5399999999999999E-2</c:v>
                </c:pt>
                <c:pt idx="2492">
                  <c:v>2.6000000000000002E-2</c:v>
                </c:pt>
                <c:pt idx="2493">
                  <c:v>2.64E-2</c:v>
                </c:pt>
                <c:pt idx="2494">
                  <c:v>2.6499999999999999E-2</c:v>
                </c:pt>
                <c:pt idx="2495">
                  <c:v>2.6699999999999998E-2</c:v>
                </c:pt>
                <c:pt idx="2496">
                  <c:v>2.6000000000000002E-2</c:v>
                </c:pt>
                <c:pt idx="2497">
                  <c:v>2.52E-2</c:v>
                </c:pt>
                <c:pt idx="2498">
                  <c:v>2.4799999999999999E-2</c:v>
                </c:pt>
                <c:pt idx="2499">
                  <c:v>2.3900000000000001E-2</c:v>
                </c:pt>
                <c:pt idx="2500">
                  <c:v>2.4799999999999999E-2</c:v>
                </c:pt>
                <c:pt idx="2501">
                  <c:v>2.5000000000000001E-2</c:v>
                </c:pt>
                <c:pt idx="2502">
                  <c:v>2.5699999999999997E-2</c:v>
                </c:pt>
                <c:pt idx="2503">
                  <c:v>2.5699999999999997E-2</c:v>
                </c:pt>
                <c:pt idx="2504">
                  <c:v>2.5699999999999997E-2</c:v>
                </c:pt>
                <c:pt idx="2505">
                  <c:v>2.5600000000000001E-2</c:v>
                </c:pt>
                <c:pt idx="2506">
                  <c:v>2.5000000000000001E-2</c:v>
                </c:pt>
                <c:pt idx="2507">
                  <c:v>2.5399999999999999E-2</c:v>
                </c:pt>
                <c:pt idx="2508">
                  <c:v>2.4700000000000003E-2</c:v>
                </c:pt>
                <c:pt idx="2509">
                  <c:v>2.4799999999999999E-2</c:v>
                </c:pt>
                <c:pt idx="2510">
                  <c:v>2.4399999999999998E-2</c:v>
                </c:pt>
                <c:pt idx="2511">
                  <c:v>2.4500000000000001E-2</c:v>
                </c:pt>
                <c:pt idx="2512">
                  <c:v>2.4399999999999998E-2</c:v>
                </c:pt>
                <c:pt idx="2513">
                  <c:v>2.3900000000000001E-2</c:v>
                </c:pt>
                <c:pt idx="2514">
                  <c:v>2.4300000000000002E-2</c:v>
                </c:pt>
                <c:pt idx="2515">
                  <c:v>2.4300000000000002E-2</c:v>
                </c:pt>
                <c:pt idx="2516">
                  <c:v>2.4E-2</c:v>
                </c:pt>
                <c:pt idx="2517">
                  <c:v>2.3799999999999998E-2</c:v>
                </c:pt>
                <c:pt idx="2518">
                  <c:v>2.4300000000000002E-2</c:v>
                </c:pt>
                <c:pt idx="2519">
                  <c:v>2.4500000000000001E-2</c:v>
                </c:pt>
                <c:pt idx="2520">
                  <c:v>2.4300000000000002E-2</c:v>
                </c:pt>
                <c:pt idx="2521">
                  <c:v>2.46E-2</c:v>
                </c:pt>
                <c:pt idx="2522">
                  <c:v>2.4E-2</c:v>
                </c:pt>
                <c:pt idx="2523">
                  <c:v>2.4199999999999999E-2</c:v>
                </c:pt>
                <c:pt idx="2524">
                  <c:v>2.5099999999999997E-2</c:v>
                </c:pt>
                <c:pt idx="2526">
                  <c:v>2.5399999999999999E-2</c:v>
                </c:pt>
                <c:pt idx="2527">
                  <c:v>2.5499999999999998E-2</c:v>
                </c:pt>
                <c:pt idx="2528">
                  <c:v>2.46E-2</c:v>
                </c:pt>
                <c:pt idx="2529">
                  <c:v>2.4399999999999998E-2</c:v>
                </c:pt>
                <c:pt idx="2530">
                  <c:v>2.4799999999999999E-2</c:v>
                </c:pt>
                <c:pt idx="2531">
                  <c:v>2.5099999999999997E-2</c:v>
                </c:pt>
                <c:pt idx="2532">
                  <c:v>2.4700000000000003E-2</c:v>
                </c:pt>
                <c:pt idx="2533">
                  <c:v>2.4399999999999998E-2</c:v>
                </c:pt>
                <c:pt idx="2534">
                  <c:v>2.46E-2</c:v>
                </c:pt>
                <c:pt idx="2535">
                  <c:v>2.4700000000000003E-2</c:v>
                </c:pt>
                <c:pt idx="2536">
                  <c:v>2.4399999999999998E-2</c:v>
                </c:pt>
                <c:pt idx="2537">
                  <c:v>2.4799999999999999E-2</c:v>
                </c:pt>
                <c:pt idx="2538">
                  <c:v>2.4700000000000003E-2</c:v>
                </c:pt>
                <c:pt idx="2539">
                  <c:v>2.3599999999999999E-2</c:v>
                </c:pt>
                <c:pt idx="2540">
                  <c:v>2.3300000000000001E-2</c:v>
                </c:pt>
                <c:pt idx="2541">
                  <c:v>2.3099999999999999E-2</c:v>
                </c:pt>
                <c:pt idx="2542">
                  <c:v>2.3599999999999999E-2</c:v>
                </c:pt>
                <c:pt idx="2543">
                  <c:v>2.3399999999999997E-2</c:v>
                </c:pt>
                <c:pt idx="2544">
                  <c:v>2.3599999999999999E-2</c:v>
                </c:pt>
                <c:pt idx="2545">
                  <c:v>2.3599999999999999E-2</c:v>
                </c:pt>
                <c:pt idx="2546">
                  <c:v>2.3599999999999999E-2</c:v>
                </c:pt>
                <c:pt idx="2547">
                  <c:v>2.3399999999999997E-2</c:v>
                </c:pt>
                <c:pt idx="2548">
                  <c:v>2.3700000000000002E-2</c:v>
                </c:pt>
                <c:pt idx="2549">
                  <c:v>2.4199999999999999E-2</c:v>
                </c:pt>
                <c:pt idx="2551">
                  <c:v>2.4300000000000002E-2</c:v>
                </c:pt>
                <c:pt idx="2552">
                  <c:v>2.4900000000000002E-2</c:v>
                </c:pt>
                <c:pt idx="2553">
                  <c:v>2.52E-2</c:v>
                </c:pt>
                <c:pt idx="2554">
                  <c:v>2.46E-2</c:v>
                </c:pt>
                <c:pt idx="2555">
                  <c:v>2.4199999999999999E-2</c:v>
                </c:pt>
                <c:pt idx="2556">
                  <c:v>2.4E-2</c:v>
                </c:pt>
                <c:pt idx="2557">
                  <c:v>2.4199999999999999E-2</c:v>
                </c:pt>
                <c:pt idx="2558">
                  <c:v>2.4700000000000003E-2</c:v>
                </c:pt>
                <c:pt idx="2559">
                  <c:v>2.4700000000000003E-2</c:v>
                </c:pt>
                <c:pt idx="2560">
                  <c:v>2.53E-2</c:v>
                </c:pt>
                <c:pt idx="2561">
                  <c:v>2.5000000000000001E-2</c:v>
                </c:pt>
                <c:pt idx="2562">
                  <c:v>2.4900000000000002E-2</c:v>
                </c:pt>
                <c:pt idx="2563">
                  <c:v>2.5499999999999998E-2</c:v>
                </c:pt>
                <c:pt idx="2564">
                  <c:v>2.5099999999999997E-2</c:v>
                </c:pt>
                <c:pt idx="2565">
                  <c:v>2.53E-2</c:v>
                </c:pt>
                <c:pt idx="2566">
                  <c:v>2.58E-2</c:v>
                </c:pt>
                <c:pt idx="2567">
                  <c:v>2.6600000000000002E-2</c:v>
                </c:pt>
                <c:pt idx="2568">
                  <c:v>2.6699999999999998E-2</c:v>
                </c:pt>
                <c:pt idx="2569">
                  <c:v>2.6800000000000001E-2</c:v>
                </c:pt>
                <c:pt idx="2570">
                  <c:v>2.6499999999999999E-2</c:v>
                </c:pt>
                <c:pt idx="2571">
                  <c:v>2.6499999999999999E-2</c:v>
                </c:pt>
                <c:pt idx="2573">
                  <c:v>2.63E-2</c:v>
                </c:pt>
                <c:pt idx="2574">
                  <c:v>2.6099999999999998E-2</c:v>
                </c:pt>
                <c:pt idx="2575">
                  <c:v>2.5499999999999998E-2</c:v>
                </c:pt>
                <c:pt idx="2576">
                  <c:v>2.5499999999999998E-2</c:v>
                </c:pt>
                <c:pt idx="2577">
                  <c:v>2.5899999999999999E-2</c:v>
                </c:pt>
                <c:pt idx="2578">
                  <c:v>2.6200000000000001E-2</c:v>
                </c:pt>
                <c:pt idx="2579">
                  <c:v>2.6099999999999998E-2</c:v>
                </c:pt>
                <c:pt idx="2580">
                  <c:v>2.6000000000000002E-2</c:v>
                </c:pt>
                <c:pt idx="2581">
                  <c:v>2.5899999999999999E-2</c:v>
                </c:pt>
                <c:pt idx="2582">
                  <c:v>2.5499999999999998E-2</c:v>
                </c:pt>
                <c:pt idx="2584">
                  <c:v>2.53E-2</c:v>
                </c:pt>
                <c:pt idx="2585">
                  <c:v>2.5399999999999999E-2</c:v>
                </c:pt>
                <c:pt idx="2586">
                  <c:v>2.6099999999999998E-2</c:v>
                </c:pt>
                <c:pt idx="2587">
                  <c:v>2.6000000000000002E-2</c:v>
                </c:pt>
                <c:pt idx="2588">
                  <c:v>2.6499999999999999E-2</c:v>
                </c:pt>
                <c:pt idx="2589">
                  <c:v>2.64E-2</c:v>
                </c:pt>
                <c:pt idx="2590">
                  <c:v>2.6600000000000002E-2</c:v>
                </c:pt>
                <c:pt idx="2591">
                  <c:v>2.6699999999999998E-2</c:v>
                </c:pt>
                <c:pt idx="2592">
                  <c:v>2.69E-2</c:v>
                </c:pt>
                <c:pt idx="2593">
                  <c:v>2.7099999999999999E-2</c:v>
                </c:pt>
                <c:pt idx="2594">
                  <c:v>2.7200000000000002E-2</c:v>
                </c:pt>
                <c:pt idx="2595">
                  <c:v>2.69E-2</c:v>
                </c:pt>
                <c:pt idx="2596">
                  <c:v>2.7200000000000002E-2</c:v>
                </c:pt>
                <c:pt idx="2597">
                  <c:v>2.76E-2</c:v>
                </c:pt>
                <c:pt idx="2598">
                  <c:v>2.7300000000000001E-2</c:v>
                </c:pt>
                <c:pt idx="2599">
                  <c:v>2.7300000000000001E-2</c:v>
                </c:pt>
                <c:pt idx="2600">
                  <c:v>2.7999999999999997E-2</c:v>
                </c:pt>
                <c:pt idx="2601">
                  <c:v>2.81E-2</c:v>
                </c:pt>
                <c:pt idx="2602">
                  <c:v>2.81E-2</c:v>
                </c:pt>
                <c:pt idx="2603">
                  <c:v>2.8199999999999999E-2</c:v>
                </c:pt>
                <c:pt idx="2605">
                  <c:v>2.76E-2</c:v>
                </c:pt>
                <c:pt idx="2606">
                  <c:v>2.7300000000000001E-2</c:v>
                </c:pt>
                <c:pt idx="2607">
                  <c:v>2.7200000000000002E-2</c:v>
                </c:pt>
                <c:pt idx="2608">
                  <c:v>2.7099999999999999E-2</c:v>
                </c:pt>
                <c:pt idx="2610">
                  <c:v>2.76E-2</c:v>
                </c:pt>
                <c:pt idx="2611">
                  <c:v>2.76E-2</c:v>
                </c:pt>
                <c:pt idx="2612">
                  <c:v>2.8399999999999998E-2</c:v>
                </c:pt>
                <c:pt idx="2613">
                  <c:v>2.8199999999999999E-2</c:v>
                </c:pt>
                <c:pt idx="2614">
                  <c:v>2.87E-2</c:v>
                </c:pt>
                <c:pt idx="2615">
                  <c:v>2.8999999999999998E-2</c:v>
                </c:pt>
                <c:pt idx="2616">
                  <c:v>2.8199999999999999E-2</c:v>
                </c:pt>
                <c:pt idx="2617">
                  <c:v>2.8300000000000002E-2</c:v>
                </c:pt>
                <c:pt idx="2618">
                  <c:v>2.8199999999999999E-2</c:v>
                </c:pt>
                <c:pt idx="2619">
                  <c:v>2.81E-2</c:v>
                </c:pt>
                <c:pt idx="2621">
                  <c:v>2.7999999999999997E-2</c:v>
                </c:pt>
                <c:pt idx="2622">
                  <c:v>2.76E-2</c:v>
                </c:pt>
                <c:pt idx="2623">
                  <c:v>2.75E-2</c:v>
                </c:pt>
                <c:pt idx="2624">
                  <c:v>2.7799999999999998E-2</c:v>
                </c:pt>
                <c:pt idx="2625">
                  <c:v>2.7999999999999997E-2</c:v>
                </c:pt>
                <c:pt idx="2626">
                  <c:v>2.7799999999999998E-2</c:v>
                </c:pt>
                <c:pt idx="2627">
                  <c:v>2.76E-2</c:v>
                </c:pt>
                <c:pt idx="2628">
                  <c:v>2.81E-2</c:v>
                </c:pt>
                <c:pt idx="2629">
                  <c:v>2.81E-2</c:v>
                </c:pt>
                <c:pt idx="2630">
                  <c:v>2.8199999999999999E-2</c:v>
                </c:pt>
                <c:pt idx="2631">
                  <c:v>2.81E-2</c:v>
                </c:pt>
                <c:pt idx="2632">
                  <c:v>2.8500000000000001E-2</c:v>
                </c:pt>
                <c:pt idx="2633">
                  <c:v>2.8199999999999999E-2</c:v>
                </c:pt>
                <c:pt idx="2634">
                  <c:v>2.8199999999999999E-2</c:v>
                </c:pt>
                <c:pt idx="2635">
                  <c:v>2.8300000000000002E-2</c:v>
                </c:pt>
                <c:pt idx="2636">
                  <c:v>2.8300000000000002E-2</c:v>
                </c:pt>
                <c:pt idx="2637">
                  <c:v>2.81E-2</c:v>
                </c:pt>
                <c:pt idx="2638">
                  <c:v>2.8199999999999999E-2</c:v>
                </c:pt>
                <c:pt idx="2639">
                  <c:v>2.8500000000000001E-2</c:v>
                </c:pt>
                <c:pt idx="2641">
                  <c:v>2.8399999999999998E-2</c:v>
                </c:pt>
                <c:pt idx="2642">
                  <c:v>2.87E-2</c:v>
                </c:pt>
                <c:pt idx="2643">
                  <c:v>2.8900000000000002E-2</c:v>
                </c:pt>
                <c:pt idx="2644">
                  <c:v>2.8300000000000002E-2</c:v>
                </c:pt>
                <c:pt idx="2645">
                  <c:v>2.8900000000000002E-2</c:v>
                </c:pt>
                <c:pt idx="2646">
                  <c:v>2.8199999999999999E-2</c:v>
                </c:pt>
                <c:pt idx="2647">
                  <c:v>2.8300000000000002E-2</c:v>
                </c:pt>
                <c:pt idx="2648">
                  <c:v>2.8199999999999999E-2</c:v>
                </c:pt>
                <c:pt idx="2649">
                  <c:v>2.7999999999999997E-2</c:v>
                </c:pt>
                <c:pt idx="2650">
                  <c:v>2.81E-2</c:v>
                </c:pt>
                <c:pt idx="2651">
                  <c:v>2.8199999999999999E-2</c:v>
                </c:pt>
                <c:pt idx="2652">
                  <c:v>2.81E-2</c:v>
                </c:pt>
                <c:pt idx="2653">
                  <c:v>2.75E-2</c:v>
                </c:pt>
                <c:pt idx="2654">
                  <c:v>2.7799999999999998E-2</c:v>
                </c:pt>
                <c:pt idx="2655">
                  <c:v>2.8199999999999999E-2</c:v>
                </c:pt>
                <c:pt idx="2656">
                  <c:v>2.8199999999999999E-2</c:v>
                </c:pt>
                <c:pt idx="2657">
                  <c:v>2.81E-2</c:v>
                </c:pt>
                <c:pt idx="2658">
                  <c:v>2.76E-2</c:v>
                </c:pt>
                <c:pt idx="2659">
                  <c:v>2.7400000000000001E-2</c:v>
                </c:pt>
                <c:pt idx="2660">
                  <c:v>2.75E-2</c:v>
                </c:pt>
                <c:pt idx="2661">
                  <c:v>2.7300000000000001E-2</c:v>
                </c:pt>
                <c:pt idx="2662">
                  <c:v>2.7000000000000003E-2</c:v>
                </c:pt>
                <c:pt idx="2663">
                  <c:v>2.7000000000000003E-2</c:v>
                </c:pt>
                <c:pt idx="2664">
                  <c:v>2.6800000000000001E-2</c:v>
                </c:pt>
                <c:pt idx="2665">
                  <c:v>2.6600000000000002E-2</c:v>
                </c:pt>
                <c:pt idx="2666">
                  <c:v>2.6699999999999998E-2</c:v>
                </c:pt>
                <c:pt idx="2667">
                  <c:v>2.76E-2</c:v>
                </c:pt>
                <c:pt idx="2668">
                  <c:v>2.81E-2</c:v>
                </c:pt>
                <c:pt idx="2669">
                  <c:v>2.8199999999999999E-2</c:v>
                </c:pt>
                <c:pt idx="2670">
                  <c:v>2.8399999999999998E-2</c:v>
                </c:pt>
                <c:pt idx="2671">
                  <c:v>2.8199999999999999E-2</c:v>
                </c:pt>
                <c:pt idx="2672">
                  <c:v>2.8199999999999999E-2</c:v>
                </c:pt>
                <c:pt idx="2673">
                  <c:v>2.8399999999999998E-2</c:v>
                </c:pt>
                <c:pt idx="2674">
                  <c:v>2.8500000000000001E-2</c:v>
                </c:pt>
                <c:pt idx="2675">
                  <c:v>2.8300000000000002E-2</c:v>
                </c:pt>
                <c:pt idx="2676">
                  <c:v>2.8399999999999998E-2</c:v>
                </c:pt>
                <c:pt idx="2677">
                  <c:v>2.8300000000000002E-2</c:v>
                </c:pt>
                <c:pt idx="2678">
                  <c:v>2.8199999999999999E-2</c:v>
                </c:pt>
                <c:pt idx="2679">
                  <c:v>2.8199999999999999E-2</c:v>
                </c:pt>
                <c:pt idx="2680">
                  <c:v>2.7999999999999997E-2</c:v>
                </c:pt>
                <c:pt idx="2681">
                  <c:v>2.7699999999999999E-2</c:v>
                </c:pt>
                <c:pt idx="2682">
                  <c:v>2.81E-2</c:v>
                </c:pt>
                <c:pt idx="2683">
                  <c:v>2.8199999999999999E-2</c:v>
                </c:pt>
                <c:pt idx="2684">
                  <c:v>2.81E-2</c:v>
                </c:pt>
                <c:pt idx="2685">
                  <c:v>2.8199999999999999E-2</c:v>
                </c:pt>
                <c:pt idx="2686">
                  <c:v>2.7699999999999999E-2</c:v>
                </c:pt>
                <c:pt idx="2687">
                  <c:v>2.7400000000000001E-2</c:v>
                </c:pt>
                <c:pt idx="2688">
                  <c:v>2.7300000000000001E-2</c:v>
                </c:pt>
                <c:pt idx="2689">
                  <c:v>2.7400000000000001E-2</c:v>
                </c:pt>
                <c:pt idx="2690">
                  <c:v>2.7400000000000001E-2</c:v>
                </c:pt>
                <c:pt idx="2691">
                  <c:v>2.6800000000000001E-2</c:v>
                </c:pt>
                <c:pt idx="2692">
                  <c:v>2.7699999999999999E-2</c:v>
                </c:pt>
                <c:pt idx="2693">
                  <c:v>2.75E-2</c:v>
                </c:pt>
                <c:pt idx="2694">
                  <c:v>2.7200000000000002E-2</c:v>
                </c:pt>
                <c:pt idx="2695">
                  <c:v>2.7200000000000002E-2</c:v>
                </c:pt>
                <c:pt idx="2696">
                  <c:v>2.6699999999999998E-2</c:v>
                </c:pt>
                <c:pt idx="2697">
                  <c:v>2.7000000000000003E-2</c:v>
                </c:pt>
                <c:pt idx="2698">
                  <c:v>2.6600000000000002E-2</c:v>
                </c:pt>
                <c:pt idx="2699">
                  <c:v>2.6200000000000001E-2</c:v>
                </c:pt>
                <c:pt idx="2700">
                  <c:v>2.7000000000000003E-2</c:v>
                </c:pt>
                <c:pt idx="2701">
                  <c:v>2.7099999999999999E-2</c:v>
                </c:pt>
                <c:pt idx="2702">
                  <c:v>2.6699999999999998E-2</c:v>
                </c:pt>
                <c:pt idx="2703">
                  <c:v>2.6800000000000001E-2</c:v>
                </c:pt>
                <c:pt idx="2704">
                  <c:v>2.6499999999999999E-2</c:v>
                </c:pt>
                <c:pt idx="2705">
                  <c:v>2.6600000000000002E-2</c:v>
                </c:pt>
                <c:pt idx="2706">
                  <c:v>2.6200000000000001E-2</c:v>
                </c:pt>
                <c:pt idx="2707">
                  <c:v>2.5600000000000001E-2</c:v>
                </c:pt>
                <c:pt idx="2708">
                  <c:v>2.4900000000000002E-2</c:v>
                </c:pt>
                <c:pt idx="2709">
                  <c:v>2.4399999999999998E-2</c:v>
                </c:pt>
                <c:pt idx="2710">
                  <c:v>2.46E-2</c:v>
                </c:pt>
                <c:pt idx="2711">
                  <c:v>2.3700000000000002E-2</c:v>
                </c:pt>
                <c:pt idx="2712">
                  <c:v>2.3900000000000001E-2</c:v>
                </c:pt>
                <c:pt idx="2713">
                  <c:v>2.4700000000000003E-2</c:v>
                </c:pt>
                <c:pt idx="2714">
                  <c:v>2.5499999999999998E-2</c:v>
                </c:pt>
                <c:pt idx="2716">
                  <c:v>2.5099999999999997E-2</c:v>
                </c:pt>
                <c:pt idx="2717">
                  <c:v>2.53E-2</c:v>
                </c:pt>
                <c:pt idx="2718">
                  <c:v>2.5699999999999997E-2</c:v>
                </c:pt>
                <c:pt idx="2719">
                  <c:v>2.4799999999999999E-2</c:v>
                </c:pt>
                <c:pt idx="2720">
                  <c:v>2.4300000000000002E-2</c:v>
                </c:pt>
                <c:pt idx="2721">
                  <c:v>2.4399999999999998E-2</c:v>
                </c:pt>
                <c:pt idx="2722">
                  <c:v>2.46E-2</c:v>
                </c:pt>
                <c:pt idx="2723">
                  <c:v>2.5399999999999999E-2</c:v>
                </c:pt>
                <c:pt idx="2724">
                  <c:v>2.4900000000000002E-2</c:v>
                </c:pt>
                <c:pt idx="2725">
                  <c:v>2.5099999999999997E-2</c:v>
                </c:pt>
                <c:pt idx="2726">
                  <c:v>2.53E-2</c:v>
                </c:pt>
                <c:pt idx="2727">
                  <c:v>2.52E-2</c:v>
                </c:pt>
                <c:pt idx="2728">
                  <c:v>2.4900000000000002E-2</c:v>
                </c:pt>
                <c:pt idx="2729">
                  <c:v>2.5000000000000001E-2</c:v>
                </c:pt>
                <c:pt idx="2730">
                  <c:v>2.52E-2</c:v>
                </c:pt>
                <c:pt idx="2731">
                  <c:v>2.4700000000000003E-2</c:v>
                </c:pt>
                <c:pt idx="2732">
                  <c:v>2.4700000000000003E-2</c:v>
                </c:pt>
                <c:pt idx="2733">
                  <c:v>2.4700000000000003E-2</c:v>
                </c:pt>
                <c:pt idx="2734">
                  <c:v>2.4700000000000003E-2</c:v>
                </c:pt>
                <c:pt idx="2735">
                  <c:v>2.4300000000000002E-2</c:v>
                </c:pt>
                <c:pt idx="2736">
                  <c:v>2.3599999999999999E-2</c:v>
                </c:pt>
                <c:pt idx="2737">
                  <c:v>2.3599999999999999E-2</c:v>
                </c:pt>
                <c:pt idx="2738">
                  <c:v>2.3300000000000001E-2</c:v>
                </c:pt>
                <c:pt idx="2739">
                  <c:v>2.3700000000000002E-2</c:v>
                </c:pt>
                <c:pt idx="2741">
                  <c:v>2.3300000000000001E-2</c:v>
                </c:pt>
                <c:pt idx="2742">
                  <c:v>2.3700000000000002E-2</c:v>
                </c:pt>
                <c:pt idx="2743">
                  <c:v>2.41E-2</c:v>
                </c:pt>
                <c:pt idx="2744">
                  <c:v>2.4399999999999998E-2</c:v>
                </c:pt>
                <c:pt idx="2745">
                  <c:v>2.4300000000000002E-2</c:v>
                </c:pt>
                <c:pt idx="2746">
                  <c:v>2.4799999999999999E-2</c:v>
                </c:pt>
                <c:pt idx="2747">
                  <c:v>2.4500000000000001E-2</c:v>
                </c:pt>
                <c:pt idx="2748">
                  <c:v>2.3900000000000001E-2</c:v>
                </c:pt>
                <c:pt idx="2749">
                  <c:v>2.35E-2</c:v>
                </c:pt>
                <c:pt idx="2750">
                  <c:v>2.3799999999999998E-2</c:v>
                </c:pt>
                <c:pt idx="2751">
                  <c:v>2.3700000000000002E-2</c:v>
                </c:pt>
                <c:pt idx="2752">
                  <c:v>2.3199999999999998E-2</c:v>
                </c:pt>
                <c:pt idx="2753">
                  <c:v>2.3599999999999999E-2</c:v>
                </c:pt>
                <c:pt idx="2754">
                  <c:v>2.4199999999999999E-2</c:v>
                </c:pt>
                <c:pt idx="2755">
                  <c:v>2.41E-2</c:v>
                </c:pt>
                <c:pt idx="2756">
                  <c:v>2.4300000000000002E-2</c:v>
                </c:pt>
                <c:pt idx="2757">
                  <c:v>2.4199999999999999E-2</c:v>
                </c:pt>
                <c:pt idx="2758">
                  <c:v>2.4399999999999998E-2</c:v>
                </c:pt>
                <c:pt idx="2759">
                  <c:v>2.3900000000000001E-2</c:v>
                </c:pt>
                <c:pt idx="2760">
                  <c:v>2.4300000000000002E-2</c:v>
                </c:pt>
                <c:pt idx="2761">
                  <c:v>2.41E-2</c:v>
                </c:pt>
                <c:pt idx="2762">
                  <c:v>2.4199999999999999E-2</c:v>
                </c:pt>
                <c:pt idx="2763">
                  <c:v>2.41E-2</c:v>
                </c:pt>
                <c:pt idx="2764">
                  <c:v>2.3599999999999999E-2</c:v>
                </c:pt>
                <c:pt idx="2765">
                  <c:v>2.3199999999999998E-2</c:v>
                </c:pt>
                <c:pt idx="2766">
                  <c:v>2.2700000000000001E-2</c:v>
                </c:pt>
                <c:pt idx="2767">
                  <c:v>2.18E-2</c:v>
                </c:pt>
                <c:pt idx="2768">
                  <c:v>2.1899999999999999E-2</c:v>
                </c:pt>
                <c:pt idx="2769">
                  <c:v>2.1400000000000002E-2</c:v>
                </c:pt>
                <c:pt idx="2770">
                  <c:v>2.07E-2</c:v>
                </c:pt>
                <c:pt idx="2771">
                  <c:v>2.12E-2</c:v>
                </c:pt>
                <c:pt idx="2772">
                  <c:v>2.1299999999999999E-2</c:v>
                </c:pt>
                <c:pt idx="2773">
                  <c:v>2.0899999999999998E-2</c:v>
                </c:pt>
                <c:pt idx="2774">
                  <c:v>2.1299999999999999E-2</c:v>
                </c:pt>
                <c:pt idx="2775">
                  <c:v>2.1099999999999997E-2</c:v>
                </c:pt>
                <c:pt idx="2776">
                  <c:v>0.02</c:v>
                </c:pt>
                <c:pt idx="2777">
                  <c:v>2.0099999999999996E-2</c:v>
                </c:pt>
                <c:pt idx="2778">
                  <c:v>1.9900000000000001E-2</c:v>
                </c:pt>
                <c:pt idx="2779">
                  <c:v>2.1000000000000001E-2</c:v>
                </c:pt>
                <c:pt idx="2780">
                  <c:v>2.0400000000000001E-2</c:v>
                </c:pt>
                <c:pt idx="2781">
                  <c:v>0.02</c:v>
                </c:pt>
                <c:pt idx="2782">
                  <c:v>2.0799999999999999E-2</c:v>
                </c:pt>
                <c:pt idx="2783">
                  <c:v>2.1299999999999999E-2</c:v>
                </c:pt>
                <c:pt idx="2784">
                  <c:v>2.2000000000000002E-2</c:v>
                </c:pt>
                <c:pt idx="2786">
                  <c:v>2.12E-2</c:v>
                </c:pt>
                <c:pt idx="2787">
                  <c:v>2.1400000000000002E-2</c:v>
                </c:pt>
                <c:pt idx="2788">
                  <c:v>2.2000000000000002E-2</c:v>
                </c:pt>
                <c:pt idx="2789">
                  <c:v>2.23E-2</c:v>
                </c:pt>
                <c:pt idx="2790">
                  <c:v>2.2099999999999998E-2</c:v>
                </c:pt>
                <c:pt idx="2791">
                  <c:v>2.18E-2</c:v>
                </c:pt>
                <c:pt idx="2792">
                  <c:v>2.2400000000000003E-2</c:v>
                </c:pt>
                <c:pt idx="2793">
                  <c:v>2.29E-2</c:v>
                </c:pt>
                <c:pt idx="2794">
                  <c:v>2.2700000000000001E-2</c:v>
                </c:pt>
                <c:pt idx="2795">
                  <c:v>2.2499999999999999E-2</c:v>
                </c:pt>
                <c:pt idx="2796">
                  <c:v>2.18E-2</c:v>
                </c:pt>
                <c:pt idx="2797">
                  <c:v>2.12E-2</c:v>
                </c:pt>
                <c:pt idx="2798">
                  <c:v>2.1099999999999997E-2</c:v>
                </c:pt>
                <c:pt idx="2799">
                  <c:v>2.1700000000000001E-2</c:v>
                </c:pt>
                <c:pt idx="2800">
                  <c:v>2.1000000000000001E-2</c:v>
                </c:pt>
                <c:pt idx="2801">
                  <c:v>2.1099999999999997E-2</c:v>
                </c:pt>
                <c:pt idx="2802">
                  <c:v>2.0799999999999999E-2</c:v>
                </c:pt>
                <c:pt idx="2803">
                  <c:v>2.1099999999999997E-2</c:v>
                </c:pt>
                <c:pt idx="2804">
                  <c:v>2.12E-2</c:v>
                </c:pt>
                <c:pt idx="2805">
                  <c:v>2.0899999999999998E-2</c:v>
                </c:pt>
                <c:pt idx="2806">
                  <c:v>2.0899999999999998E-2</c:v>
                </c:pt>
                <c:pt idx="2807">
                  <c:v>2.0299999999999999E-2</c:v>
                </c:pt>
                <c:pt idx="2808">
                  <c:v>2.0499999999999997E-2</c:v>
                </c:pt>
                <c:pt idx="2809">
                  <c:v>2.06E-2</c:v>
                </c:pt>
                <c:pt idx="2811">
                  <c:v>2.07E-2</c:v>
                </c:pt>
                <c:pt idx="2812">
                  <c:v>2.0899999999999998E-2</c:v>
                </c:pt>
                <c:pt idx="2813">
                  <c:v>2.1400000000000002E-2</c:v>
                </c:pt>
                <c:pt idx="2814">
                  <c:v>2.2200000000000001E-2</c:v>
                </c:pt>
                <c:pt idx="2815">
                  <c:v>2.1400000000000002E-2</c:v>
                </c:pt>
                <c:pt idx="2816">
                  <c:v>2.1299999999999999E-2</c:v>
                </c:pt>
                <c:pt idx="2817">
                  <c:v>2.1600000000000001E-2</c:v>
                </c:pt>
                <c:pt idx="2818">
                  <c:v>2.2000000000000002E-2</c:v>
                </c:pt>
                <c:pt idx="2819">
                  <c:v>2.2400000000000003E-2</c:v>
                </c:pt>
                <c:pt idx="2820">
                  <c:v>2.2200000000000001E-2</c:v>
                </c:pt>
                <c:pt idx="2821">
                  <c:v>2.2700000000000001E-2</c:v>
                </c:pt>
                <c:pt idx="2822">
                  <c:v>2.35E-2</c:v>
                </c:pt>
                <c:pt idx="2823">
                  <c:v>2.3199999999999998E-2</c:v>
                </c:pt>
                <c:pt idx="2824">
                  <c:v>2.29E-2</c:v>
                </c:pt>
                <c:pt idx="2825">
                  <c:v>2.3199999999999998E-2</c:v>
                </c:pt>
                <c:pt idx="2826">
                  <c:v>2.29E-2</c:v>
                </c:pt>
                <c:pt idx="2827">
                  <c:v>2.3300000000000001E-2</c:v>
                </c:pt>
                <c:pt idx="2828">
                  <c:v>2.2000000000000002E-2</c:v>
                </c:pt>
                <c:pt idx="2829">
                  <c:v>2.2000000000000002E-2</c:v>
                </c:pt>
                <c:pt idx="2830">
                  <c:v>2.1899999999999999E-2</c:v>
                </c:pt>
                <c:pt idx="2831">
                  <c:v>2.2599999999999999E-2</c:v>
                </c:pt>
                <c:pt idx="2832">
                  <c:v>2.2099999999999998E-2</c:v>
                </c:pt>
                <c:pt idx="2834">
                  <c:v>2.2499999999999999E-2</c:v>
                </c:pt>
                <c:pt idx="2835">
                  <c:v>2.3900000000000001E-2</c:v>
                </c:pt>
                <c:pt idx="2836">
                  <c:v>2.3399999999999997E-2</c:v>
                </c:pt>
                <c:pt idx="2837">
                  <c:v>2.3900000000000001E-2</c:v>
                </c:pt>
                <c:pt idx="2838">
                  <c:v>2.3799999999999998E-2</c:v>
                </c:pt>
                <c:pt idx="2839">
                  <c:v>2.3599999999999999E-2</c:v>
                </c:pt>
                <c:pt idx="2840">
                  <c:v>2.3099999999999999E-2</c:v>
                </c:pt>
                <c:pt idx="2841">
                  <c:v>2.3199999999999998E-2</c:v>
                </c:pt>
                <c:pt idx="2842">
                  <c:v>2.4E-2</c:v>
                </c:pt>
                <c:pt idx="2844">
                  <c:v>2.3599999999999999E-2</c:v>
                </c:pt>
                <c:pt idx="2845">
                  <c:v>2.3199999999999998E-2</c:v>
                </c:pt>
                <c:pt idx="2846">
                  <c:v>2.3599999999999999E-2</c:v>
                </c:pt>
                <c:pt idx="2847">
                  <c:v>2.4399999999999998E-2</c:v>
                </c:pt>
                <c:pt idx="2848">
                  <c:v>2.46E-2</c:v>
                </c:pt>
                <c:pt idx="2849">
                  <c:v>2.5399999999999999E-2</c:v>
                </c:pt>
                <c:pt idx="2850">
                  <c:v>2.53E-2</c:v>
                </c:pt>
                <c:pt idx="2851">
                  <c:v>2.6099999999999998E-2</c:v>
                </c:pt>
                <c:pt idx="2852">
                  <c:v>2.63E-2</c:v>
                </c:pt>
                <c:pt idx="2853">
                  <c:v>2.5899999999999999E-2</c:v>
                </c:pt>
                <c:pt idx="2854">
                  <c:v>2.6800000000000001E-2</c:v>
                </c:pt>
                <c:pt idx="2855">
                  <c:v>2.6800000000000001E-2</c:v>
                </c:pt>
                <c:pt idx="2856">
                  <c:v>2.8300000000000002E-2</c:v>
                </c:pt>
                <c:pt idx="2857">
                  <c:v>2.8500000000000001E-2</c:v>
                </c:pt>
                <c:pt idx="2858">
                  <c:v>2.81E-2</c:v>
                </c:pt>
                <c:pt idx="2859">
                  <c:v>2.7200000000000002E-2</c:v>
                </c:pt>
                <c:pt idx="2860">
                  <c:v>2.7400000000000001E-2</c:v>
                </c:pt>
                <c:pt idx="2861">
                  <c:v>2.7200000000000002E-2</c:v>
                </c:pt>
                <c:pt idx="2862">
                  <c:v>2.7099999999999999E-2</c:v>
                </c:pt>
                <c:pt idx="2863">
                  <c:v>2.7400000000000001E-2</c:v>
                </c:pt>
                <c:pt idx="2865">
                  <c:v>2.6499999999999999E-2</c:v>
                </c:pt>
                <c:pt idx="2866">
                  <c:v>2.75E-2</c:v>
                </c:pt>
                <c:pt idx="2867">
                  <c:v>2.7099999999999999E-2</c:v>
                </c:pt>
                <c:pt idx="2868">
                  <c:v>2.7200000000000002E-2</c:v>
                </c:pt>
                <c:pt idx="2869">
                  <c:v>2.69E-2</c:v>
                </c:pt>
                <c:pt idx="2870">
                  <c:v>2.75E-2</c:v>
                </c:pt>
                <c:pt idx="2871">
                  <c:v>2.7300000000000001E-2</c:v>
                </c:pt>
                <c:pt idx="2872">
                  <c:v>2.7900000000000001E-2</c:v>
                </c:pt>
                <c:pt idx="2873">
                  <c:v>2.76E-2</c:v>
                </c:pt>
                <c:pt idx="2874">
                  <c:v>2.7400000000000001E-2</c:v>
                </c:pt>
                <c:pt idx="2875">
                  <c:v>2.7300000000000001E-2</c:v>
                </c:pt>
                <c:pt idx="2876">
                  <c:v>2.7699999999999999E-2</c:v>
                </c:pt>
                <c:pt idx="2877">
                  <c:v>2.7900000000000001E-2</c:v>
                </c:pt>
                <c:pt idx="2878">
                  <c:v>2.75E-2</c:v>
                </c:pt>
                <c:pt idx="2879">
                  <c:v>2.76E-2</c:v>
                </c:pt>
                <c:pt idx="2881">
                  <c:v>2.7900000000000001E-2</c:v>
                </c:pt>
                <c:pt idx="2882">
                  <c:v>2.7699999999999999E-2</c:v>
                </c:pt>
                <c:pt idx="2883">
                  <c:v>2.8199999999999999E-2</c:v>
                </c:pt>
                <c:pt idx="2884">
                  <c:v>2.81E-2</c:v>
                </c:pt>
                <c:pt idx="2885">
                  <c:v>2.7799999999999998E-2</c:v>
                </c:pt>
                <c:pt idx="2886">
                  <c:v>2.7300000000000001E-2</c:v>
                </c:pt>
                <c:pt idx="2887">
                  <c:v>2.8300000000000002E-2</c:v>
                </c:pt>
                <c:pt idx="2888">
                  <c:v>2.8300000000000002E-2</c:v>
                </c:pt>
                <c:pt idx="2889">
                  <c:v>2.8199999999999999E-2</c:v>
                </c:pt>
                <c:pt idx="2890">
                  <c:v>2.8399999999999998E-2</c:v>
                </c:pt>
                <c:pt idx="2891">
                  <c:v>2.87E-2</c:v>
                </c:pt>
                <c:pt idx="2892">
                  <c:v>2.8500000000000001E-2</c:v>
                </c:pt>
                <c:pt idx="2893">
                  <c:v>2.87E-2</c:v>
                </c:pt>
                <c:pt idx="2894">
                  <c:v>2.9100000000000001E-2</c:v>
                </c:pt>
                <c:pt idx="2895">
                  <c:v>2.8999999999999998E-2</c:v>
                </c:pt>
                <c:pt idx="2896">
                  <c:v>2.8900000000000002E-2</c:v>
                </c:pt>
                <c:pt idx="2897">
                  <c:v>2.8399999999999998E-2</c:v>
                </c:pt>
                <c:pt idx="2898">
                  <c:v>2.8500000000000001E-2</c:v>
                </c:pt>
                <c:pt idx="2899">
                  <c:v>2.7900000000000001E-2</c:v>
                </c:pt>
                <c:pt idx="2900">
                  <c:v>2.75E-2</c:v>
                </c:pt>
                <c:pt idx="2901">
                  <c:v>2.7699999999999999E-2</c:v>
                </c:pt>
                <c:pt idx="2902">
                  <c:v>2.76E-2</c:v>
                </c:pt>
                <c:pt idx="2903">
                  <c:v>2.7799999999999998E-2</c:v>
                </c:pt>
                <c:pt idx="2904">
                  <c:v>2.81E-2</c:v>
                </c:pt>
                <c:pt idx="2906">
                  <c:v>2.7200000000000002E-2</c:v>
                </c:pt>
                <c:pt idx="2907">
                  <c:v>2.75E-2</c:v>
                </c:pt>
                <c:pt idx="2908">
                  <c:v>2.7300000000000001E-2</c:v>
                </c:pt>
                <c:pt idx="2909">
                  <c:v>2.7000000000000003E-2</c:v>
                </c:pt>
                <c:pt idx="2910">
                  <c:v>2.7300000000000001E-2</c:v>
                </c:pt>
                <c:pt idx="2911">
                  <c:v>2.75E-2</c:v>
                </c:pt>
                <c:pt idx="2912">
                  <c:v>2.7699999999999999E-2</c:v>
                </c:pt>
                <c:pt idx="2913">
                  <c:v>2.7900000000000001E-2</c:v>
                </c:pt>
                <c:pt idx="2914">
                  <c:v>2.81E-2</c:v>
                </c:pt>
                <c:pt idx="2915">
                  <c:v>2.81E-2</c:v>
                </c:pt>
                <c:pt idx="2916">
                  <c:v>2.8300000000000002E-2</c:v>
                </c:pt>
                <c:pt idx="2917">
                  <c:v>2.7799999999999998E-2</c:v>
                </c:pt>
                <c:pt idx="2918">
                  <c:v>2.7200000000000002E-2</c:v>
                </c:pt>
                <c:pt idx="2919">
                  <c:v>2.76E-2</c:v>
                </c:pt>
                <c:pt idx="2920">
                  <c:v>2.75E-2</c:v>
                </c:pt>
                <c:pt idx="2921">
                  <c:v>2.7000000000000003E-2</c:v>
                </c:pt>
                <c:pt idx="2922">
                  <c:v>2.64E-2</c:v>
                </c:pt>
                <c:pt idx="2923">
                  <c:v>2.6499999999999999E-2</c:v>
                </c:pt>
                <c:pt idx="2924">
                  <c:v>2.6699999999999998E-2</c:v>
                </c:pt>
                <c:pt idx="2925">
                  <c:v>2.6699999999999998E-2</c:v>
                </c:pt>
                <c:pt idx="2926">
                  <c:v>2.6600000000000002E-2</c:v>
                </c:pt>
                <c:pt idx="2927">
                  <c:v>2.6699999999999998E-2</c:v>
                </c:pt>
                <c:pt idx="2928">
                  <c:v>2.7000000000000003E-2</c:v>
                </c:pt>
                <c:pt idx="2929">
                  <c:v>2.6699999999999998E-2</c:v>
                </c:pt>
                <c:pt idx="2930">
                  <c:v>2.6600000000000002E-2</c:v>
                </c:pt>
                <c:pt idx="2931">
                  <c:v>2.69E-2</c:v>
                </c:pt>
                <c:pt idx="2932">
                  <c:v>2.6699999999999998E-2</c:v>
                </c:pt>
                <c:pt idx="2933">
                  <c:v>2.6699999999999998E-2</c:v>
                </c:pt>
                <c:pt idx="2934">
                  <c:v>2.6600000000000002E-2</c:v>
                </c:pt>
                <c:pt idx="2935">
                  <c:v>2.6800000000000001E-2</c:v>
                </c:pt>
                <c:pt idx="2936">
                  <c:v>2.6600000000000002E-2</c:v>
                </c:pt>
                <c:pt idx="2937">
                  <c:v>2.7099999999999999E-2</c:v>
                </c:pt>
                <c:pt idx="2938">
                  <c:v>2.7699999999999999E-2</c:v>
                </c:pt>
                <c:pt idx="2939">
                  <c:v>2.76E-2</c:v>
                </c:pt>
                <c:pt idx="2940">
                  <c:v>2.7400000000000001E-2</c:v>
                </c:pt>
                <c:pt idx="2941">
                  <c:v>2.75E-2</c:v>
                </c:pt>
                <c:pt idx="2942">
                  <c:v>2.7400000000000001E-2</c:v>
                </c:pt>
                <c:pt idx="2943">
                  <c:v>2.7400000000000001E-2</c:v>
                </c:pt>
                <c:pt idx="2944">
                  <c:v>2.7200000000000002E-2</c:v>
                </c:pt>
                <c:pt idx="2945">
                  <c:v>2.7099999999999999E-2</c:v>
                </c:pt>
                <c:pt idx="2946">
                  <c:v>2.7099999999999999E-2</c:v>
                </c:pt>
                <c:pt idx="2947">
                  <c:v>2.7400000000000001E-2</c:v>
                </c:pt>
                <c:pt idx="2948">
                  <c:v>2.7400000000000001E-2</c:v>
                </c:pt>
                <c:pt idx="2950">
                  <c:v>2.7200000000000002E-2</c:v>
                </c:pt>
                <c:pt idx="2951">
                  <c:v>2.69E-2</c:v>
                </c:pt>
                <c:pt idx="2952">
                  <c:v>2.7400000000000001E-2</c:v>
                </c:pt>
                <c:pt idx="2953">
                  <c:v>2.7200000000000002E-2</c:v>
                </c:pt>
                <c:pt idx="2954">
                  <c:v>2.7099999999999999E-2</c:v>
                </c:pt>
                <c:pt idx="2955">
                  <c:v>2.7000000000000003E-2</c:v>
                </c:pt>
                <c:pt idx="2956">
                  <c:v>2.6699999999999998E-2</c:v>
                </c:pt>
                <c:pt idx="2957">
                  <c:v>2.6499999999999999E-2</c:v>
                </c:pt>
                <c:pt idx="2958">
                  <c:v>2.6000000000000002E-2</c:v>
                </c:pt>
                <c:pt idx="2959">
                  <c:v>2.6200000000000001E-2</c:v>
                </c:pt>
                <c:pt idx="2960">
                  <c:v>2.6000000000000002E-2</c:v>
                </c:pt>
                <c:pt idx="2961">
                  <c:v>2.64E-2</c:v>
                </c:pt>
                <c:pt idx="2962">
                  <c:v>2.63E-2</c:v>
                </c:pt>
                <c:pt idx="2963">
                  <c:v>2.6499999999999999E-2</c:v>
                </c:pt>
                <c:pt idx="2964">
                  <c:v>2.6099999999999998E-2</c:v>
                </c:pt>
                <c:pt idx="2965">
                  <c:v>2.6099999999999998E-2</c:v>
                </c:pt>
                <c:pt idx="2966">
                  <c:v>2.5699999999999997E-2</c:v>
                </c:pt>
                <c:pt idx="2967">
                  <c:v>2.6000000000000002E-2</c:v>
                </c:pt>
                <c:pt idx="2968">
                  <c:v>2.6200000000000001E-2</c:v>
                </c:pt>
                <c:pt idx="2969">
                  <c:v>2.6000000000000002E-2</c:v>
                </c:pt>
                <c:pt idx="2970">
                  <c:v>2.58E-2</c:v>
                </c:pt>
                <c:pt idx="2971">
                  <c:v>2.5600000000000001E-2</c:v>
                </c:pt>
                <c:pt idx="2972">
                  <c:v>2.5899999999999999E-2</c:v>
                </c:pt>
                <c:pt idx="2973">
                  <c:v>2.5899999999999999E-2</c:v>
                </c:pt>
                <c:pt idx="2974">
                  <c:v>2.5899999999999999E-2</c:v>
                </c:pt>
                <c:pt idx="2976">
                  <c:v>2.6000000000000002E-2</c:v>
                </c:pt>
                <c:pt idx="2977">
                  <c:v>2.52E-2</c:v>
                </c:pt>
                <c:pt idx="2978">
                  <c:v>2.5899999999999999E-2</c:v>
                </c:pt>
                <c:pt idx="2979">
                  <c:v>2.5699999999999997E-2</c:v>
                </c:pt>
                <c:pt idx="2980">
                  <c:v>2.58E-2</c:v>
                </c:pt>
                <c:pt idx="2981">
                  <c:v>2.6200000000000001E-2</c:v>
                </c:pt>
                <c:pt idx="2982">
                  <c:v>2.5899999999999999E-2</c:v>
                </c:pt>
                <c:pt idx="2983">
                  <c:v>2.58E-2</c:v>
                </c:pt>
                <c:pt idx="2984">
                  <c:v>2.58E-2</c:v>
                </c:pt>
                <c:pt idx="2985">
                  <c:v>2.6000000000000002E-2</c:v>
                </c:pt>
                <c:pt idx="2986">
                  <c:v>2.6600000000000002E-2</c:v>
                </c:pt>
                <c:pt idx="2987">
                  <c:v>2.6000000000000002E-2</c:v>
                </c:pt>
                <c:pt idx="2988">
                  <c:v>2.5499999999999998E-2</c:v>
                </c:pt>
                <c:pt idx="2989">
                  <c:v>2.5600000000000001E-2</c:v>
                </c:pt>
                <c:pt idx="2990">
                  <c:v>2.5899999999999999E-2</c:v>
                </c:pt>
                <c:pt idx="2991">
                  <c:v>2.5899999999999999E-2</c:v>
                </c:pt>
                <c:pt idx="2992">
                  <c:v>2.6200000000000001E-2</c:v>
                </c:pt>
                <c:pt idx="2993">
                  <c:v>2.58E-2</c:v>
                </c:pt>
                <c:pt idx="2994">
                  <c:v>2.53E-2</c:v>
                </c:pt>
                <c:pt idx="2995">
                  <c:v>2.5399999999999999E-2</c:v>
                </c:pt>
                <c:pt idx="2996">
                  <c:v>2.5699999999999997E-2</c:v>
                </c:pt>
                <c:pt idx="2997">
                  <c:v>2.6699999999999998E-2</c:v>
                </c:pt>
                <c:pt idx="2998">
                  <c:v>2.7300000000000001E-2</c:v>
                </c:pt>
                <c:pt idx="2999">
                  <c:v>2.7200000000000002E-2</c:v>
                </c:pt>
                <c:pt idx="3001">
                  <c:v>2.7200000000000002E-2</c:v>
                </c:pt>
                <c:pt idx="3002">
                  <c:v>2.69E-2</c:v>
                </c:pt>
                <c:pt idx="3003">
                  <c:v>2.6800000000000001E-2</c:v>
                </c:pt>
                <c:pt idx="3004">
                  <c:v>2.63E-2</c:v>
                </c:pt>
                <c:pt idx="3005">
                  <c:v>2.5699999999999997E-2</c:v>
                </c:pt>
                <c:pt idx="3006">
                  <c:v>2.5499999999999998E-2</c:v>
                </c:pt>
                <c:pt idx="3007">
                  <c:v>2.5499999999999998E-2</c:v>
                </c:pt>
                <c:pt idx="3008">
                  <c:v>2.6000000000000002E-2</c:v>
                </c:pt>
                <c:pt idx="3009">
                  <c:v>2.5699999999999997E-2</c:v>
                </c:pt>
                <c:pt idx="3010">
                  <c:v>2.5699999999999997E-2</c:v>
                </c:pt>
                <c:pt idx="3011">
                  <c:v>2.52E-2</c:v>
                </c:pt>
                <c:pt idx="3012">
                  <c:v>2.5600000000000001E-2</c:v>
                </c:pt>
                <c:pt idx="3013">
                  <c:v>2.63E-2</c:v>
                </c:pt>
                <c:pt idx="3014">
                  <c:v>2.5899999999999999E-2</c:v>
                </c:pt>
                <c:pt idx="3015">
                  <c:v>2.6099999999999998E-2</c:v>
                </c:pt>
                <c:pt idx="3016">
                  <c:v>2.58E-2</c:v>
                </c:pt>
                <c:pt idx="3017">
                  <c:v>2.5699999999999997E-2</c:v>
                </c:pt>
                <c:pt idx="3018">
                  <c:v>2.5600000000000001E-2</c:v>
                </c:pt>
                <c:pt idx="3019">
                  <c:v>2.46E-2</c:v>
                </c:pt>
                <c:pt idx="3020">
                  <c:v>2.3900000000000001E-2</c:v>
                </c:pt>
                <c:pt idx="3021">
                  <c:v>2.3300000000000001E-2</c:v>
                </c:pt>
                <c:pt idx="3022">
                  <c:v>2.3099999999999999E-2</c:v>
                </c:pt>
                <c:pt idx="3023">
                  <c:v>2.2000000000000002E-2</c:v>
                </c:pt>
                <c:pt idx="3024">
                  <c:v>2.3E-2</c:v>
                </c:pt>
                <c:pt idx="3025">
                  <c:v>2.1299999999999999E-2</c:v>
                </c:pt>
                <c:pt idx="3026">
                  <c:v>2.0099999999999996E-2</c:v>
                </c:pt>
                <c:pt idx="3027">
                  <c:v>1.9799999999999998E-2</c:v>
                </c:pt>
                <c:pt idx="3028">
                  <c:v>2.1499999999999998E-2</c:v>
                </c:pt>
                <c:pt idx="3029">
                  <c:v>2.0400000000000001E-2</c:v>
                </c:pt>
                <c:pt idx="3030">
                  <c:v>2.1000000000000001E-2</c:v>
                </c:pt>
                <c:pt idx="3031">
                  <c:v>2.0299999999999999E-2</c:v>
                </c:pt>
                <c:pt idx="3032">
                  <c:v>1.9799999999999998E-2</c:v>
                </c:pt>
                <c:pt idx="3033">
                  <c:v>1.8799999999999997E-2</c:v>
                </c:pt>
                <c:pt idx="3034">
                  <c:v>1.8700000000000001E-2</c:v>
                </c:pt>
                <c:pt idx="3035">
                  <c:v>1.8799999999999997E-2</c:v>
                </c:pt>
                <c:pt idx="3036">
                  <c:v>1.9299999999999998E-2</c:v>
                </c:pt>
                <c:pt idx="3037">
                  <c:v>2.06E-2</c:v>
                </c:pt>
                <c:pt idx="3038">
                  <c:v>2.0099999999999996E-2</c:v>
                </c:pt>
                <c:pt idx="3039">
                  <c:v>1.9900000000000001E-2</c:v>
                </c:pt>
                <c:pt idx="3040">
                  <c:v>2.0799999999999999E-2</c:v>
                </c:pt>
                <c:pt idx="3041">
                  <c:v>1.9900000000000001E-2</c:v>
                </c:pt>
                <c:pt idx="3042">
                  <c:v>2.0299999999999999E-2</c:v>
                </c:pt>
                <c:pt idx="3043">
                  <c:v>1.9599999999999999E-2</c:v>
                </c:pt>
                <c:pt idx="3044">
                  <c:v>1.8200000000000001E-2</c:v>
                </c:pt>
                <c:pt idx="3046">
                  <c:v>1.77E-2</c:v>
                </c:pt>
                <c:pt idx="3047">
                  <c:v>1.84E-2</c:v>
                </c:pt>
                <c:pt idx="3048">
                  <c:v>1.8100000000000002E-2</c:v>
                </c:pt>
                <c:pt idx="3049">
                  <c:v>1.7600000000000001E-2</c:v>
                </c:pt>
                <c:pt idx="3050">
                  <c:v>1.7299999999999999E-2</c:v>
                </c:pt>
                <c:pt idx="3051">
                  <c:v>1.7899999999999999E-2</c:v>
                </c:pt>
                <c:pt idx="3052">
                  <c:v>1.84E-2</c:v>
                </c:pt>
                <c:pt idx="3053">
                  <c:v>1.8799999999999997E-2</c:v>
                </c:pt>
                <c:pt idx="3054">
                  <c:v>1.9E-2</c:v>
                </c:pt>
                <c:pt idx="3055">
                  <c:v>1.8100000000000002E-2</c:v>
                </c:pt>
                <c:pt idx="3056">
                  <c:v>1.77E-2</c:v>
                </c:pt>
                <c:pt idx="3057">
                  <c:v>1.67E-2</c:v>
                </c:pt>
                <c:pt idx="3058">
                  <c:v>1.52E-2</c:v>
                </c:pt>
                <c:pt idx="3059">
                  <c:v>1.61E-2</c:v>
                </c:pt>
                <c:pt idx="3060">
                  <c:v>1.66E-2</c:v>
                </c:pt>
                <c:pt idx="3061">
                  <c:v>1.7500000000000002E-2</c:v>
                </c:pt>
                <c:pt idx="3062">
                  <c:v>1.7600000000000001E-2</c:v>
                </c:pt>
                <c:pt idx="3063">
                  <c:v>1.72E-2</c:v>
                </c:pt>
                <c:pt idx="3064">
                  <c:v>1.67E-2</c:v>
                </c:pt>
                <c:pt idx="3065">
                  <c:v>1.5600000000000001E-2</c:v>
                </c:pt>
                <c:pt idx="3066">
                  <c:v>1.5600000000000001E-2</c:v>
                </c:pt>
                <c:pt idx="3067">
                  <c:v>1.67E-2</c:v>
                </c:pt>
                <c:pt idx="3068">
                  <c:v>1.72E-2</c:v>
                </c:pt>
                <c:pt idx="3069">
                  <c:v>1.8000000000000002E-2</c:v>
                </c:pt>
                <c:pt idx="3071">
                  <c:v>1.8600000000000002E-2</c:v>
                </c:pt>
                <c:pt idx="3072">
                  <c:v>1.95E-2</c:v>
                </c:pt>
                <c:pt idx="3073">
                  <c:v>1.9E-2</c:v>
                </c:pt>
                <c:pt idx="3074">
                  <c:v>1.9799999999999998E-2</c:v>
                </c:pt>
                <c:pt idx="3075">
                  <c:v>1.9E-2</c:v>
                </c:pt>
                <c:pt idx="3076">
                  <c:v>1.9099999999999999E-2</c:v>
                </c:pt>
                <c:pt idx="3077">
                  <c:v>1.9E-2</c:v>
                </c:pt>
                <c:pt idx="3078">
                  <c:v>1.9199999999999998E-2</c:v>
                </c:pt>
                <c:pt idx="3079">
                  <c:v>1.9299999999999998E-2</c:v>
                </c:pt>
                <c:pt idx="3080">
                  <c:v>1.95E-2</c:v>
                </c:pt>
                <c:pt idx="3081">
                  <c:v>1.8799999999999997E-2</c:v>
                </c:pt>
                <c:pt idx="3082">
                  <c:v>1.95E-2</c:v>
                </c:pt>
                <c:pt idx="3083">
                  <c:v>2.1099999999999997E-2</c:v>
                </c:pt>
                <c:pt idx="3084">
                  <c:v>2.06E-2</c:v>
                </c:pt>
                <c:pt idx="3085">
                  <c:v>1.9199999999999998E-2</c:v>
                </c:pt>
                <c:pt idx="3086">
                  <c:v>1.78E-2</c:v>
                </c:pt>
                <c:pt idx="3087">
                  <c:v>1.8000000000000002E-2</c:v>
                </c:pt>
                <c:pt idx="3088">
                  <c:v>1.8500000000000003E-2</c:v>
                </c:pt>
                <c:pt idx="3089">
                  <c:v>1.84E-2</c:v>
                </c:pt>
                <c:pt idx="3090">
                  <c:v>1.7899999999999999E-2</c:v>
                </c:pt>
                <c:pt idx="3091">
                  <c:v>1.8500000000000003E-2</c:v>
                </c:pt>
                <c:pt idx="3092">
                  <c:v>1.7600000000000001E-2</c:v>
                </c:pt>
                <c:pt idx="3093">
                  <c:v>1.8000000000000002E-2</c:v>
                </c:pt>
                <c:pt idx="3095">
                  <c:v>1.8000000000000002E-2</c:v>
                </c:pt>
                <c:pt idx="3096">
                  <c:v>1.8000000000000002E-2</c:v>
                </c:pt>
                <c:pt idx="3097">
                  <c:v>1.7500000000000002E-2</c:v>
                </c:pt>
                <c:pt idx="3098">
                  <c:v>1.6899999999999998E-2</c:v>
                </c:pt>
                <c:pt idx="3099">
                  <c:v>1.72E-2</c:v>
                </c:pt>
                <c:pt idx="3100">
                  <c:v>1.7000000000000001E-2</c:v>
                </c:pt>
                <c:pt idx="3101">
                  <c:v>1.6799999999999999E-2</c:v>
                </c:pt>
                <c:pt idx="3102">
                  <c:v>1.6299999999999999E-2</c:v>
                </c:pt>
                <c:pt idx="3104">
                  <c:v>1.6899999999999998E-2</c:v>
                </c:pt>
                <c:pt idx="3105">
                  <c:v>1.7100000000000001E-2</c:v>
                </c:pt>
                <c:pt idx="3106">
                  <c:v>1.7299999999999999E-2</c:v>
                </c:pt>
                <c:pt idx="3107">
                  <c:v>1.83E-2</c:v>
                </c:pt>
                <c:pt idx="3108">
                  <c:v>1.84E-2</c:v>
                </c:pt>
                <c:pt idx="3109">
                  <c:v>1.8000000000000002E-2</c:v>
                </c:pt>
                <c:pt idx="3110">
                  <c:v>1.77E-2</c:v>
                </c:pt>
                <c:pt idx="3111">
                  <c:v>1.83E-2</c:v>
                </c:pt>
                <c:pt idx="3112">
                  <c:v>1.78E-2</c:v>
                </c:pt>
                <c:pt idx="3113">
                  <c:v>1.77E-2</c:v>
                </c:pt>
                <c:pt idx="3114">
                  <c:v>1.8500000000000003E-2</c:v>
                </c:pt>
                <c:pt idx="3115">
                  <c:v>1.7899999999999999E-2</c:v>
                </c:pt>
                <c:pt idx="3116">
                  <c:v>1.72E-2</c:v>
                </c:pt>
                <c:pt idx="3117">
                  <c:v>1.67E-2</c:v>
                </c:pt>
                <c:pt idx="3118">
                  <c:v>1.66E-2</c:v>
                </c:pt>
                <c:pt idx="3119">
                  <c:v>1.6200000000000003E-2</c:v>
                </c:pt>
                <c:pt idx="3120">
                  <c:v>1.5800000000000002E-2</c:v>
                </c:pt>
                <c:pt idx="3121">
                  <c:v>1.6799999999999999E-2</c:v>
                </c:pt>
                <c:pt idx="3122">
                  <c:v>1.7000000000000001E-2</c:v>
                </c:pt>
                <c:pt idx="3123">
                  <c:v>1.6899999999999998E-2</c:v>
                </c:pt>
                <c:pt idx="3124">
                  <c:v>1.7500000000000002E-2</c:v>
                </c:pt>
                <c:pt idx="3126">
                  <c:v>1.72E-2</c:v>
                </c:pt>
                <c:pt idx="3127">
                  <c:v>1.6500000000000001E-2</c:v>
                </c:pt>
                <c:pt idx="3128">
                  <c:v>1.6299999999999999E-2</c:v>
                </c:pt>
                <c:pt idx="3129">
                  <c:v>1.6399999999999998E-2</c:v>
                </c:pt>
                <c:pt idx="3131">
                  <c:v>1.7000000000000001E-2</c:v>
                </c:pt>
                <c:pt idx="3132">
                  <c:v>1.7500000000000002E-2</c:v>
                </c:pt>
                <c:pt idx="3133">
                  <c:v>1.7500000000000002E-2</c:v>
                </c:pt>
                <c:pt idx="3134">
                  <c:v>1.7299999999999999E-2</c:v>
                </c:pt>
                <c:pt idx="3135">
                  <c:v>1.72E-2</c:v>
                </c:pt>
                <c:pt idx="3136">
                  <c:v>1.7600000000000001E-2</c:v>
                </c:pt>
                <c:pt idx="3137">
                  <c:v>1.6899999999999998E-2</c:v>
                </c:pt>
                <c:pt idx="3138">
                  <c:v>1.72E-2</c:v>
                </c:pt>
                <c:pt idx="3139">
                  <c:v>1.6500000000000001E-2</c:v>
                </c:pt>
                <c:pt idx="3141">
                  <c:v>1.66E-2</c:v>
                </c:pt>
                <c:pt idx="3142">
                  <c:v>1.6799999999999999E-2</c:v>
                </c:pt>
                <c:pt idx="3143">
                  <c:v>1.7500000000000002E-2</c:v>
                </c:pt>
                <c:pt idx="3144">
                  <c:v>1.7899999999999999E-2</c:v>
                </c:pt>
                <c:pt idx="3145">
                  <c:v>1.83E-2</c:v>
                </c:pt>
                <c:pt idx="3146">
                  <c:v>1.84E-2</c:v>
                </c:pt>
                <c:pt idx="3147">
                  <c:v>1.7899999999999999E-2</c:v>
                </c:pt>
                <c:pt idx="3148">
                  <c:v>1.7399999999999999E-2</c:v>
                </c:pt>
                <c:pt idx="3149">
                  <c:v>1.7100000000000001E-2</c:v>
                </c:pt>
                <c:pt idx="3150">
                  <c:v>1.6500000000000001E-2</c:v>
                </c:pt>
                <c:pt idx="3151">
                  <c:v>1.61E-2</c:v>
                </c:pt>
                <c:pt idx="3152">
                  <c:v>1.6399999999999998E-2</c:v>
                </c:pt>
                <c:pt idx="3153">
                  <c:v>1.6299999999999999E-2</c:v>
                </c:pt>
                <c:pt idx="3154">
                  <c:v>1.7399999999999999E-2</c:v>
                </c:pt>
                <c:pt idx="3155">
                  <c:v>1.6899999999999998E-2</c:v>
                </c:pt>
                <c:pt idx="3156">
                  <c:v>1.7500000000000002E-2</c:v>
                </c:pt>
                <c:pt idx="3157">
                  <c:v>1.7399999999999999E-2</c:v>
                </c:pt>
                <c:pt idx="3158">
                  <c:v>1.77E-2</c:v>
                </c:pt>
                <c:pt idx="3159">
                  <c:v>1.6899999999999998E-2</c:v>
                </c:pt>
                <c:pt idx="3160">
                  <c:v>1.7000000000000001E-2</c:v>
                </c:pt>
                <c:pt idx="3161">
                  <c:v>1.6299999999999999E-2</c:v>
                </c:pt>
                <c:pt idx="3162">
                  <c:v>1.6399999999999998E-2</c:v>
                </c:pt>
                <c:pt idx="3163">
                  <c:v>1.7000000000000001E-2</c:v>
                </c:pt>
                <c:pt idx="3164">
                  <c:v>1.72E-2</c:v>
                </c:pt>
                <c:pt idx="3166">
                  <c:v>1.7399999999999999E-2</c:v>
                </c:pt>
                <c:pt idx="3167">
                  <c:v>1.72E-2</c:v>
                </c:pt>
                <c:pt idx="3168">
                  <c:v>1.6799999999999999E-2</c:v>
                </c:pt>
                <c:pt idx="3169">
                  <c:v>1.67E-2</c:v>
                </c:pt>
                <c:pt idx="3170">
                  <c:v>1.6200000000000003E-2</c:v>
                </c:pt>
                <c:pt idx="3171">
                  <c:v>1.6399999999999998E-2</c:v>
                </c:pt>
                <c:pt idx="3172">
                  <c:v>1.6799999999999999E-2</c:v>
                </c:pt>
                <c:pt idx="3173">
                  <c:v>1.7299999999999999E-2</c:v>
                </c:pt>
                <c:pt idx="3174">
                  <c:v>1.7100000000000001E-2</c:v>
                </c:pt>
                <c:pt idx="3175">
                  <c:v>1.6899999999999998E-2</c:v>
                </c:pt>
                <c:pt idx="3176">
                  <c:v>1.66E-2</c:v>
                </c:pt>
                <c:pt idx="3177">
                  <c:v>1.6799999999999999E-2</c:v>
                </c:pt>
                <c:pt idx="3178">
                  <c:v>1.7100000000000001E-2</c:v>
                </c:pt>
                <c:pt idx="3179">
                  <c:v>1.7100000000000001E-2</c:v>
                </c:pt>
                <c:pt idx="3180">
                  <c:v>1.7100000000000001E-2</c:v>
                </c:pt>
                <c:pt idx="3181">
                  <c:v>1.7899999999999999E-2</c:v>
                </c:pt>
                <c:pt idx="3182">
                  <c:v>1.89E-2</c:v>
                </c:pt>
                <c:pt idx="3183">
                  <c:v>1.9199999999999998E-2</c:v>
                </c:pt>
                <c:pt idx="3184">
                  <c:v>1.9400000000000001E-2</c:v>
                </c:pt>
                <c:pt idx="3185">
                  <c:v>0.02</c:v>
                </c:pt>
                <c:pt idx="3186">
                  <c:v>1.9699999999999999E-2</c:v>
                </c:pt>
                <c:pt idx="3187">
                  <c:v>1.9199999999999998E-2</c:v>
                </c:pt>
                <c:pt idx="3188">
                  <c:v>1.9199999999999998E-2</c:v>
                </c:pt>
                <c:pt idx="3189">
                  <c:v>1.8799999999999997E-2</c:v>
                </c:pt>
                <c:pt idx="3190">
                  <c:v>1.9E-2</c:v>
                </c:pt>
                <c:pt idx="3191">
                  <c:v>1.8700000000000001E-2</c:v>
                </c:pt>
                <c:pt idx="3192">
                  <c:v>1.8700000000000001E-2</c:v>
                </c:pt>
                <c:pt idx="3193">
                  <c:v>1.8500000000000003E-2</c:v>
                </c:pt>
                <c:pt idx="3194">
                  <c:v>1.9E-2</c:v>
                </c:pt>
                <c:pt idx="3195">
                  <c:v>1.89E-2</c:v>
                </c:pt>
                <c:pt idx="3196">
                  <c:v>1.9400000000000001E-2</c:v>
                </c:pt>
                <c:pt idx="3197">
                  <c:v>1.9E-2</c:v>
                </c:pt>
                <c:pt idx="3198">
                  <c:v>1.84E-2</c:v>
                </c:pt>
                <c:pt idx="3199">
                  <c:v>1.7500000000000002E-2</c:v>
                </c:pt>
                <c:pt idx="3200">
                  <c:v>1.7399999999999999E-2</c:v>
                </c:pt>
                <c:pt idx="3201">
                  <c:v>1.7299999999999999E-2</c:v>
                </c:pt>
                <c:pt idx="3202">
                  <c:v>1.7500000000000002E-2</c:v>
                </c:pt>
                <c:pt idx="3203">
                  <c:v>1.7899999999999999E-2</c:v>
                </c:pt>
                <c:pt idx="3204">
                  <c:v>1.7500000000000002E-2</c:v>
                </c:pt>
                <c:pt idx="3205">
                  <c:v>1.7299999999999999E-2</c:v>
                </c:pt>
                <c:pt idx="3206">
                  <c:v>1.7600000000000001E-2</c:v>
                </c:pt>
                <c:pt idx="3207">
                  <c:v>1.7299999999999999E-2</c:v>
                </c:pt>
                <c:pt idx="3208">
                  <c:v>1.7100000000000001E-2</c:v>
                </c:pt>
                <c:pt idx="3209">
                  <c:v>1.7000000000000001E-2</c:v>
                </c:pt>
                <c:pt idx="3210">
                  <c:v>1.6899999999999998E-2</c:v>
                </c:pt>
                <c:pt idx="3211">
                  <c:v>1.7299999999999999E-2</c:v>
                </c:pt>
                <c:pt idx="3212">
                  <c:v>1.7500000000000002E-2</c:v>
                </c:pt>
                <c:pt idx="3213">
                  <c:v>1.72E-2</c:v>
                </c:pt>
                <c:pt idx="3214">
                  <c:v>1.7000000000000001E-2</c:v>
                </c:pt>
                <c:pt idx="3215">
                  <c:v>1.6799999999999999E-2</c:v>
                </c:pt>
                <c:pt idx="3216">
                  <c:v>1.7100000000000001E-2</c:v>
                </c:pt>
                <c:pt idx="3217">
                  <c:v>1.6899999999999998E-2</c:v>
                </c:pt>
                <c:pt idx="3218">
                  <c:v>1.6799999999999999E-2</c:v>
                </c:pt>
                <c:pt idx="3219">
                  <c:v>1.6399999999999998E-2</c:v>
                </c:pt>
                <c:pt idx="3220">
                  <c:v>1.6500000000000001E-2</c:v>
                </c:pt>
                <c:pt idx="3221">
                  <c:v>1.61E-2</c:v>
                </c:pt>
                <c:pt idx="3222">
                  <c:v>1.6E-2</c:v>
                </c:pt>
                <c:pt idx="3223">
                  <c:v>1.6200000000000003E-2</c:v>
                </c:pt>
                <c:pt idx="3224">
                  <c:v>1.5700000000000002E-2</c:v>
                </c:pt>
                <c:pt idx="3225">
                  <c:v>1.49E-2</c:v>
                </c:pt>
                <c:pt idx="3226">
                  <c:v>1.47E-2</c:v>
                </c:pt>
                <c:pt idx="3227">
                  <c:v>1.46E-2</c:v>
                </c:pt>
                <c:pt idx="3228">
                  <c:v>1.38E-2</c:v>
                </c:pt>
                <c:pt idx="3229">
                  <c:v>1.3899999999999999E-2</c:v>
                </c:pt>
                <c:pt idx="3230">
                  <c:v>1.4499999999999999E-2</c:v>
                </c:pt>
                <c:pt idx="3231">
                  <c:v>1.49E-2</c:v>
                </c:pt>
                <c:pt idx="3232">
                  <c:v>1.4499999999999999E-2</c:v>
                </c:pt>
                <c:pt idx="3233">
                  <c:v>1.4800000000000001E-2</c:v>
                </c:pt>
                <c:pt idx="3234">
                  <c:v>1.4499999999999999E-2</c:v>
                </c:pt>
                <c:pt idx="3236">
                  <c:v>1.44E-2</c:v>
                </c:pt>
                <c:pt idx="3237">
                  <c:v>1.3600000000000001E-2</c:v>
                </c:pt>
                <c:pt idx="3238">
                  <c:v>1.32E-2</c:v>
                </c:pt>
                <c:pt idx="3239">
                  <c:v>1.2199999999999999E-2</c:v>
                </c:pt>
                <c:pt idx="3240">
                  <c:v>1.2800000000000001E-2</c:v>
                </c:pt>
                <c:pt idx="3241">
                  <c:v>1.32E-2</c:v>
                </c:pt>
                <c:pt idx="3242">
                  <c:v>1.3999999999999999E-2</c:v>
                </c:pt>
                <c:pt idx="3243">
                  <c:v>1.3899999999999999E-2</c:v>
                </c:pt>
                <c:pt idx="3244">
                  <c:v>1.37E-2</c:v>
                </c:pt>
                <c:pt idx="3245">
                  <c:v>1.3300000000000001E-2</c:v>
                </c:pt>
                <c:pt idx="3246">
                  <c:v>1.37E-2</c:v>
                </c:pt>
                <c:pt idx="3247">
                  <c:v>1.3100000000000001E-2</c:v>
                </c:pt>
                <c:pt idx="3248">
                  <c:v>1.34E-2</c:v>
                </c:pt>
                <c:pt idx="3249">
                  <c:v>1.3100000000000001E-2</c:v>
                </c:pt>
                <c:pt idx="3250">
                  <c:v>1.3000000000000001E-2</c:v>
                </c:pt>
                <c:pt idx="3251">
                  <c:v>1.34E-2</c:v>
                </c:pt>
                <c:pt idx="3252">
                  <c:v>1.3300000000000001E-2</c:v>
                </c:pt>
                <c:pt idx="3253">
                  <c:v>1.3100000000000001E-2</c:v>
                </c:pt>
                <c:pt idx="3254">
                  <c:v>1.38E-2</c:v>
                </c:pt>
                <c:pt idx="3255">
                  <c:v>1.32E-2</c:v>
                </c:pt>
                <c:pt idx="3256">
                  <c:v>1.3500000000000002E-2</c:v>
                </c:pt>
                <c:pt idx="3257">
                  <c:v>1.34E-2</c:v>
                </c:pt>
                <c:pt idx="3258">
                  <c:v>1.29E-2</c:v>
                </c:pt>
                <c:pt idx="3259">
                  <c:v>1.34E-2</c:v>
                </c:pt>
                <c:pt idx="3260">
                  <c:v>1.3100000000000001E-2</c:v>
                </c:pt>
                <c:pt idx="3261">
                  <c:v>1.3500000000000002E-2</c:v>
                </c:pt>
                <c:pt idx="3263">
                  <c:v>1.34E-2</c:v>
                </c:pt>
                <c:pt idx="3264">
                  <c:v>1.3000000000000001E-2</c:v>
                </c:pt>
                <c:pt idx="3265">
                  <c:v>1.26E-2</c:v>
                </c:pt>
                <c:pt idx="3266">
                  <c:v>1.26E-2</c:v>
                </c:pt>
                <c:pt idx="3267">
                  <c:v>1.2699999999999999E-2</c:v>
                </c:pt>
                <c:pt idx="3268">
                  <c:v>1.2500000000000001E-2</c:v>
                </c:pt>
                <c:pt idx="3269">
                  <c:v>1.2699999999999999E-2</c:v>
                </c:pt>
                <c:pt idx="3270">
                  <c:v>1.26E-2</c:v>
                </c:pt>
                <c:pt idx="3271">
                  <c:v>1.2800000000000001E-2</c:v>
                </c:pt>
                <c:pt idx="3272">
                  <c:v>1.3000000000000001E-2</c:v>
                </c:pt>
                <c:pt idx="3273">
                  <c:v>1.32E-2</c:v>
                </c:pt>
                <c:pt idx="3274">
                  <c:v>1.2699999999999999E-2</c:v>
                </c:pt>
                <c:pt idx="3275">
                  <c:v>1.2500000000000001E-2</c:v>
                </c:pt>
                <c:pt idx="3276">
                  <c:v>1.2199999999999999E-2</c:v>
                </c:pt>
                <c:pt idx="3277">
                  <c:v>1.21E-2</c:v>
                </c:pt>
                <c:pt idx="3278">
                  <c:v>1.2199999999999999E-2</c:v>
                </c:pt>
                <c:pt idx="3279">
                  <c:v>1.3300000000000001E-2</c:v>
                </c:pt>
                <c:pt idx="3280">
                  <c:v>1.3000000000000001E-2</c:v>
                </c:pt>
                <c:pt idx="3281">
                  <c:v>1.2800000000000001E-2</c:v>
                </c:pt>
                <c:pt idx="3282">
                  <c:v>1.32E-2</c:v>
                </c:pt>
                <c:pt idx="3283">
                  <c:v>1.2699999999999999E-2</c:v>
                </c:pt>
                <c:pt idx="3284">
                  <c:v>1.3600000000000001E-2</c:v>
                </c:pt>
                <c:pt idx="3285">
                  <c:v>1.3500000000000002E-2</c:v>
                </c:pt>
                <c:pt idx="3286">
                  <c:v>1.3899999999999999E-2</c:v>
                </c:pt>
                <c:pt idx="3287">
                  <c:v>1.3899999999999999E-2</c:v>
                </c:pt>
                <c:pt idx="3288">
                  <c:v>1.3999999999999999E-2</c:v>
                </c:pt>
                <c:pt idx="3289">
                  <c:v>1.38E-2</c:v>
                </c:pt>
                <c:pt idx="3290">
                  <c:v>1.38E-2</c:v>
                </c:pt>
                <c:pt idx="3291">
                  <c:v>1.46E-2</c:v>
                </c:pt>
                <c:pt idx="3292">
                  <c:v>1.5300000000000001E-2</c:v>
                </c:pt>
                <c:pt idx="3293">
                  <c:v>1.54E-2</c:v>
                </c:pt>
                <c:pt idx="3294">
                  <c:v>1.52E-2</c:v>
                </c:pt>
                <c:pt idx="3295">
                  <c:v>1.5300000000000001E-2</c:v>
                </c:pt>
                <c:pt idx="3296">
                  <c:v>1.49E-2</c:v>
                </c:pt>
                <c:pt idx="3297">
                  <c:v>1.4499999999999999E-2</c:v>
                </c:pt>
                <c:pt idx="3298">
                  <c:v>1.4199999999999999E-2</c:v>
                </c:pt>
                <c:pt idx="3299">
                  <c:v>1.3999999999999999E-2</c:v>
                </c:pt>
                <c:pt idx="3300">
                  <c:v>1.37E-2</c:v>
                </c:pt>
                <c:pt idx="3301">
                  <c:v>1.37E-2</c:v>
                </c:pt>
                <c:pt idx="3302">
                  <c:v>1.3899999999999999E-2</c:v>
                </c:pt>
                <c:pt idx="3303">
                  <c:v>1.3600000000000001E-2</c:v>
                </c:pt>
                <c:pt idx="3304">
                  <c:v>1.3500000000000002E-2</c:v>
                </c:pt>
                <c:pt idx="3306">
                  <c:v>1.3600000000000001E-2</c:v>
                </c:pt>
                <c:pt idx="3307">
                  <c:v>1.3500000000000002E-2</c:v>
                </c:pt>
                <c:pt idx="3308">
                  <c:v>1.41E-2</c:v>
                </c:pt>
                <c:pt idx="3309">
                  <c:v>1.4199999999999999E-2</c:v>
                </c:pt>
                <c:pt idx="3310">
                  <c:v>1.43E-2</c:v>
                </c:pt>
                <c:pt idx="3311">
                  <c:v>1.4499999999999999E-2</c:v>
                </c:pt>
                <c:pt idx="3312">
                  <c:v>1.52E-2</c:v>
                </c:pt>
                <c:pt idx="3313">
                  <c:v>1.5100000000000001E-2</c:v>
                </c:pt>
                <c:pt idx="3314">
                  <c:v>1.61E-2</c:v>
                </c:pt>
                <c:pt idx="3315">
                  <c:v>1.6E-2</c:v>
                </c:pt>
                <c:pt idx="3316">
                  <c:v>1.5700000000000002E-2</c:v>
                </c:pt>
                <c:pt idx="3317">
                  <c:v>1.52E-2</c:v>
                </c:pt>
                <c:pt idx="3318">
                  <c:v>1.5300000000000001E-2</c:v>
                </c:pt>
                <c:pt idx="3319">
                  <c:v>1.4999999999999999E-2</c:v>
                </c:pt>
                <c:pt idx="3320">
                  <c:v>1.47E-2</c:v>
                </c:pt>
                <c:pt idx="3321">
                  <c:v>1.43E-2</c:v>
                </c:pt>
                <c:pt idx="3322">
                  <c:v>1.38E-2</c:v>
                </c:pt>
                <c:pt idx="3323">
                  <c:v>1.41E-2</c:v>
                </c:pt>
                <c:pt idx="3324">
                  <c:v>1.4199999999999999E-2</c:v>
                </c:pt>
                <c:pt idx="3325">
                  <c:v>1.3899999999999999E-2</c:v>
                </c:pt>
                <c:pt idx="3326">
                  <c:v>1.41E-2</c:v>
                </c:pt>
                <c:pt idx="3327">
                  <c:v>1.41E-2</c:v>
                </c:pt>
                <c:pt idx="3328">
                  <c:v>1.47E-2</c:v>
                </c:pt>
                <c:pt idx="3329">
                  <c:v>1.4800000000000001E-2</c:v>
                </c:pt>
                <c:pt idx="3331">
                  <c:v>1.49E-2</c:v>
                </c:pt>
                <c:pt idx="3332">
                  <c:v>1.4499999999999999E-2</c:v>
                </c:pt>
                <c:pt idx="3333">
                  <c:v>1.4199999999999999E-2</c:v>
                </c:pt>
                <c:pt idx="3334">
                  <c:v>1.4199999999999999E-2</c:v>
                </c:pt>
                <c:pt idx="3335">
                  <c:v>1.43E-2</c:v>
                </c:pt>
                <c:pt idx="3336">
                  <c:v>1.4800000000000001E-2</c:v>
                </c:pt>
                <c:pt idx="3337">
                  <c:v>1.5300000000000001E-2</c:v>
                </c:pt>
                <c:pt idx="3338">
                  <c:v>1.5700000000000002E-2</c:v>
                </c:pt>
                <c:pt idx="3339">
                  <c:v>1.49E-2</c:v>
                </c:pt>
                <c:pt idx="3340">
                  <c:v>1.5100000000000001E-2</c:v>
                </c:pt>
                <c:pt idx="3341">
                  <c:v>1.4999999999999999E-2</c:v>
                </c:pt>
                <c:pt idx="3342">
                  <c:v>1.5100000000000001E-2</c:v>
                </c:pt>
                <c:pt idx="3343">
                  <c:v>1.55E-2</c:v>
                </c:pt>
                <c:pt idx="3344">
                  <c:v>1.4800000000000001E-2</c:v>
                </c:pt>
                <c:pt idx="3345">
                  <c:v>1.44E-2</c:v>
                </c:pt>
                <c:pt idx="3347">
                  <c:v>1.4199999999999999E-2</c:v>
                </c:pt>
                <c:pt idx="3348">
                  <c:v>1.4499999999999999E-2</c:v>
                </c:pt>
                <c:pt idx="3349">
                  <c:v>1.47E-2</c:v>
                </c:pt>
                <c:pt idx="3350">
                  <c:v>1.44E-2</c:v>
                </c:pt>
                <c:pt idx="3351">
                  <c:v>1.4800000000000001E-2</c:v>
                </c:pt>
                <c:pt idx="3352">
                  <c:v>1.41E-2</c:v>
                </c:pt>
                <c:pt idx="3353">
                  <c:v>1.3500000000000002E-2</c:v>
                </c:pt>
                <c:pt idx="3354">
                  <c:v>1.34E-2</c:v>
                </c:pt>
                <c:pt idx="3356">
                  <c:v>1.32E-2</c:v>
                </c:pt>
                <c:pt idx="3357">
                  <c:v>1.34E-2</c:v>
                </c:pt>
                <c:pt idx="3358">
                  <c:v>1.34E-2</c:v>
                </c:pt>
                <c:pt idx="3359">
                  <c:v>1.34E-2</c:v>
                </c:pt>
                <c:pt idx="3360">
                  <c:v>1.3600000000000001E-2</c:v>
                </c:pt>
                <c:pt idx="3361">
                  <c:v>1.3899999999999999E-2</c:v>
                </c:pt>
                <c:pt idx="3362">
                  <c:v>1.4199999999999999E-2</c:v>
                </c:pt>
                <c:pt idx="3364">
                  <c:v>1.41E-2</c:v>
                </c:pt>
                <c:pt idx="3365">
                  <c:v>1.3899999999999999E-2</c:v>
                </c:pt>
                <c:pt idx="3366">
                  <c:v>1.37E-2</c:v>
                </c:pt>
                <c:pt idx="3367">
                  <c:v>1.3600000000000001E-2</c:v>
                </c:pt>
                <c:pt idx="3368">
                  <c:v>1.37E-2</c:v>
                </c:pt>
                <c:pt idx="3369">
                  <c:v>1.37E-2</c:v>
                </c:pt>
                <c:pt idx="3370">
                  <c:v>1.38E-2</c:v>
                </c:pt>
                <c:pt idx="3371">
                  <c:v>1.37E-2</c:v>
                </c:pt>
                <c:pt idx="3372">
                  <c:v>1.3500000000000002E-2</c:v>
                </c:pt>
                <c:pt idx="3373">
                  <c:v>1.34E-2</c:v>
                </c:pt>
                <c:pt idx="3374">
                  <c:v>1.3899999999999999E-2</c:v>
                </c:pt>
                <c:pt idx="3375">
                  <c:v>1.3899999999999999E-2</c:v>
                </c:pt>
                <c:pt idx="3376">
                  <c:v>1.4199999999999999E-2</c:v>
                </c:pt>
                <c:pt idx="3377">
                  <c:v>1.47E-2</c:v>
                </c:pt>
                <c:pt idx="3378">
                  <c:v>1.47E-2</c:v>
                </c:pt>
                <c:pt idx="3379">
                  <c:v>1.4800000000000001E-2</c:v>
                </c:pt>
                <c:pt idx="3380">
                  <c:v>1.5300000000000001E-2</c:v>
                </c:pt>
                <c:pt idx="3381">
                  <c:v>1.5600000000000001E-2</c:v>
                </c:pt>
                <c:pt idx="3382">
                  <c:v>1.54E-2</c:v>
                </c:pt>
                <c:pt idx="3383">
                  <c:v>1.5300000000000001E-2</c:v>
                </c:pt>
                <c:pt idx="3384">
                  <c:v>1.5100000000000001E-2</c:v>
                </c:pt>
                <c:pt idx="3385">
                  <c:v>1.5300000000000001E-2</c:v>
                </c:pt>
                <c:pt idx="3387">
                  <c:v>1.5100000000000001E-2</c:v>
                </c:pt>
                <c:pt idx="3388">
                  <c:v>1.4800000000000001E-2</c:v>
                </c:pt>
                <c:pt idx="3389">
                  <c:v>1.46E-2</c:v>
                </c:pt>
                <c:pt idx="3390">
                  <c:v>1.5300000000000001E-2</c:v>
                </c:pt>
                <c:pt idx="3392">
                  <c:v>1.5900000000000001E-2</c:v>
                </c:pt>
                <c:pt idx="3393">
                  <c:v>1.6500000000000001E-2</c:v>
                </c:pt>
                <c:pt idx="3394">
                  <c:v>1.66E-2</c:v>
                </c:pt>
                <c:pt idx="3395">
                  <c:v>1.6500000000000001E-2</c:v>
                </c:pt>
                <c:pt idx="3396">
                  <c:v>1.6399999999999998E-2</c:v>
                </c:pt>
                <c:pt idx="3397">
                  <c:v>1.6399999999999998E-2</c:v>
                </c:pt>
                <c:pt idx="3398">
                  <c:v>1.6500000000000001E-2</c:v>
                </c:pt>
                <c:pt idx="3399">
                  <c:v>1.6299999999999999E-2</c:v>
                </c:pt>
                <c:pt idx="3400">
                  <c:v>1.6299999999999999E-2</c:v>
                </c:pt>
                <c:pt idx="3401">
                  <c:v>1.6E-2</c:v>
                </c:pt>
                <c:pt idx="3402">
                  <c:v>1.5800000000000002E-2</c:v>
                </c:pt>
                <c:pt idx="3403">
                  <c:v>1.61E-2</c:v>
                </c:pt>
                <c:pt idx="3404">
                  <c:v>1.61E-2</c:v>
                </c:pt>
                <c:pt idx="3406">
                  <c:v>1.6E-2</c:v>
                </c:pt>
                <c:pt idx="3407">
                  <c:v>1.6E-2</c:v>
                </c:pt>
                <c:pt idx="3408">
                  <c:v>1.6500000000000001E-2</c:v>
                </c:pt>
                <c:pt idx="3409">
                  <c:v>1.7000000000000001E-2</c:v>
                </c:pt>
                <c:pt idx="3410">
                  <c:v>1.7100000000000001E-2</c:v>
                </c:pt>
                <c:pt idx="3411">
                  <c:v>1.7299999999999999E-2</c:v>
                </c:pt>
                <c:pt idx="3412">
                  <c:v>1.7600000000000001E-2</c:v>
                </c:pt>
                <c:pt idx="3413">
                  <c:v>1.7500000000000002E-2</c:v>
                </c:pt>
                <c:pt idx="3414">
                  <c:v>1.77E-2</c:v>
                </c:pt>
                <c:pt idx="3415">
                  <c:v>1.7500000000000002E-2</c:v>
                </c:pt>
                <c:pt idx="3416">
                  <c:v>1.77E-2</c:v>
                </c:pt>
                <c:pt idx="3417">
                  <c:v>1.7299999999999999E-2</c:v>
                </c:pt>
                <c:pt idx="3418">
                  <c:v>1.7399999999999999E-2</c:v>
                </c:pt>
                <c:pt idx="3419">
                  <c:v>1.7399999999999999E-2</c:v>
                </c:pt>
                <c:pt idx="3420">
                  <c:v>1.72E-2</c:v>
                </c:pt>
                <c:pt idx="3421">
                  <c:v>1.7299999999999999E-2</c:v>
                </c:pt>
                <c:pt idx="3422">
                  <c:v>1.7600000000000001E-2</c:v>
                </c:pt>
                <c:pt idx="3423">
                  <c:v>1.7299999999999999E-2</c:v>
                </c:pt>
                <c:pt idx="3424">
                  <c:v>1.72E-2</c:v>
                </c:pt>
                <c:pt idx="3426">
                  <c:v>1.7399999999999999E-2</c:v>
                </c:pt>
                <c:pt idx="3427">
                  <c:v>1.7500000000000002E-2</c:v>
                </c:pt>
                <c:pt idx="3428">
                  <c:v>1.7299999999999999E-2</c:v>
                </c:pt>
                <c:pt idx="3429">
                  <c:v>1.7000000000000001E-2</c:v>
                </c:pt>
                <c:pt idx="3430">
                  <c:v>1.6299999999999999E-2</c:v>
                </c:pt>
                <c:pt idx="3431">
                  <c:v>1.6299999999999999E-2</c:v>
                </c:pt>
                <c:pt idx="3432">
                  <c:v>1.6399999999999998E-2</c:v>
                </c:pt>
                <c:pt idx="3433">
                  <c:v>1.6399999999999998E-2</c:v>
                </c:pt>
                <c:pt idx="3434">
                  <c:v>1.61E-2</c:v>
                </c:pt>
                <c:pt idx="3435">
                  <c:v>1.6399999999999998E-2</c:v>
                </c:pt>
                <c:pt idx="3436">
                  <c:v>1.6500000000000001E-2</c:v>
                </c:pt>
                <c:pt idx="3437">
                  <c:v>1.7000000000000001E-2</c:v>
                </c:pt>
                <c:pt idx="3438">
                  <c:v>1.7500000000000002E-2</c:v>
                </c:pt>
                <c:pt idx="3439">
                  <c:v>1.7899999999999999E-2</c:v>
                </c:pt>
                <c:pt idx="3440">
                  <c:v>1.8000000000000002E-2</c:v>
                </c:pt>
                <c:pt idx="3441">
                  <c:v>1.7600000000000001E-2</c:v>
                </c:pt>
                <c:pt idx="3442">
                  <c:v>1.77E-2</c:v>
                </c:pt>
                <c:pt idx="3443">
                  <c:v>1.77E-2</c:v>
                </c:pt>
                <c:pt idx="3444">
                  <c:v>1.7600000000000001E-2</c:v>
                </c:pt>
                <c:pt idx="3445">
                  <c:v>1.7000000000000001E-2</c:v>
                </c:pt>
                <c:pt idx="3446">
                  <c:v>1.6799999999999999E-2</c:v>
                </c:pt>
                <c:pt idx="3447">
                  <c:v>1.7000000000000001E-2</c:v>
                </c:pt>
                <c:pt idx="3448">
                  <c:v>1.6799999999999999E-2</c:v>
                </c:pt>
                <c:pt idx="3449">
                  <c:v>1.67E-2</c:v>
                </c:pt>
                <c:pt idx="3450">
                  <c:v>1.6899999999999998E-2</c:v>
                </c:pt>
                <c:pt idx="3451">
                  <c:v>1.67E-2</c:v>
                </c:pt>
                <c:pt idx="3452">
                  <c:v>1.6200000000000003E-2</c:v>
                </c:pt>
                <c:pt idx="3453">
                  <c:v>1.6200000000000003E-2</c:v>
                </c:pt>
                <c:pt idx="3455">
                  <c:v>1.6299999999999999E-2</c:v>
                </c:pt>
                <c:pt idx="3456">
                  <c:v>1.6299999999999999E-2</c:v>
                </c:pt>
                <c:pt idx="3457">
                  <c:v>1.5900000000000001E-2</c:v>
                </c:pt>
                <c:pt idx="3458">
                  <c:v>1.5600000000000001E-2</c:v>
                </c:pt>
                <c:pt idx="3459">
                  <c:v>1.4800000000000001E-2</c:v>
                </c:pt>
                <c:pt idx="3460">
                  <c:v>1.52E-2</c:v>
                </c:pt>
                <c:pt idx="3461">
                  <c:v>1.54E-2</c:v>
                </c:pt>
                <c:pt idx="3462">
                  <c:v>1.6E-2</c:v>
                </c:pt>
                <c:pt idx="3463">
                  <c:v>1.5800000000000002E-2</c:v>
                </c:pt>
                <c:pt idx="3464">
                  <c:v>1.5300000000000001E-2</c:v>
                </c:pt>
                <c:pt idx="3465">
                  <c:v>1.4999999999999999E-2</c:v>
                </c:pt>
                <c:pt idx="3466">
                  <c:v>1.5100000000000001E-2</c:v>
                </c:pt>
                <c:pt idx="3467">
                  <c:v>1.49E-2</c:v>
                </c:pt>
                <c:pt idx="3468">
                  <c:v>1.4800000000000001E-2</c:v>
                </c:pt>
                <c:pt idx="3469">
                  <c:v>1.49E-2</c:v>
                </c:pt>
                <c:pt idx="3470">
                  <c:v>1.4800000000000001E-2</c:v>
                </c:pt>
                <c:pt idx="3471">
                  <c:v>1.5100000000000001E-2</c:v>
                </c:pt>
                <c:pt idx="3472">
                  <c:v>1.4999999999999999E-2</c:v>
                </c:pt>
                <c:pt idx="3473">
                  <c:v>1.5100000000000001E-2</c:v>
                </c:pt>
                <c:pt idx="3474">
                  <c:v>1.4800000000000001E-2</c:v>
                </c:pt>
                <c:pt idx="3475">
                  <c:v>1.4999999999999999E-2</c:v>
                </c:pt>
                <c:pt idx="3476">
                  <c:v>1.4800000000000001E-2</c:v>
                </c:pt>
                <c:pt idx="3477">
                  <c:v>1.46E-2</c:v>
                </c:pt>
                <c:pt idx="3478">
                  <c:v>1.46E-2</c:v>
                </c:pt>
                <c:pt idx="3479">
                  <c:v>1.5600000000000001E-2</c:v>
                </c:pt>
                <c:pt idx="3480">
                  <c:v>1.5800000000000002E-2</c:v>
                </c:pt>
                <c:pt idx="3481">
                  <c:v>1.6E-2</c:v>
                </c:pt>
                <c:pt idx="3482">
                  <c:v>1.5900000000000001E-2</c:v>
                </c:pt>
                <c:pt idx="3483">
                  <c:v>1.5900000000000001E-2</c:v>
                </c:pt>
                <c:pt idx="3484">
                  <c:v>1.6399999999999998E-2</c:v>
                </c:pt>
                <c:pt idx="3485">
                  <c:v>1.6799999999999999E-2</c:v>
                </c:pt>
                <c:pt idx="3486">
                  <c:v>1.7000000000000001E-2</c:v>
                </c:pt>
                <c:pt idx="3487">
                  <c:v>1.6799999999999999E-2</c:v>
                </c:pt>
                <c:pt idx="3488">
                  <c:v>1.6399999999999998E-2</c:v>
                </c:pt>
                <c:pt idx="3489">
                  <c:v>1.6899999999999998E-2</c:v>
                </c:pt>
                <c:pt idx="3490">
                  <c:v>1.7100000000000001E-2</c:v>
                </c:pt>
                <c:pt idx="3491">
                  <c:v>1.6799999999999999E-2</c:v>
                </c:pt>
                <c:pt idx="3492">
                  <c:v>1.77E-2</c:v>
                </c:pt>
                <c:pt idx="3493">
                  <c:v>1.7600000000000001E-2</c:v>
                </c:pt>
                <c:pt idx="3494">
                  <c:v>1.7500000000000002E-2</c:v>
                </c:pt>
                <c:pt idx="3496">
                  <c:v>1.8600000000000002E-2</c:v>
                </c:pt>
                <c:pt idx="3497">
                  <c:v>1.83E-2</c:v>
                </c:pt>
                <c:pt idx="3498">
                  <c:v>1.8200000000000001E-2</c:v>
                </c:pt>
                <c:pt idx="3499">
                  <c:v>1.8600000000000002E-2</c:v>
                </c:pt>
                <c:pt idx="3500">
                  <c:v>1.83E-2</c:v>
                </c:pt>
                <c:pt idx="3501">
                  <c:v>1.8200000000000001E-2</c:v>
                </c:pt>
                <c:pt idx="3502">
                  <c:v>1.8000000000000002E-2</c:v>
                </c:pt>
                <c:pt idx="3503">
                  <c:v>1.78E-2</c:v>
                </c:pt>
                <c:pt idx="3504">
                  <c:v>1.8500000000000003E-2</c:v>
                </c:pt>
                <c:pt idx="3505">
                  <c:v>1.9E-2</c:v>
                </c:pt>
                <c:pt idx="3506">
                  <c:v>1.8600000000000002E-2</c:v>
                </c:pt>
                <c:pt idx="3507">
                  <c:v>1.9099999999999999E-2</c:v>
                </c:pt>
                <c:pt idx="3508">
                  <c:v>1.8700000000000001E-2</c:v>
                </c:pt>
                <c:pt idx="3509">
                  <c:v>1.8500000000000003E-2</c:v>
                </c:pt>
                <c:pt idx="3510">
                  <c:v>1.9199999999999998E-2</c:v>
                </c:pt>
                <c:pt idx="3511">
                  <c:v>1.9299999999999998E-2</c:v>
                </c:pt>
                <c:pt idx="3512">
                  <c:v>2.0199999999999999E-2</c:v>
                </c:pt>
                <c:pt idx="3513">
                  <c:v>2.0799999999999999E-2</c:v>
                </c:pt>
                <c:pt idx="3514">
                  <c:v>2.1400000000000002E-2</c:v>
                </c:pt>
                <c:pt idx="3515">
                  <c:v>2.1499999999999998E-2</c:v>
                </c:pt>
                <c:pt idx="3516">
                  <c:v>2.1700000000000001E-2</c:v>
                </c:pt>
                <c:pt idx="3517">
                  <c:v>2.1600000000000001E-2</c:v>
                </c:pt>
                <c:pt idx="3518">
                  <c:v>2.1299999999999999E-2</c:v>
                </c:pt>
                <c:pt idx="3519">
                  <c:v>2.1600000000000001E-2</c:v>
                </c:pt>
                <c:pt idx="3520">
                  <c:v>2.1600000000000001E-2</c:v>
                </c:pt>
                <c:pt idx="3521">
                  <c:v>2.1400000000000002E-2</c:v>
                </c:pt>
                <c:pt idx="3522">
                  <c:v>2.1600000000000001E-2</c:v>
                </c:pt>
                <c:pt idx="3524">
                  <c:v>2.3300000000000001E-2</c:v>
                </c:pt>
                <c:pt idx="3525">
                  <c:v>2.2799999999999997E-2</c:v>
                </c:pt>
                <c:pt idx="3526">
                  <c:v>2.2799999999999997E-2</c:v>
                </c:pt>
                <c:pt idx="3527">
                  <c:v>2.3199999999999998E-2</c:v>
                </c:pt>
                <c:pt idx="3528">
                  <c:v>2.2599999999999999E-2</c:v>
                </c:pt>
                <c:pt idx="3529">
                  <c:v>2.2400000000000003E-2</c:v>
                </c:pt>
                <c:pt idx="3530">
                  <c:v>2.23E-2</c:v>
                </c:pt>
                <c:pt idx="3531">
                  <c:v>2.2099999999999998E-2</c:v>
                </c:pt>
                <c:pt idx="3532">
                  <c:v>2.2000000000000002E-2</c:v>
                </c:pt>
                <c:pt idx="3533">
                  <c:v>2.2400000000000003E-2</c:v>
                </c:pt>
                <c:pt idx="3534">
                  <c:v>2.18E-2</c:v>
                </c:pt>
                <c:pt idx="3535">
                  <c:v>2.18E-2</c:v>
                </c:pt>
                <c:pt idx="3536">
                  <c:v>2.2000000000000002E-2</c:v>
                </c:pt>
                <c:pt idx="3537">
                  <c:v>2.2700000000000001E-2</c:v>
                </c:pt>
                <c:pt idx="3538">
                  <c:v>2.29E-2</c:v>
                </c:pt>
                <c:pt idx="3539">
                  <c:v>2.2700000000000001E-2</c:v>
                </c:pt>
                <c:pt idx="3540">
                  <c:v>2.2799999999999997E-2</c:v>
                </c:pt>
                <c:pt idx="3541">
                  <c:v>2.3E-2</c:v>
                </c:pt>
                <c:pt idx="3542">
                  <c:v>2.29E-2</c:v>
                </c:pt>
                <c:pt idx="3543">
                  <c:v>2.3900000000000001E-2</c:v>
                </c:pt>
                <c:pt idx="3544">
                  <c:v>2.3300000000000001E-2</c:v>
                </c:pt>
                <c:pt idx="3545">
                  <c:v>2.35E-2</c:v>
                </c:pt>
                <c:pt idx="3546">
                  <c:v>2.35E-2</c:v>
                </c:pt>
                <c:pt idx="3547">
                  <c:v>2.29E-2</c:v>
                </c:pt>
                <c:pt idx="3548">
                  <c:v>2.2799999999999997E-2</c:v>
                </c:pt>
                <c:pt idx="3549">
                  <c:v>2.2499999999999999E-2</c:v>
                </c:pt>
                <c:pt idx="3550">
                  <c:v>2.29E-2</c:v>
                </c:pt>
                <c:pt idx="3551">
                  <c:v>2.3700000000000002E-2</c:v>
                </c:pt>
                <c:pt idx="3552">
                  <c:v>2.3700000000000002E-2</c:v>
                </c:pt>
                <c:pt idx="3553">
                  <c:v>2.41E-2</c:v>
                </c:pt>
                <c:pt idx="3554">
                  <c:v>2.4799999999999999E-2</c:v>
                </c:pt>
                <c:pt idx="3555">
                  <c:v>2.52E-2</c:v>
                </c:pt>
                <c:pt idx="3556">
                  <c:v>2.46E-2</c:v>
                </c:pt>
                <c:pt idx="3557">
                  <c:v>2.4900000000000002E-2</c:v>
                </c:pt>
                <c:pt idx="3558">
                  <c:v>2.4799999999999999E-2</c:v>
                </c:pt>
                <c:pt idx="3559">
                  <c:v>2.4199999999999999E-2</c:v>
                </c:pt>
                <c:pt idx="3560">
                  <c:v>2.3799999999999998E-2</c:v>
                </c:pt>
                <c:pt idx="3561">
                  <c:v>2.3399999999999997E-2</c:v>
                </c:pt>
                <c:pt idx="3562">
                  <c:v>2.3799999999999998E-2</c:v>
                </c:pt>
                <c:pt idx="3563">
                  <c:v>2.3599999999999999E-2</c:v>
                </c:pt>
                <c:pt idx="3564">
                  <c:v>2.3900000000000001E-2</c:v>
                </c:pt>
                <c:pt idx="3566">
                  <c:v>2.4300000000000002E-2</c:v>
                </c:pt>
                <c:pt idx="3567">
                  <c:v>2.4399999999999998E-2</c:v>
                </c:pt>
                <c:pt idx="3568">
                  <c:v>2.46E-2</c:v>
                </c:pt>
                <c:pt idx="3569">
                  <c:v>2.4799999999999999E-2</c:v>
                </c:pt>
                <c:pt idx="3570">
                  <c:v>2.4500000000000001E-2</c:v>
                </c:pt>
                <c:pt idx="3571">
                  <c:v>2.46E-2</c:v>
                </c:pt>
                <c:pt idx="3572">
                  <c:v>2.46E-2</c:v>
                </c:pt>
                <c:pt idx="3573">
                  <c:v>2.4700000000000003E-2</c:v>
                </c:pt>
                <c:pt idx="3574">
                  <c:v>2.4500000000000001E-2</c:v>
                </c:pt>
                <c:pt idx="3575">
                  <c:v>2.4700000000000003E-2</c:v>
                </c:pt>
                <c:pt idx="3576">
                  <c:v>2.4700000000000003E-2</c:v>
                </c:pt>
                <c:pt idx="3577">
                  <c:v>2.35E-2</c:v>
                </c:pt>
                <c:pt idx="3578">
                  <c:v>2.4199999999999999E-2</c:v>
                </c:pt>
                <c:pt idx="3579">
                  <c:v>2.41E-2</c:v>
                </c:pt>
                <c:pt idx="3580">
                  <c:v>2.3700000000000002E-2</c:v>
                </c:pt>
                <c:pt idx="3581">
                  <c:v>2.3199999999999998E-2</c:v>
                </c:pt>
                <c:pt idx="3582">
                  <c:v>2.2700000000000001E-2</c:v>
                </c:pt>
                <c:pt idx="3583">
                  <c:v>2.3199999999999998E-2</c:v>
                </c:pt>
                <c:pt idx="3584">
                  <c:v>2.3E-2</c:v>
                </c:pt>
                <c:pt idx="3585">
                  <c:v>2.3099999999999999E-2</c:v>
                </c:pt>
                <c:pt idx="3586">
                  <c:v>2.3300000000000001E-2</c:v>
                </c:pt>
                <c:pt idx="3587">
                  <c:v>2.3199999999999998E-2</c:v>
                </c:pt>
                <c:pt idx="3588">
                  <c:v>2.29E-2</c:v>
                </c:pt>
                <c:pt idx="3589">
                  <c:v>2.3300000000000001E-2</c:v>
                </c:pt>
                <c:pt idx="3590">
                  <c:v>2.2799999999999997E-2</c:v>
                </c:pt>
                <c:pt idx="3591">
                  <c:v>2.2599999999999999E-2</c:v>
                </c:pt>
                <c:pt idx="3592">
                  <c:v>2.3099999999999999E-2</c:v>
                </c:pt>
                <c:pt idx="3593">
                  <c:v>2.3599999999999999E-2</c:v>
                </c:pt>
                <c:pt idx="3594">
                  <c:v>2.35E-2</c:v>
                </c:pt>
                <c:pt idx="3596">
                  <c:v>2.3799999999999998E-2</c:v>
                </c:pt>
                <c:pt idx="3597">
                  <c:v>2.35E-2</c:v>
                </c:pt>
                <c:pt idx="3598">
                  <c:v>2.2799999999999997E-2</c:v>
                </c:pt>
                <c:pt idx="3599">
                  <c:v>2.2700000000000001E-2</c:v>
                </c:pt>
                <c:pt idx="3600">
                  <c:v>2.3E-2</c:v>
                </c:pt>
                <c:pt idx="3601">
                  <c:v>2.23E-2</c:v>
                </c:pt>
                <c:pt idx="3602">
                  <c:v>2.2000000000000002E-2</c:v>
                </c:pt>
                <c:pt idx="3603">
                  <c:v>2.2000000000000002E-2</c:v>
                </c:pt>
                <c:pt idx="3604">
                  <c:v>2.2099999999999998E-2</c:v>
                </c:pt>
                <c:pt idx="3605">
                  <c:v>2.2200000000000001E-2</c:v>
                </c:pt>
                <c:pt idx="3606">
                  <c:v>2.2200000000000001E-2</c:v>
                </c:pt>
                <c:pt idx="3607">
                  <c:v>2.2200000000000001E-2</c:v>
                </c:pt>
                <c:pt idx="3608">
                  <c:v>2.2599999999999999E-2</c:v>
                </c:pt>
                <c:pt idx="3609">
                  <c:v>2.3199999999999998E-2</c:v>
                </c:pt>
                <c:pt idx="3610">
                  <c:v>2.3099999999999999E-2</c:v>
                </c:pt>
                <c:pt idx="3611">
                  <c:v>2.3700000000000002E-2</c:v>
                </c:pt>
                <c:pt idx="3612">
                  <c:v>2.3700000000000002E-2</c:v>
                </c:pt>
                <c:pt idx="3613">
                  <c:v>2.3399999999999997E-2</c:v>
                </c:pt>
                <c:pt idx="3614">
                  <c:v>2.4500000000000001E-2</c:v>
                </c:pt>
                <c:pt idx="3616">
                  <c:v>2.46E-2</c:v>
                </c:pt>
                <c:pt idx="3617">
                  <c:v>2.4300000000000002E-2</c:v>
                </c:pt>
                <c:pt idx="3618">
                  <c:v>2.4E-2</c:v>
                </c:pt>
                <c:pt idx="3619">
                  <c:v>2.4E-2</c:v>
                </c:pt>
                <c:pt idx="3620">
                  <c:v>2.3599999999999999E-2</c:v>
                </c:pt>
                <c:pt idx="3621">
                  <c:v>2.4199999999999999E-2</c:v>
                </c:pt>
                <c:pt idx="3622">
                  <c:v>2.52E-2</c:v>
                </c:pt>
                <c:pt idx="3623">
                  <c:v>2.5000000000000001E-2</c:v>
                </c:pt>
                <c:pt idx="3624">
                  <c:v>2.4399999999999998E-2</c:v>
                </c:pt>
                <c:pt idx="3625">
                  <c:v>2.4399999999999998E-2</c:v>
                </c:pt>
                <c:pt idx="3626">
                  <c:v>2.4199999999999999E-2</c:v>
                </c:pt>
                <c:pt idx="3627">
                  <c:v>2.46E-2</c:v>
                </c:pt>
                <c:pt idx="3629">
                  <c:v>2.4700000000000003E-2</c:v>
                </c:pt>
                <c:pt idx="3630">
                  <c:v>2.5099999999999997E-2</c:v>
                </c:pt>
                <c:pt idx="3631">
                  <c:v>2.5099999999999997E-2</c:v>
                </c:pt>
                <c:pt idx="3632">
                  <c:v>2.5399999999999999E-2</c:v>
                </c:pt>
                <c:pt idx="3633">
                  <c:v>2.58E-2</c:v>
                </c:pt>
                <c:pt idx="3634">
                  <c:v>2.58E-2</c:v>
                </c:pt>
                <c:pt idx="3635">
                  <c:v>2.5600000000000001E-2</c:v>
                </c:pt>
                <c:pt idx="3636">
                  <c:v>2.5099999999999997E-2</c:v>
                </c:pt>
                <c:pt idx="3637">
                  <c:v>2.5499999999999998E-2</c:v>
                </c:pt>
                <c:pt idx="3638">
                  <c:v>2.5499999999999998E-2</c:v>
                </c:pt>
                <c:pt idx="3639">
                  <c:v>2.5399999999999999E-2</c:v>
                </c:pt>
                <c:pt idx="3640">
                  <c:v>2.5499999999999998E-2</c:v>
                </c:pt>
                <c:pt idx="3641">
                  <c:v>2.5099999999999997E-2</c:v>
                </c:pt>
                <c:pt idx="3642">
                  <c:v>2.5699999999999997E-2</c:v>
                </c:pt>
                <c:pt idx="3643">
                  <c:v>2.5899999999999999E-2</c:v>
                </c:pt>
                <c:pt idx="3644">
                  <c:v>2.52E-2</c:v>
                </c:pt>
                <c:pt idx="3645">
                  <c:v>2.5600000000000001E-2</c:v>
                </c:pt>
                <c:pt idx="3646">
                  <c:v>2.6099999999999998E-2</c:v>
                </c:pt>
                <c:pt idx="3648">
                  <c:v>2.58E-2</c:v>
                </c:pt>
                <c:pt idx="3649">
                  <c:v>2.6200000000000001E-2</c:v>
                </c:pt>
                <c:pt idx="3650">
                  <c:v>2.6000000000000002E-2</c:v>
                </c:pt>
                <c:pt idx="3651">
                  <c:v>2.6600000000000002E-2</c:v>
                </c:pt>
                <c:pt idx="3653">
                  <c:v>2.6099999999999998E-2</c:v>
                </c:pt>
                <c:pt idx="3654">
                  <c:v>2.6000000000000002E-2</c:v>
                </c:pt>
                <c:pt idx="3655">
                  <c:v>2.58E-2</c:v>
                </c:pt>
                <c:pt idx="3656">
                  <c:v>2.5600000000000001E-2</c:v>
                </c:pt>
                <c:pt idx="3657">
                  <c:v>2.58E-2</c:v>
                </c:pt>
                <c:pt idx="3658">
                  <c:v>2.53E-2</c:v>
                </c:pt>
                <c:pt idx="3659">
                  <c:v>2.4900000000000002E-2</c:v>
                </c:pt>
                <c:pt idx="3660">
                  <c:v>2.4500000000000001E-2</c:v>
                </c:pt>
                <c:pt idx="3661">
                  <c:v>2.4900000000000002E-2</c:v>
                </c:pt>
                <c:pt idx="3662">
                  <c:v>2.4900000000000002E-2</c:v>
                </c:pt>
                <c:pt idx="3663">
                  <c:v>2.4500000000000001E-2</c:v>
                </c:pt>
                <c:pt idx="3664">
                  <c:v>2.4399999999999998E-2</c:v>
                </c:pt>
                <c:pt idx="3666">
                  <c:v>2.4500000000000001E-2</c:v>
                </c:pt>
                <c:pt idx="3667">
                  <c:v>2.4300000000000002E-2</c:v>
                </c:pt>
                <c:pt idx="3668">
                  <c:v>2.4E-2</c:v>
                </c:pt>
                <c:pt idx="3669">
                  <c:v>2.3799999999999998E-2</c:v>
                </c:pt>
                <c:pt idx="3670">
                  <c:v>2.41E-2</c:v>
                </c:pt>
                <c:pt idx="3671">
                  <c:v>2.3900000000000001E-2</c:v>
                </c:pt>
                <c:pt idx="3672">
                  <c:v>2.3300000000000001E-2</c:v>
                </c:pt>
                <c:pt idx="3673">
                  <c:v>2.3599999999999999E-2</c:v>
                </c:pt>
                <c:pt idx="3674">
                  <c:v>2.3300000000000001E-2</c:v>
                </c:pt>
                <c:pt idx="3675">
                  <c:v>2.3099999999999999E-2</c:v>
                </c:pt>
                <c:pt idx="3676">
                  <c:v>2.3300000000000001E-2</c:v>
                </c:pt>
                <c:pt idx="3677">
                  <c:v>2.3799999999999998E-2</c:v>
                </c:pt>
                <c:pt idx="3678">
                  <c:v>2.4E-2</c:v>
                </c:pt>
                <c:pt idx="3679">
                  <c:v>2.41E-2</c:v>
                </c:pt>
                <c:pt idx="3680">
                  <c:v>2.3799999999999998E-2</c:v>
                </c:pt>
                <c:pt idx="3681">
                  <c:v>2.4E-2</c:v>
                </c:pt>
                <c:pt idx="3682">
                  <c:v>2.4500000000000001E-2</c:v>
                </c:pt>
                <c:pt idx="3683">
                  <c:v>2.41E-2</c:v>
                </c:pt>
                <c:pt idx="3684">
                  <c:v>2.4300000000000002E-2</c:v>
                </c:pt>
                <c:pt idx="3686">
                  <c:v>2.4E-2</c:v>
                </c:pt>
                <c:pt idx="3687">
                  <c:v>2.4E-2</c:v>
                </c:pt>
                <c:pt idx="3688">
                  <c:v>2.4199999999999999E-2</c:v>
                </c:pt>
                <c:pt idx="3689">
                  <c:v>2.4E-2</c:v>
                </c:pt>
                <c:pt idx="3690">
                  <c:v>2.4E-2</c:v>
                </c:pt>
                <c:pt idx="3691">
                  <c:v>2.3599999999999999E-2</c:v>
                </c:pt>
                <c:pt idx="3692">
                  <c:v>2.3399999999999997E-2</c:v>
                </c:pt>
                <c:pt idx="3693">
                  <c:v>2.3199999999999998E-2</c:v>
                </c:pt>
                <c:pt idx="3694">
                  <c:v>2.3300000000000001E-2</c:v>
                </c:pt>
                <c:pt idx="3695">
                  <c:v>2.2799999999999997E-2</c:v>
                </c:pt>
                <c:pt idx="3696">
                  <c:v>2.3700000000000002E-2</c:v>
                </c:pt>
                <c:pt idx="3697">
                  <c:v>2.3700000000000002E-2</c:v>
                </c:pt>
                <c:pt idx="3698">
                  <c:v>2.3700000000000002E-2</c:v>
                </c:pt>
                <c:pt idx="3699">
                  <c:v>2.4199999999999999E-2</c:v>
                </c:pt>
                <c:pt idx="3700">
                  <c:v>2.4199999999999999E-2</c:v>
                </c:pt>
                <c:pt idx="3701">
                  <c:v>2.4E-2</c:v>
                </c:pt>
                <c:pt idx="3702">
                  <c:v>2.3599999999999999E-2</c:v>
                </c:pt>
                <c:pt idx="3703">
                  <c:v>2.3199999999999998E-2</c:v>
                </c:pt>
                <c:pt idx="3704">
                  <c:v>2.29E-2</c:v>
                </c:pt>
                <c:pt idx="3705">
                  <c:v>2.3199999999999998E-2</c:v>
                </c:pt>
                <c:pt idx="3706">
                  <c:v>2.3199999999999998E-2</c:v>
                </c:pt>
                <c:pt idx="3707">
                  <c:v>2.3099999999999999E-2</c:v>
                </c:pt>
                <c:pt idx="3708">
                  <c:v>2.3399999999999997E-2</c:v>
                </c:pt>
                <c:pt idx="3709">
                  <c:v>2.3E-2</c:v>
                </c:pt>
                <c:pt idx="3710">
                  <c:v>2.2700000000000001E-2</c:v>
                </c:pt>
                <c:pt idx="3711">
                  <c:v>2.2799999999999997E-2</c:v>
                </c:pt>
                <c:pt idx="3712">
                  <c:v>2.2599999999999999E-2</c:v>
                </c:pt>
                <c:pt idx="3713">
                  <c:v>2.2400000000000003E-2</c:v>
                </c:pt>
                <c:pt idx="3714">
                  <c:v>2.2799999999999997E-2</c:v>
                </c:pt>
                <c:pt idx="3715">
                  <c:v>2.29E-2</c:v>
                </c:pt>
                <c:pt idx="3716">
                  <c:v>2.3300000000000001E-2</c:v>
                </c:pt>
                <c:pt idx="3717">
                  <c:v>2.35E-2</c:v>
                </c:pt>
                <c:pt idx="3718">
                  <c:v>2.3399999999999997E-2</c:v>
                </c:pt>
                <c:pt idx="3719">
                  <c:v>2.3099999999999999E-2</c:v>
                </c:pt>
                <c:pt idx="3720">
                  <c:v>2.3E-2</c:v>
                </c:pt>
                <c:pt idx="3721">
                  <c:v>2.29E-2</c:v>
                </c:pt>
                <c:pt idx="3722">
                  <c:v>2.3399999999999997E-2</c:v>
                </c:pt>
                <c:pt idx="3723">
                  <c:v>2.2799999999999997E-2</c:v>
                </c:pt>
                <c:pt idx="3724">
                  <c:v>2.2599999999999999E-2</c:v>
                </c:pt>
                <c:pt idx="3725">
                  <c:v>2.2799999999999997E-2</c:v>
                </c:pt>
                <c:pt idx="3726">
                  <c:v>2.2499999999999999E-2</c:v>
                </c:pt>
                <c:pt idx="3727">
                  <c:v>2.2599999999999999E-2</c:v>
                </c:pt>
                <c:pt idx="3728">
                  <c:v>2.3E-2</c:v>
                </c:pt>
                <c:pt idx="3730">
                  <c:v>2.3099999999999999E-2</c:v>
                </c:pt>
                <c:pt idx="3731">
                  <c:v>2.2799999999999997E-2</c:v>
                </c:pt>
                <c:pt idx="3732">
                  <c:v>2.2700000000000001E-2</c:v>
                </c:pt>
                <c:pt idx="3733">
                  <c:v>2.2700000000000001E-2</c:v>
                </c:pt>
                <c:pt idx="3734">
                  <c:v>2.2499999999999999E-2</c:v>
                </c:pt>
                <c:pt idx="3735">
                  <c:v>2.2599999999999999E-2</c:v>
                </c:pt>
                <c:pt idx="3736">
                  <c:v>2.2700000000000001E-2</c:v>
                </c:pt>
                <c:pt idx="3737">
                  <c:v>2.2499999999999999E-2</c:v>
                </c:pt>
                <c:pt idx="3738">
                  <c:v>2.2200000000000001E-2</c:v>
                </c:pt>
                <c:pt idx="3739">
                  <c:v>2.18E-2</c:v>
                </c:pt>
                <c:pt idx="3740">
                  <c:v>2.2000000000000002E-2</c:v>
                </c:pt>
                <c:pt idx="3741">
                  <c:v>2.18E-2</c:v>
                </c:pt>
                <c:pt idx="3742">
                  <c:v>2.2099999999999998E-2</c:v>
                </c:pt>
                <c:pt idx="3743">
                  <c:v>2.2099999999999998E-2</c:v>
                </c:pt>
                <c:pt idx="3744">
                  <c:v>2.2200000000000001E-2</c:v>
                </c:pt>
                <c:pt idx="3745">
                  <c:v>2.2499999999999999E-2</c:v>
                </c:pt>
                <c:pt idx="3746">
                  <c:v>2.2200000000000001E-2</c:v>
                </c:pt>
                <c:pt idx="3747">
                  <c:v>2.1499999999999998E-2</c:v>
                </c:pt>
                <c:pt idx="3748">
                  <c:v>2.12E-2</c:v>
                </c:pt>
                <c:pt idx="3749">
                  <c:v>2.1400000000000002E-2</c:v>
                </c:pt>
                <c:pt idx="3750">
                  <c:v>2.18E-2</c:v>
                </c:pt>
                <c:pt idx="3751">
                  <c:v>2.1700000000000001E-2</c:v>
                </c:pt>
                <c:pt idx="3752">
                  <c:v>2.1700000000000001E-2</c:v>
                </c:pt>
                <c:pt idx="3753">
                  <c:v>2.1899999999999999E-2</c:v>
                </c:pt>
                <c:pt idx="3754">
                  <c:v>2.1700000000000001E-2</c:v>
                </c:pt>
                <c:pt idx="3756">
                  <c:v>2.1299999999999999E-2</c:v>
                </c:pt>
                <c:pt idx="3757">
                  <c:v>2.07E-2</c:v>
                </c:pt>
                <c:pt idx="3758">
                  <c:v>2.0799999999999999E-2</c:v>
                </c:pt>
                <c:pt idx="3759">
                  <c:v>2.1099999999999997E-2</c:v>
                </c:pt>
                <c:pt idx="3760">
                  <c:v>2.1499999999999998E-2</c:v>
                </c:pt>
                <c:pt idx="3761">
                  <c:v>2.1899999999999999E-2</c:v>
                </c:pt>
                <c:pt idx="3762">
                  <c:v>2.2000000000000002E-2</c:v>
                </c:pt>
                <c:pt idx="3763">
                  <c:v>2.1899999999999999E-2</c:v>
                </c:pt>
                <c:pt idx="3764">
                  <c:v>2.1899999999999999E-2</c:v>
                </c:pt>
                <c:pt idx="3765">
                  <c:v>2.1899999999999999E-2</c:v>
                </c:pt>
                <c:pt idx="3766">
                  <c:v>2.1899999999999999E-2</c:v>
                </c:pt>
                <c:pt idx="3767">
                  <c:v>2.2099999999999998E-2</c:v>
                </c:pt>
                <c:pt idx="3768">
                  <c:v>2.1600000000000001E-2</c:v>
                </c:pt>
                <c:pt idx="3769">
                  <c:v>2.1499999999999998E-2</c:v>
                </c:pt>
                <c:pt idx="3770">
                  <c:v>2.12E-2</c:v>
                </c:pt>
                <c:pt idx="3771">
                  <c:v>2.1499999999999998E-2</c:v>
                </c:pt>
                <c:pt idx="3772">
                  <c:v>2.1299999999999999E-2</c:v>
                </c:pt>
                <c:pt idx="3773">
                  <c:v>2.1600000000000001E-2</c:v>
                </c:pt>
                <c:pt idx="3774">
                  <c:v>2.1299999999999999E-2</c:v>
                </c:pt>
                <c:pt idx="3775">
                  <c:v>2.1499999999999998E-2</c:v>
                </c:pt>
                <c:pt idx="3776">
                  <c:v>2.1000000000000001E-2</c:v>
                </c:pt>
                <c:pt idx="3777">
                  <c:v>2.0899999999999998E-2</c:v>
                </c:pt>
                <c:pt idx="3778">
                  <c:v>2.07E-2</c:v>
                </c:pt>
                <c:pt idx="3779">
                  <c:v>2.0899999999999998E-2</c:v>
                </c:pt>
                <c:pt idx="3780">
                  <c:v>2.06E-2</c:v>
                </c:pt>
                <c:pt idx="3781">
                  <c:v>2.1099999999999997E-2</c:v>
                </c:pt>
                <c:pt idx="3782">
                  <c:v>2.1499999999999998E-2</c:v>
                </c:pt>
                <c:pt idx="3783">
                  <c:v>2.1299999999999999E-2</c:v>
                </c:pt>
                <c:pt idx="3785">
                  <c:v>2.1099999999999997E-2</c:v>
                </c:pt>
                <c:pt idx="3786">
                  <c:v>2.07E-2</c:v>
                </c:pt>
                <c:pt idx="3787">
                  <c:v>2.06E-2</c:v>
                </c:pt>
                <c:pt idx="3788">
                  <c:v>2.0899999999999998E-2</c:v>
                </c:pt>
                <c:pt idx="3789">
                  <c:v>2.0499999999999997E-2</c:v>
                </c:pt>
                <c:pt idx="3790">
                  <c:v>2.07E-2</c:v>
                </c:pt>
                <c:pt idx="3791">
                  <c:v>2.07E-2</c:v>
                </c:pt>
                <c:pt idx="3792">
                  <c:v>2.0499999999999997E-2</c:v>
                </c:pt>
                <c:pt idx="3793">
                  <c:v>0.02</c:v>
                </c:pt>
                <c:pt idx="3794">
                  <c:v>1.9900000000000001E-2</c:v>
                </c:pt>
                <c:pt idx="3795">
                  <c:v>1.9799999999999998E-2</c:v>
                </c:pt>
                <c:pt idx="3796">
                  <c:v>1.9900000000000001E-2</c:v>
                </c:pt>
                <c:pt idx="3797">
                  <c:v>1.9799999999999998E-2</c:v>
                </c:pt>
                <c:pt idx="3798">
                  <c:v>1.9900000000000001E-2</c:v>
                </c:pt>
                <c:pt idx="3799">
                  <c:v>1.95E-2</c:v>
                </c:pt>
                <c:pt idx="3800">
                  <c:v>1.9599999999999999E-2</c:v>
                </c:pt>
                <c:pt idx="3801">
                  <c:v>1.9299999999999998E-2</c:v>
                </c:pt>
                <c:pt idx="3802">
                  <c:v>2.0099999999999996E-2</c:v>
                </c:pt>
                <c:pt idx="3803">
                  <c:v>2.0499999999999997E-2</c:v>
                </c:pt>
                <c:pt idx="3804">
                  <c:v>2.0499999999999997E-2</c:v>
                </c:pt>
                <c:pt idx="3805">
                  <c:v>2.0400000000000001E-2</c:v>
                </c:pt>
                <c:pt idx="3806">
                  <c:v>2.0199999999999999E-2</c:v>
                </c:pt>
                <c:pt idx="3807">
                  <c:v>2.0099999999999996E-2</c:v>
                </c:pt>
                <c:pt idx="3808">
                  <c:v>1.9900000000000001E-2</c:v>
                </c:pt>
                <c:pt idx="3809">
                  <c:v>1.9900000000000001E-2</c:v>
                </c:pt>
                <c:pt idx="3810">
                  <c:v>1.9699999999999999E-2</c:v>
                </c:pt>
                <c:pt idx="3811">
                  <c:v>2.0099999999999996E-2</c:v>
                </c:pt>
                <c:pt idx="3812">
                  <c:v>0.02</c:v>
                </c:pt>
                <c:pt idx="3813">
                  <c:v>1.9799999999999998E-2</c:v>
                </c:pt>
                <c:pt idx="3814">
                  <c:v>1.9199999999999998E-2</c:v>
                </c:pt>
                <c:pt idx="3815">
                  <c:v>1.95E-2</c:v>
                </c:pt>
                <c:pt idx="3816">
                  <c:v>1.9400000000000001E-2</c:v>
                </c:pt>
                <c:pt idx="3817">
                  <c:v>1.9400000000000001E-2</c:v>
                </c:pt>
                <c:pt idx="3818">
                  <c:v>1.9199999999999998E-2</c:v>
                </c:pt>
                <c:pt idx="3819">
                  <c:v>1.8700000000000001E-2</c:v>
                </c:pt>
                <c:pt idx="3820">
                  <c:v>1.8600000000000002E-2</c:v>
                </c:pt>
                <c:pt idx="3821">
                  <c:v>1.8700000000000001E-2</c:v>
                </c:pt>
                <c:pt idx="3822">
                  <c:v>1.8600000000000002E-2</c:v>
                </c:pt>
                <c:pt idx="3823">
                  <c:v>1.84E-2</c:v>
                </c:pt>
                <c:pt idx="3824">
                  <c:v>1.8700000000000001E-2</c:v>
                </c:pt>
                <c:pt idx="3826">
                  <c:v>1.89E-2</c:v>
                </c:pt>
                <c:pt idx="3827">
                  <c:v>1.89E-2</c:v>
                </c:pt>
                <c:pt idx="3828">
                  <c:v>1.9099999999999999E-2</c:v>
                </c:pt>
                <c:pt idx="3829">
                  <c:v>1.9400000000000001E-2</c:v>
                </c:pt>
                <c:pt idx="3830">
                  <c:v>1.9400000000000001E-2</c:v>
                </c:pt>
                <c:pt idx="3831">
                  <c:v>1.9400000000000001E-2</c:v>
                </c:pt>
                <c:pt idx="3832">
                  <c:v>1.9599999999999999E-2</c:v>
                </c:pt>
                <c:pt idx="3833">
                  <c:v>1.9599999999999999E-2</c:v>
                </c:pt>
                <c:pt idx="3834">
                  <c:v>2.0400000000000001E-2</c:v>
                </c:pt>
                <c:pt idx="3835">
                  <c:v>2.0199999999999999E-2</c:v>
                </c:pt>
                <c:pt idx="3836">
                  <c:v>2.0499999999999997E-2</c:v>
                </c:pt>
                <c:pt idx="3837">
                  <c:v>2.0299999999999999E-2</c:v>
                </c:pt>
                <c:pt idx="3838">
                  <c:v>2.0400000000000001E-2</c:v>
                </c:pt>
                <c:pt idx="3839">
                  <c:v>0.02</c:v>
                </c:pt>
                <c:pt idx="3840">
                  <c:v>1.9900000000000001E-2</c:v>
                </c:pt>
                <c:pt idx="3841">
                  <c:v>1.9699999999999999E-2</c:v>
                </c:pt>
                <c:pt idx="3842">
                  <c:v>1.9799999999999998E-2</c:v>
                </c:pt>
                <c:pt idx="3843">
                  <c:v>1.9599999999999999E-2</c:v>
                </c:pt>
                <c:pt idx="3844">
                  <c:v>1.95E-2</c:v>
                </c:pt>
                <c:pt idx="3845">
                  <c:v>1.9199999999999998E-2</c:v>
                </c:pt>
                <c:pt idx="3846">
                  <c:v>1.9400000000000001E-2</c:v>
                </c:pt>
                <c:pt idx="3847">
                  <c:v>1.89E-2</c:v>
                </c:pt>
                <c:pt idx="3848">
                  <c:v>1.9099999999999999E-2</c:v>
                </c:pt>
                <c:pt idx="3849">
                  <c:v>1.8799999999999997E-2</c:v>
                </c:pt>
                <c:pt idx="3850">
                  <c:v>1.89E-2</c:v>
                </c:pt>
                <c:pt idx="3851">
                  <c:v>1.84E-2</c:v>
                </c:pt>
                <c:pt idx="3852">
                  <c:v>1.89E-2</c:v>
                </c:pt>
                <c:pt idx="3853">
                  <c:v>1.8799999999999997E-2</c:v>
                </c:pt>
                <c:pt idx="3854">
                  <c:v>1.8600000000000002E-2</c:v>
                </c:pt>
                <c:pt idx="3856">
                  <c:v>1.8200000000000001E-2</c:v>
                </c:pt>
                <c:pt idx="3857">
                  <c:v>1.8100000000000002E-2</c:v>
                </c:pt>
                <c:pt idx="3858">
                  <c:v>1.8200000000000001E-2</c:v>
                </c:pt>
                <c:pt idx="3859">
                  <c:v>1.83E-2</c:v>
                </c:pt>
                <c:pt idx="3860">
                  <c:v>1.83E-2</c:v>
                </c:pt>
                <c:pt idx="3861">
                  <c:v>1.8500000000000003E-2</c:v>
                </c:pt>
                <c:pt idx="3862">
                  <c:v>1.84E-2</c:v>
                </c:pt>
                <c:pt idx="3863">
                  <c:v>1.8799999999999997E-2</c:v>
                </c:pt>
                <c:pt idx="3864">
                  <c:v>1.8799999999999997E-2</c:v>
                </c:pt>
                <c:pt idx="3865">
                  <c:v>1.8600000000000002E-2</c:v>
                </c:pt>
                <c:pt idx="3866">
                  <c:v>1.8799999999999997E-2</c:v>
                </c:pt>
                <c:pt idx="3867">
                  <c:v>1.8600000000000002E-2</c:v>
                </c:pt>
                <c:pt idx="3868">
                  <c:v>1.84E-2</c:v>
                </c:pt>
                <c:pt idx="3869">
                  <c:v>1.8500000000000003E-2</c:v>
                </c:pt>
                <c:pt idx="3870">
                  <c:v>1.84E-2</c:v>
                </c:pt>
                <c:pt idx="3871">
                  <c:v>1.83E-2</c:v>
                </c:pt>
                <c:pt idx="3872">
                  <c:v>1.84E-2</c:v>
                </c:pt>
                <c:pt idx="3873">
                  <c:v>1.8500000000000003E-2</c:v>
                </c:pt>
                <c:pt idx="3874">
                  <c:v>1.8100000000000002E-2</c:v>
                </c:pt>
                <c:pt idx="3875">
                  <c:v>1.83E-2</c:v>
                </c:pt>
                <c:pt idx="3877">
                  <c:v>1.8200000000000001E-2</c:v>
                </c:pt>
                <c:pt idx="3878">
                  <c:v>1.8200000000000001E-2</c:v>
                </c:pt>
                <c:pt idx="3879">
                  <c:v>1.78E-2</c:v>
                </c:pt>
                <c:pt idx="3880">
                  <c:v>1.8000000000000002E-2</c:v>
                </c:pt>
                <c:pt idx="3881">
                  <c:v>1.7899999999999999E-2</c:v>
                </c:pt>
                <c:pt idx="3882">
                  <c:v>1.8200000000000001E-2</c:v>
                </c:pt>
                <c:pt idx="3883">
                  <c:v>1.8100000000000002E-2</c:v>
                </c:pt>
                <c:pt idx="3884">
                  <c:v>1.78E-2</c:v>
                </c:pt>
                <c:pt idx="3885">
                  <c:v>1.77E-2</c:v>
                </c:pt>
                <c:pt idx="3886">
                  <c:v>1.7600000000000001E-2</c:v>
                </c:pt>
                <c:pt idx="3887">
                  <c:v>1.7100000000000001E-2</c:v>
                </c:pt>
                <c:pt idx="3889">
                  <c:v>1.7100000000000001E-2</c:v>
                </c:pt>
                <c:pt idx="3890">
                  <c:v>1.7299999999999999E-2</c:v>
                </c:pt>
                <c:pt idx="3891">
                  <c:v>1.7299999999999999E-2</c:v>
                </c:pt>
                <c:pt idx="3892">
                  <c:v>1.72E-2</c:v>
                </c:pt>
                <c:pt idx="3893">
                  <c:v>1.7000000000000001E-2</c:v>
                </c:pt>
                <c:pt idx="3894">
                  <c:v>1.66E-2</c:v>
                </c:pt>
                <c:pt idx="3895">
                  <c:v>1.6200000000000003E-2</c:v>
                </c:pt>
                <c:pt idx="3896">
                  <c:v>1.5800000000000002E-2</c:v>
                </c:pt>
                <c:pt idx="3897">
                  <c:v>1.5900000000000001E-2</c:v>
                </c:pt>
                <c:pt idx="3898">
                  <c:v>1.5700000000000002E-2</c:v>
                </c:pt>
                <c:pt idx="3899">
                  <c:v>1.54E-2</c:v>
                </c:pt>
                <c:pt idx="3900">
                  <c:v>1.52E-2</c:v>
                </c:pt>
                <c:pt idx="3901">
                  <c:v>1.49E-2</c:v>
                </c:pt>
                <c:pt idx="3902">
                  <c:v>1.52E-2</c:v>
                </c:pt>
                <c:pt idx="3903">
                  <c:v>1.55E-2</c:v>
                </c:pt>
                <c:pt idx="3904">
                  <c:v>1.4999999999999999E-2</c:v>
                </c:pt>
                <c:pt idx="3905">
                  <c:v>1.46E-2</c:v>
                </c:pt>
                <c:pt idx="3906">
                  <c:v>1.5300000000000001E-2</c:v>
                </c:pt>
                <c:pt idx="3907">
                  <c:v>1.54E-2</c:v>
                </c:pt>
                <c:pt idx="3909">
                  <c:v>1.52E-2</c:v>
                </c:pt>
                <c:pt idx="3910">
                  <c:v>1.4999999999999999E-2</c:v>
                </c:pt>
                <c:pt idx="3911">
                  <c:v>1.5100000000000001E-2</c:v>
                </c:pt>
                <c:pt idx="3912">
                  <c:v>1.4999999999999999E-2</c:v>
                </c:pt>
                <c:pt idx="3914">
                  <c:v>1.46E-2</c:v>
                </c:pt>
                <c:pt idx="3915">
                  <c:v>1.3600000000000001E-2</c:v>
                </c:pt>
                <c:pt idx="3916">
                  <c:v>1.32E-2</c:v>
                </c:pt>
                <c:pt idx="3917">
                  <c:v>1.34E-2</c:v>
                </c:pt>
                <c:pt idx="3918">
                  <c:v>1.41E-2</c:v>
                </c:pt>
                <c:pt idx="3919">
                  <c:v>1.3899999999999999E-2</c:v>
                </c:pt>
                <c:pt idx="3920">
                  <c:v>1.3600000000000001E-2</c:v>
                </c:pt>
                <c:pt idx="3921">
                  <c:v>1.37E-2</c:v>
                </c:pt>
                <c:pt idx="3922">
                  <c:v>1.3500000000000002E-2</c:v>
                </c:pt>
                <c:pt idx="3923">
                  <c:v>1.3300000000000001E-2</c:v>
                </c:pt>
                <c:pt idx="3924">
                  <c:v>1.34E-2</c:v>
                </c:pt>
                <c:pt idx="3926">
                  <c:v>1.29E-2</c:v>
                </c:pt>
                <c:pt idx="3927">
                  <c:v>1.34E-2</c:v>
                </c:pt>
                <c:pt idx="3928">
                  <c:v>1.37E-2</c:v>
                </c:pt>
                <c:pt idx="3929">
                  <c:v>1.29E-2</c:v>
                </c:pt>
                <c:pt idx="3930">
                  <c:v>1.29E-2</c:v>
                </c:pt>
                <c:pt idx="3931">
                  <c:v>1.29E-2</c:v>
                </c:pt>
                <c:pt idx="3932">
                  <c:v>1.23E-2</c:v>
                </c:pt>
                <c:pt idx="3933">
                  <c:v>1.26E-2</c:v>
                </c:pt>
                <c:pt idx="3934">
                  <c:v>1.21E-2</c:v>
                </c:pt>
                <c:pt idx="3935">
                  <c:v>1.1899999999999999E-2</c:v>
                </c:pt>
                <c:pt idx="3936">
                  <c:v>1.2699999999999999E-2</c:v>
                </c:pt>
                <c:pt idx="3937">
                  <c:v>1.29E-2</c:v>
                </c:pt>
                <c:pt idx="3938">
                  <c:v>1.3100000000000001E-2</c:v>
                </c:pt>
                <c:pt idx="3939">
                  <c:v>1.3000000000000001E-2</c:v>
                </c:pt>
                <c:pt idx="3940">
                  <c:v>1.3100000000000001E-2</c:v>
                </c:pt>
                <c:pt idx="3941">
                  <c:v>1.34E-2</c:v>
                </c:pt>
                <c:pt idx="3942">
                  <c:v>1.3300000000000001E-2</c:v>
                </c:pt>
                <c:pt idx="3943">
                  <c:v>1.38E-2</c:v>
                </c:pt>
                <c:pt idx="3944">
                  <c:v>1.3600000000000001E-2</c:v>
                </c:pt>
                <c:pt idx="3946">
                  <c:v>1.44E-2</c:v>
                </c:pt>
                <c:pt idx="3947">
                  <c:v>1.4499999999999999E-2</c:v>
                </c:pt>
                <c:pt idx="3948">
                  <c:v>1.44E-2</c:v>
                </c:pt>
                <c:pt idx="3949">
                  <c:v>1.46E-2</c:v>
                </c:pt>
                <c:pt idx="3950">
                  <c:v>1.4199999999999999E-2</c:v>
                </c:pt>
                <c:pt idx="3951">
                  <c:v>1.3899999999999999E-2</c:v>
                </c:pt>
                <c:pt idx="3952">
                  <c:v>1.3500000000000002E-2</c:v>
                </c:pt>
                <c:pt idx="3953">
                  <c:v>1.37E-2</c:v>
                </c:pt>
                <c:pt idx="3954">
                  <c:v>1.37E-2</c:v>
                </c:pt>
                <c:pt idx="3955">
                  <c:v>1.4199999999999999E-2</c:v>
                </c:pt>
                <c:pt idx="3956">
                  <c:v>1.44E-2</c:v>
                </c:pt>
                <c:pt idx="3957">
                  <c:v>1.46E-2</c:v>
                </c:pt>
                <c:pt idx="3958">
                  <c:v>1.46E-2</c:v>
                </c:pt>
                <c:pt idx="3959">
                  <c:v>1.5100000000000001E-2</c:v>
                </c:pt>
                <c:pt idx="3960">
                  <c:v>1.4999999999999999E-2</c:v>
                </c:pt>
                <c:pt idx="3961">
                  <c:v>1.44E-2</c:v>
                </c:pt>
                <c:pt idx="3962">
                  <c:v>1.41E-2</c:v>
                </c:pt>
                <c:pt idx="3963">
                  <c:v>1.43E-2</c:v>
                </c:pt>
                <c:pt idx="3964">
                  <c:v>1.4499999999999999E-2</c:v>
                </c:pt>
                <c:pt idx="3965">
                  <c:v>1.44E-2</c:v>
                </c:pt>
                <c:pt idx="3966">
                  <c:v>1.3600000000000001E-2</c:v>
                </c:pt>
                <c:pt idx="3967">
                  <c:v>1.3600000000000001E-2</c:v>
                </c:pt>
                <c:pt idx="3968">
                  <c:v>1.3500000000000002E-2</c:v>
                </c:pt>
                <c:pt idx="3969">
                  <c:v>1.3300000000000001E-2</c:v>
                </c:pt>
                <c:pt idx="3970">
                  <c:v>1.32E-2</c:v>
                </c:pt>
                <c:pt idx="3971">
                  <c:v>1.3000000000000001E-2</c:v>
                </c:pt>
                <c:pt idx="3972">
                  <c:v>1.34E-2</c:v>
                </c:pt>
                <c:pt idx="3973">
                  <c:v>1.3999999999999999E-2</c:v>
                </c:pt>
                <c:pt idx="3974">
                  <c:v>1.37E-2</c:v>
                </c:pt>
                <c:pt idx="3975">
                  <c:v>1.38E-2</c:v>
                </c:pt>
                <c:pt idx="3976">
                  <c:v>1.38E-2</c:v>
                </c:pt>
                <c:pt idx="3977">
                  <c:v>1.32E-2</c:v>
                </c:pt>
                <c:pt idx="3978">
                  <c:v>1.37E-2</c:v>
                </c:pt>
                <c:pt idx="3979">
                  <c:v>1.3600000000000001E-2</c:v>
                </c:pt>
                <c:pt idx="3980">
                  <c:v>1.41E-2</c:v>
                </c:pt>
                <c:pt idx="3981">
                  <c:v>1.37E-2</c:v>
                </c:pt>
                <c:pt idx="3982">
                  <c:v>1.38E-2</c:v>
                </c:pt>
                <c:pt idx="3983">
                  <c:v>1.41E-2</c:v>
                </c:pt>
                <c:pt idx="3984">
                  <c:v>1.3899999999999999E-2</c:v>
                </c:pt>
                <c:pt idx="3985">
                  <c:v>1.3999999999999999E-2</c:v>
                </c:pt>
                <c:pt idx="3986">
                  <c:v>1.37E-2</c:v>
                </c:pt>
                <c:pt idx="3987">
                  <c:v>1.3999999999999999E-2</c:v>
                </c:pt>
                <c:pt idx="3988">
                  <c:v>1.3999999999999999E-2</c:v>
                </c:pt>
                <c:pt idx="3989">
                  <c:v>1.3600000000000001E-2</c:v>
                </c:pt>
                <c:pt idx="3990">
                  <c:v>1.3500000000000002E-2</c:v>
                </c:pt>
                <c:pt idx="3991">
                  <c:v>1.37E-2</c:v>
                </c:pt>
                <c:pt idx="3992">
                  <c:v>1.4199999999999999E-2</c:v>
                </c:pt>
                <c:pt idx="3993">
                  <c:v>1.41E-2</c:v>
                </c:pt>
                <c:pt idx="3994">
                  <c:v>1.3899999999999999E-2</c:v>
                </c:pt>
                <c:pt idx="3995">
                  <c:v>1.3999999999999999E-2</c:v>
                </c:pt>
                <c:pt idx="3996">
                  <c:v>1.44E-2</c:v>
                </c:pt>
                <c:pt idx="3997">
                  <c:v>1.4999999999999999E-2</c:v>
                </c:pt>
                <c:pt idx="3998">
                  <c:v>1.47E-2</c:v>
                </c:pt>
                <c:pt idx="3999">
                  <c:v>1.52E-2</c:v>
                </c:pt>
                <c:pt idx="4000">
                  <c:v>1.5600000000000001E-2</c:v>
                </c:pt>
                <c:pt idx="4001">
                  <c:v>1.5700000000000002E-2</c:v>
                </c:pt>
                <c:pt idx="4002">
                  <c:v>1.6E-2</c:v>
                </c:pt>
                <c:pt idx="4003">
                  <c:v>1.55E-2</c:v>
                </c:pt>
                <c:pt idx="4004">
                  <c:v>1.5700000000000002E-2</c:v>
                </c:pt>
                <c:pt idx="4005">
                  <c:v>1.66E-2</c:v>
                </c:pt>
                <c:pt idx="4006">
                  <c:v>1.67E-2</c:v>
                </c:pt>
                <c:pt idx="4007">
                  <c:v>1.6799999999999999E-2</c:v>
                </c:pt>
                <c:pt idx="4008">
                  <c:v>1.67E-2</c:v>
                </c:pt>
                <c:pt idx="4009">
                  <c:v>1.5900000000000001E-2</c:v>
                </c:pt>
                <c:pt idx="4010">
                  <c:v>1.6500000000000001E-2</c:v>
                </c:pt>
                <c:pt idx="4011">
                  <c:v>1.6399999999999998E-2</c:v>
                </c:pt>
                <c:pt idx="4012">
                  <c:v>1.66E-2</c:v>
                </c:pt>
                <c:pt idx="4013">
                  <c:v>1.5900000000000001E-2</c:v>
                </c:pt>
                <c:pt idx="4014">
                  <c:v>1.5700000000000002E-2</c:v>
                </c:pt>
                <c:pt idx="4016">
                  <c:v>1.4999999999999999E-2</c:v>
                </c:pt>
                <c:pt idx="4017">
                  <c:v>1.4999999999999999E-2</c:v>
                </c:pt>
                <c:pt idx="4018">
                  <c:v>1.5100000000000001E-2</c:v>
                </c:pt>
                <c:pt idx="4019">
                  <c:v>1.5100000000000001E-2</c:v>
                </c:pt>
                <c:pt idx="4020">
                  <c:v>1.55E-2</c:v>
                </c:pt>
                <c:pt idx="4021">
                  <c:v>1.6299999999999999E-2</c:v>
                </c:pt>
                <c:pt idx="4022">
                  <c:v>1.6899999999999998E-2</c:v>
                </c:pt>
                <c:pt idx="4023">
                  <c:v>1.6500000000000001E-2</c:v>
                </c:pt>
                <c:pt idx="4024">
                  <c:v>1.6799999999999999E-2</c:v>
                </c:pt>
                <c:pt idx="4025">
                  <c:v>1.6899999999999998E-2</c:v>
                </c:pt>
                <c:pt idx="4026">
                  <c:v>1.7000000000000001E-2</c:v>
                </c:pt>
                <c:pt idx="4027">
                  <c:v>1.7500000000000002E-2</c:v>
                </c:pt>
                <c:pt idx="4028">
                  <c:v>1.66E-2</c:v>
                </c:pt>
                <c:pt idx="4029">
                  <c:v>1.6500000000000001E-2</c:v>
                </c:pt>
                <c:pt idx="4030">
                  <c:v>1.6399999999999998E-2</c:v>
                </c:pt>
                <c:pt idx="4031">
                  <c:v>1.61E-2</c:v>
                </c:pt>
                <c:pt idx="4032">
                  <c:v>1.6500000000000001E-2</c:v>
                </c:pt>
                <c:pt idx="4033">
                  <c:v>1.6899999999999998E-2</c:v>
                </c:pt>
                <c:pt idx="4034">
                  <c:v>1.61E-2</c:v>
                </c:pt>
                <c:pt idx="4035">
                  <c:v>1.6899999999999998E-2</c:v>
                </c:pt>
                <c:pt idx="4036">
                  <c:v>1.72E-2</c:v>
                </c:pt>
                <c:pt idx="4037">
                  <c:v>1.7000000000000001E-2</c:v>
                </c:pt>
                <c:pt idx="4038">
                  <c:v>1.72E-2</c:v>
                </c:pt>
                <c:pt idx="4039">
                  <c:v>1.77E-2</c:v>
                </c:pt>
                <c:pt idx="4040">
                  <c:v>1.6899999999999998E-2</c:v>
                </c:pt>
                <c:pt idx="4041">
                  <c:v>1.7100000000000001E-2</c:v>
                </c:pt>
                <c:pt idx="4042">
                  <c:v>1.7399999999999999E-2</c:v>
                </c:pt>
                <c:pt idx="4043">
                  <c:v>1.7600000000000001E-2</c:v>
                </c:pt>
                <c:pt idx="4045">
                  <c:v>1.7000000000000001E-2</c:v>
                </c:pt>
                <c:pt idx="4046">
                  <c:v>1.6899999999999998E-2</c:v>
                </c:pt>
                <c:pt idx="4047">
                  <c:v>1.67E-2</c:v>
                </c:pt>
                <c:pt idx="4048">
                  <c:v>1.72E-2</c:v>
                </c:pt>
                <c:pt idx="4049">
                  <c:v>1.77E-2</c:v>
                </c:pt>
                <c:pt idx="4050">
                  <c:v>1.7500000000000002E-2</c:v>
                </c:pt>
                <c:pt idx="4051">
                  <c:v>1.7500000000000002E-2</c:v>
                </c:pt>
                <c:pt idx="4052">
                  <c:v>1.72E-2</c:v>
                </c:pt>
                <c:pt idx="4053">
                  <c:v>1.6899999999999998E-2</c:v>
                </c:pt>
                <c:pt idx="4054">
                  <c:v>1.66E-2</c:v>
                </c:pt>
                <c:pt idx="4055">
                  <c:v>1.67E-2</c:v>
                </c:pt>
                <c:pt idx="4056">
                  <c:v>1.6399999999999998E-2</c:v>
                </c:pt>
                <c:pt idx="4057">
                  <c:v>1.5800000000000002E-2</c:v>
                </c:pt>
                <c:pt idx="4058">
                  <c:v>1.5700000000000002E-2</c:v>
                </c:pt>
                <c:pt idx="4059">
                  <c:v>1.5700000000000002E-2</c:v>
                </c:pt>
                <c:pt idx="4060">
                  <c:v>1.55E-2</c:v>
                </c:pt>
                <c:pt idx="4061">
                  <c:v>1.5700000000000002E-2</c:v>
                </c:pt>
                <c:pt idx="4062">
                  <c:v>1.5900000000000001E-2</c:v>
                </c:pt>
                <c:pt idx="4063">
                  <c:v>1.5600000000000001E-2</c:v>
                </c:pt>
                <c:pt idx="4064">
                  <c:v>1.5300000000000001E-2</c:v>
                </c:pt>
                <c:pt idx="4065">
                  <c:v>1.4800000000000001E-2</c:v>
                </c:pt>
                <c:pt idx="4066">
                  <c:v>1.49E-2</c:v>
                </c:pt>
                <c:pt idx="4067">
                  <c:v>1.55E-2</c:v>
                </c:pt>
                <c:pt idx="4068">
                  <c:v>1.52E-2</c:v>
                </c:pt>
                <c:pt idx="4069">
                  <c:v>1.4499999999999999E-2</c:v>
                </c:pt>
                <c:pt idx="4070">
                  <c:v>1.5100000000000001E-2</c:v>
                </c:pt>
                <c:pt idx="4071">
                  <c:v>1.47E-2</c:v>
                </c:pt>
                <c:pt idx="4072">
                  <c:v>1.47E-2</c:v>
                </c:pt>
                <c:pt idx="4073">
                  <c:v>1.47E-2</c:v>
                </c:pt>
                <c:pt idx="4074">
                  <c:v>1.47E-2</c:v>
                </c:pt>
                <c:pt idx="4075">
                  <c:v>1.44E-2</c:v>
                </c:pt>
                <c:pt idx="4076">
                  <c:v>1.46E-2</c:v>
                </c:pt>
                <c:pt idx="4077">
                  <c:v>1.4499999999999999E-2</c:v>
                </c:pt>
                <c:pt idx="4078">
                  <c:v>1.3999999999999999E-2</c:v>
                </c:pt>
                <c:pt idx="4079">
                  <c:v>1.41E-2</c:v>
                </c:pt>
                <c:pt idx="4080">
                  <c:v>1.4199999999999999E-2</c:v>
                </c:pt>
                <c:pt idx="4081">
                  <c:v>1.4499999999999999E-2</c:v>
                </c:pt>
                <c:pt idx="4082">
                  <c:v>1.5100000000000001E-2</c:v>
                </c:pt>
                <c:pt idx="4083">
                  <c:v>1.4999999999999999E-2</c:v>
                </c:pt>
                <c:pt idx="4084">
                  <c:v>1.47E-2</c:v>
                </c:pt>
                <c:pt idx="4085">
                  <c:v>1.47E-2</c:v>
                </c:pt>
                <c:pt idx="4086">
                  <c:v>1.47E-2</c:v>
                </c:pt>
                <c:pt idx="4087">
                  <c:v>1.4800000000000001E-2</c:v>
                </c:pt>
                <c:pt idx="4088">
                  <c:v>1.47E-2</c:v>
                </c:pt>
                <c:pt idx="4089">
                  <c:v>1.4199999999999999E-2</c:v>
                </c:pt>
                <c:pt idx="4091">
                  <c:v>1.46E-2</c:v>
                </c:pt>
                <c:pt idx="4092">
                  <c:v>1.46E-2</c:v>
                </c:pt>
                <c:pt idx="4093">
                  <c:v>1.4800000000000001E-2</c:v>
                </c:pt>
                <c:pt idx="4094">
                  <c:v>1.49E-2</c:v>
                </c:pt>
                <c:pt idx="4095">
                  <c:v>1.4499999999999999E-2</c:v>
                </c:pt>
                <c:pt idx="4096">
                  <c:v>1.46E-2</c:v>
                </c:pt>
                <c:pt idx="4097">
                  <c:v>1.4800000000000001E-2</c:v>
                </c:pt>
                <c:pt idx="4098">
                  <c:v>1.5100000000000001E-2</c:v>
                </c:pt>
                <c:pt idx="4099">
                  <c:v>1.44E-2</c:v>
                </c:pt>
                <c:pt idx="4100">
                  <c:v>1.4800000000000001E-2</c:v>
                </c:pt>
                <c:pt idx="4101">
                  <c:v>1.4499999999999999E-2</c:v>
                </c:pt>
                <c:pt idx="4102">
                  <c:v>1.46E-2</c:v>
                </c:pt>
                <c:pt idx="4103">
                  <c:v>1.46E-2</c:v>
                </c:pt>
                <c:pt idx="4104">
                  <c:v>1.47E-2</c:v>
                </c:pt>
                <c:pt idx="4105">
                  <c:v>1.43E-2</c:v>
                </c:pt>
                <c:pt idx="4106">
                  <c:v>1.41E-2</c:v>
                </c:pt>
                <c:pt idx="4107">
                  <c:v>1.4199999999999999E-2</c:v>
                </c:pt>
                <c:pt idx="4108">
                  <c:v>1.41E-2</c:v>
                </c:pt>
                <c:pt idx="4109">
                  <c:v>1.41E-2</c:v>
                </c:pt>
                <c:pt idx="4110">
                  <c:v>1.46E-2</c:v>
                </c:pt>
                <c:pt idx="4111">
                  <c:v>1.44E-2</c:v>
                </c:pt>
                <c:pt idx="4112">
                  <c:v>1.43E-2</c:v>
                </c:pt>
                <c:pt idx="4113">
                  <c:v>1.47E-2</c:v>
                </c:pt>
                <c:pt idx="4114">
                  <c:v>1.47E-2</c:v>
                </c:pt>
                <c:pt idx="4116">
                  <c:v>1.4199999999999999E-2</c:v>
                </c:pt>
                <c:pt idx="4117">
                  <c:v>1.4199999999999999E-2</c:v>
                </c:pt>
                <c:pt idx="4118">
                  <c:v>1.43E-2</c:v>
                </c:pt>
                <c:pt idx="4119">
                  <c:v>1.43E-2</c:v>
                </c:pt>
                <c:pt idx="4120">
                  <c:v>1.43E-2</c:v>
                </c:pt>
                <c:pt idx="4121">
                  <c:v>1.4199999999999999E-2</c:v>
                </c:pt>
                <c:pt idx="4122">
                  <c:v>1.3999999999999999E-2</c:v>
                </c:pt>
                <c:pt idx="4123">
                  <c:v>1.43E-2</c:v>
                </c:pt>
                <c:pt idx="4124">
                  <c:v>1.43E-2</c:v>
                </c:pt>
                <c:pt idx="4125">
                  <c:v>1.41E-2</c:v>
                </c:pt>
                <c:pt idx="4126">
                  <c:v>1.3999999999999999E-2</c:v>
                </c:pt>
                <c:pt idx="4127">
                  <c:v>1.37E-2</c:v>
                </c:pt>
                <c:pt idx="4128">
                  <c:v>1.44E-2</c:v>
                </c:pt>
                <c:pt idx="4129">
                  <c:v>1.41E-2</c:v>
                </c:pt>
                <c:pt idx="4130">
                  <c:v>1.43E-2</c:v>
                </c:pt>
                <c:pt idx="4131">
                  <c:v>1.43E-2</c:v>
                </c:pt>
                <c:pt idx="4132">
                  <c:v>1.41E-2</c:v>
                </c:pt>
                <c:pt idx="4133">
                  <c:v>1.41E-2</c:v>
                </c:pt>
                <c:pt idx="4134">
                  <c:v>1.44E-2</c:v>
                </c:pt>
                <c:pt idx="4135">
                  <c:v>1.47E-2</c:v>
                </c:pt>
                <c:pt idx="4136">
                  <c:v>1.4499999999999999E-2</c:v>
                </c:pt>
                <c:pt idx="4138">
                  <c:v>1.43E-2</c:v>
                </c:pt>
                <c:pt idx="4139">
                  <c:v>1.4199999999999999E-2</c:v>
                </c:pt>
                <c:pt idx="4140">
                  <c:v>1.3899999999999999E-2</c:v>
                </c:pt>
                <c:pt idx="4141">
                  <c:v>1.3899999999999999E-2</c:v>
                </c:pt>
                <c:pt idx="4142">
                  <c:v>1.37E-2</c:v>
                </c:pt>
                <c:pt idx="4143">
                  <c:v>1.3300000000000001E-2</c:v>
                </c:pt>
                <c:pt idx="4144">
                  <c:v>1.3300000000000001E-2</c:v>
                </c:pt>
                <c:pt idx="4145">
                  <c:v>1.3100000000000001E-2</c:v>
                </c:pt>
                <c:pt idx="4146">
                  <c:v>1.3100000000000001E-2</c:v>
                </c:pt>
                <c:pt idx="4147">
                  <c:v>1.3000000000000001E-2</c:v>
                </c:pt>
                <c:pt idx="4149">
                  <c:v>1.3000000000000001E-2</c:v>
                </c:pt>
                <c:pt idx="4150">
                  <c:v>1.2699999999999999E-2</c:v>
                </c:pt>
                <c:pt idx="4151">
                  <c:v>1.24E-2</c:v>
                </c:pt>
                <c:pt idx="4152">
                  <c:v>1.24E-2</c:v>
                </c:pt>
                <c:pt idx="4153">
                  <c:v>1.37E-2</c:v>
                </c:pt>
                <c:pt idx="4154">
                  <c:v>1.32E-2</c:v>
                </c:pt>
                <c:pt idx="4155">
                  <c:v>1.29E-2</c:v>
                </c:pt>
                <c:pt idx="4156">
                  <c:v>1.3000000000000001E-2</c:v>
                </c:pt>
                <c:pt idx="4157">
                  <c:v>1.29E-2</c:v>
                </c:pt>
                <c:pt idx="4158">
                  <c:v>1.29E-2</c:v>
                </c:pt>
                <c:pt idx="4159">
                  <c:v>1.2500000000000001E-2</c:v>
                </c:pt>
                <c:pt idx="4160">
                  <c:v>1.26E-2</c:v>
                </c:pt>
                <c:pt idx="4161">
                  <c:v>1.3000000000000001E-2</c:v>
                </c:pt>
                <c:pt idx="4162">
                  <c:v>1.2800000000000001E-2</c:v>
                </c:pt>
                <c:pt idx="4163">
                  <c:v>1.24E-2</c:v>
                </c:pt>
                <c:pt idx="4164">
                  <c:v>1.2199999999999999E-2</c:v>
                </c:pt>
                <c:pt idx="4165">
                  <c:v>1.24E-2</c:v>
                </c:pt>
                <c:pt idx="4166">
                  <c:v>1.2500000000000001E-2</c:v>
                </c:pt>
                <c:pt idx="4167">
                  <c:v>1.26E-2</c:v>
                </c:pt>
                <c:pt idx="4168">
                  <c:v>1.2199999999999999E-2</c:v>
                </c:pt>
                <c:pt idx="4170">
                  <c:v>1.1899999999999999E-2</c:v>
                </c:pt>
                <c:pt idx="4171">
                  <c:v>1.23E-2</c:v>
                </c:pt>
                <c:pt idx="4172">
                  <c:v>1.23E-2</c:v>
                </c:pt>
                <c:pt idx="4173">
                  <c:v>1.21E-2</c:v>
                </c:pt>
                <c:pt idx="4175">
                  <c:v>1.2199999999999999E-2</c:v>
                </c:pt>
                <c:pt idx="4176">
                  <c:v>1.21E-2</c:v>
                </c:pt>
                <c:pt idx="4177">
                  <c:v>1.1899999999999999E-2</c:v>
                </c:pt>
                <c:pt idx="4178">
                  <c:v>1.2E-2</c:v>
                </c:pt>
                <c:pt idx="4179">
                  <c:v>1.1899999999999999E-2</c:v>
                </c:pt>
                <c:pt idx="4180">
                  <c:v>1.23E-2</c:v>
                </c:pt>
                <c:pt idx="4181">
                  <c:v>1.1899999999999999E-2</c:v>
                </c:pt>
                <c:pt idx="4182">
                  <c:v>1.1699999999999999E-2</c:v>
                </c:pt>
                <c:pt idx="4183">
                  <c:v>1.2E-2</c:v>
                </c:pt>
                <c:pt idx="4184">
                  <c:v>1.18E-2</c:v>
                </c:pt>
                <c:pt idx="4186">
                  <c:v>1.18E-2</c:v>
                </c:pt>
                <c:pt idx="4187">
                  <c:v>1.1599999999999999E-2</c:v>
                </c:pt>
                <c:pt idx="4188">
                  <c:v>1.18E-2</c:v>
                </c:pt>
                <c:pt idx="4189">
                  <c:v>1.1899999999999999E-2</c:v>
                </c:pt>
                <c:pt idx="4190">
                  <c:v>1.15E-2</c:v>
                </c:pt>
                <c:pt idx="4191">
                  <c:v>1.1599999999999999E-2</c:v>
                </c:pt>
                <c:pt idx="4192">
                  <c:v>1.18E-2</c:v>
                </c:pt>
                <c:pt idx="4193">
                  <c:v>1.1699999999999999E-2</c:v>
                </c:pt>
                <c:pt idx="4194">
                  <c:v>1.18E-2</c:v>
                </c:pt>
                <c:pt idx="4195">
                  <c:v>1.1599999999999999E-2</c:v>
                </c:pt>
                <c:pt idx="4196">
                  <c:v>1.1200000000000002E-2</c:v>
                </c:pt>
                <c:pt idx="4197">
                  <c:v>1.1599999999999999E-2</c:v>
                </c:pt>
                <c:pt idx="4198">
                  <c:v>1.1699999999999999E-2</c:v>
                </c:pt>
                <c:pt idx="4199">
                  <c:v>1.1200000000000002E-2</c:v>
                </c:pt>
                <c:pt idx="4200">
                  <c:v>1.09E-2</c:v>
                </c:pt>
                <c:pt idx="4201">
                  <c:v>1.0500000000000001E-2</c:v>
                </c:pt>
                <c:pt idx="4202">
                  <c:v>0.01</c:v>
                </c:pt>
                <c:pt idx="4203">
                  <c:v>9.8999999999999991E-3</c:v>
                </c:pt>
                <c:pt idx="4204">
                  <c:v>1.03E-2</c:v>
                </c:pt>
                <c:pt idx="4206">
                  <c:v>1.04E-2</c:v>
                </c:pt>
                <c:pt idx="4207">
                  <c:v>1.0700000000000001E-2</c:v>
                </c:pt>
                <c:pt idx="4208">
                  <c:v>1.04E-2</c:v>
                </c:pt>
                <c:pt idx="4209">
                  <c:v>0.01</c:v>
                </c:pt>
                <c:pt idx="4210">
                  <c:v>9.8999999999999991E-3</c:v>
                </c:pt>
                <c:pt idx="4211">
                  <c:v>9.7999999999999997E-3</c:v>
                </c:pt>
                <c:pt idx="4212">
                  <c:v>0.01</c:v>
                </c:pt>
                <c:pt idx="4213">
                  <c:v>9.8999999999999991E-3</c:v>
                </c:pt>
                <c:pt idx="4214">
                  <c:v>9.5999999999999992E-3</c:v>
                </c:pt>
                <c:pt idx="4215">
                  <c:v>9.5999999999999992E-3</c:v>
                </c:pt>
                <c:pt idx="4216">
                  <c:v>9.7999999999999997E-3</c:v>
                </c:pt>
                <c:pt idx="4217">
                  <c:v>9.8999999999999991E-3</c:v>
                </c:pt>
                <c:pt idx="4218">
                  <c:v>9.7999999999999997E-3</c:v>
                </c:pt>
                <c:pt idx="4219">
                  <c:v>0.01</c:v>
                </c:pt>
                <c:pt idx="4220">
                  <c:v>0.01</c:v>
                </c:pt>
                <c:pt idx="4221">
                  <c:v>9.4999999999999998E-3</c:v>
                </c:pt>
                <c:pt idx="4222">
                  <c:v>0.01</c:v>
                </c:pt>
                <c:pt idx="4223">
                  <c:v>0.01</c:v>
                </c:pt>
                <c:pt idx="4224">
                  <c:v>1.01E-2</c:v>
                </c:pt>
                <c:pt idx="4225">
                  <c:v>0.01</c:v>
                </c:pt>
                <c:pt idx="4226">
                  <c:v>9.8999999999999991E-3</c:v>
                </c:pt>
                <c:pt idx="4227">
                  <c:v>1.0700000000000001E-2</c:v>
                </c:pt>
                <c:pt idx="4228">
                  <c:v>1.04E-2</c:v>
                </c:pt>
                <c:pt idx="4229">
                  <c:v>1.04E-2</c:v>
                </c:pt>
                <c:pt idx="4230">
                  <c:v>1.0500000000000001E-2</c:v>
                </c:pt>
                <c:pt idx="4231">
                  <c:v>1.03E-2</c:v>
                </c:pt>
                <c:pt idx="4232">
                  <c:v>1.01E-2</c:v>
                </c:pt>
                <c:pt idx="4233">
                  <c:v>1.0200000000000001E-2</c:v>
                </c:pt>
                <c:pt idx="4235">
                  <c:v>0.01</c:v>
                </c:pt>
                <c:pt idx="4236">
                  <c:v>1.03E-2</c:v>
                </c:pt>
                <c:pt idx="4237">
                  <c:v>1.0700000000000001E-2</c:v>
                </c:pt>
                <c:pt idx="4238">
                  <c:v>1.0500000000000001E-2</c:v>
                </c:pt>
                <c:pt idx="4239">
                  <c:v>1.03E-2</c:v>
                </c:pt>
                <c:pt idx="4240">
                  <c:v>1.03E-2</c:v>
                </c:pt>
                <c:pt idx="4241">
                  <c:v>1.01E-2</c:v>
                </c:pt>
                <c:pt idx="4242">
                  <c:v>1.03E-2</c:v>
                </c:pt>
                <c:pt idx="4243">
                  <c:v>0.01</c:v>
                </c:pt>
                <c:pt idx="4244">
                  <c:v>1.0200000000000001E-2</c:v>
                </c:pt>
                <c:pt idx="4245">
                  <c:v>1.03E-2</c:v>
                </c:pt>
                <c:pt idx="4246">
                  <c:v>1.0500000000000001E-2</c:v>
                </c:pt>
                <c:pt idx="4247">
                  <c:v>1.0200000000000001E-2</c:v>
                </c:pt>
                <c:pt idx="4248">
                  <c:v>1.03E-2</c:v>
                </c:pt>
                <c:pt idx="4249">
                  <c:v>1.0200000000000001E-2</c:v>
                </c:pt>
                <c:pt idx="4250">
                  <c:v>1.03E-2</c:v>
                </c:pt>
                <c:pt idx="4251">
                  <c:v>1.0200000000000001E-2</c:v>
                </c:pt>
                <c:pt idx="4252">
                  <c:v>1.0500000000000001E-2</c:v>
                </c:pt>
                <c:pt idx="4253">
                  <c:v>1.06E-2</c:v>
                </c:pt>
                <c:pt idx="4254">
                  <c:v>1.0500000000000001E-2</c:v>
                </c:pt>
                <c:pt idx="4255">
                  <c:v>1.06E-2</c:v>
                </c:pt>
                <c:pt idx="4256">
                  <c:v>1.0800000000000001E-2</c:v>
                </c:pt>
                <c:pt idx="4257">
                  <c:v>1.04E-2</c:v>
                </c:pt>
                <c:pt idx="4258">
                  <c:v>1.06E-2</c:v>
                </c:pt>
                <c:pt idx="4259">
                  <c:v>1.06E-2</c:v>
                </c:pt>
                <c:pt idx="4260">
                  <c:v>1.0800000000000001E-2</c:v>
                </c:pt>
                <c:pt idx="4261">
                  <c:v>1.06E-2</c:v>
                </c:pt>
                <c:pt idx="4262">
                  <c:v>1.04E-2</c:v>
                </c:pt>
                <c:pt idx="4263">
                  <c:v>1.04E-2</c:v>
                </c:pt>
                <c:pt idx="4264">
                  <c:v>1.0500000000000001E-2</c:v>
                </c:pt>
                <c:pt idx="4265">
                  <c:v>1.0500000000000001E-2</c:v>
                </c:pt>
                <c:pt idx="4266">
                  <c:v>1.0500000000000001E-2</c:v>
                </c:pt>
                <c:pt idx="4267">
                  <c:v>9.8999999999999991E-3</c:v>
                </c:pt>
                <c:pt idx="4268">
                  <c:v>9.8999999999999991E-3</c:v>
                </c:pt>
                <c:pt idx="4269">
                  <c:v>9.4999999999999998E-3</c:v>
                </c:pt>
                <c:pt idx="4270">
                  <c:v>9.5999999999999992E-3</c:v>
                </c:pt>
                <c:pt idx="4271">
                  <c:v>9.3999999999999986E-3</c:v>
                </c:pt>
                <c:pt idx="4272">
                  <c:v>9.7000000000000003E-3</c:v>
                </c:pt>
                <c:pt idx="4273">
                  <c:v>9.5999999999999992E-3</c:v>
                </c:pt>
                <c:pt idx="4274">
                  <c:v>9.5999999999999992E-3</c:v>
                </c:pt>
                <c:pt idx="4275">
                  <c:v>9.300000000000001E-3</c:v>
                </c:pt>
                <c:pt idx="4276">
                  <c:v>9.3999999999999986E-3</c:v>
                </c:pt>
                <c:pt idx="4277">
                  <c:v>9.4999999999999998E-3</c:v>
                </c:pt>
                <c:pt idx="4278">
                  <c:v>9.5999999999999992E-3</c:v>
                </c:pt>
                <c:pt idx="4279">
                  <c:v>9.4999999999999998E-3</c:v>
                </c:pt>
                <c:pt idx="4281">
                  <c:v>9.7000000000000003E-3</c:v>
                </c:pt>
                <c:pt idx="4282">
                  <c:v>9.3999999999999986E-3</c:v>
                </c:pt>
                <c:pt idx="4283">
                  <c:v>9.1999999999999998E-3</c:v>
                </c:pt>
                <c:pt idx="4284">
                  <c:v>9.300000000000001E-3</c:v>
                </c:pt>
                <c:pt idx="4285">
                  <c:v>9.300000000000001E-3</c:v>
                </c:pt>
                <c:pt idx="4286">
                  <c:v>9.3999999999999986E-3</c:v>
                </c:pt>
                <c:pt idx="4287">
                  <c:v>9.300000000000001E-3</c:v>
                </c:pt>
                <c:pt idx="4288">
                  <c:v>9.1000000000000004E-3</c:v>
                </c:pt>
                <c:pt idx="4289">
                  <c:v>9.1000000000000004E-3</c:v>
                </c:pt>
                <c:pt idx="4290">
                  <c:v>8.8999999999999999E-3</c:v>
                </c:pt>
                <c:pt idx="4291">
                  <c:v>8.8000000000000005E-3</c:v>
                </c:pt>
                <c:pt idx="4292">
                  <c:v>9.1000000000000004E-3</c:v>
                </c:pt>
                <c:pt idx="4293">
                  <c:v>8.6999999999999994E-3</c:v>
                </c:pt>
                <c:pt idx="4294">
                  <c:v>9.1999999999999998E-3</c:v>
                </c:pt>
                <c:pt idx="4295">
                  <c:v>9.300000000000001E-3</c:v>
                </c:pt>
                <c:pt idx="4296">
                  <c:v>9.4999999999999998E-3</c:v>
                </c:pt>
                <c:pt idx="4297">
                  <c:v>9.3999999999999986E-3</c:v>
                </c:pt>
                <c:pt idx="4298">
                  <c:v>9.5999999999999992E-3</c:v>
                </c:pt>
                <c:pt idx="4299">
                  <c:v>9.300000000000001E-3</c:v>
                </c:pt>
                <c:pt idx="4300">
                  <c:v>8.5000000000000006E-3</c:v>
                </c:pt>
                <c:pt idx="4301">
                  <c:v>8.5000000000000006E-3</c:v>
                </c:pt>
                <c:pt idx="4302">
                  <c:v>8.8000000000000005E-3</c:v>
                </c:pt>
                <c:pt idx="4303">
                  <c:v>9.1000000000000004E-3</c:v>
                </c:pt>
                <c:pt idx="4304">
                  <c:v>8.6999999999999994E-3</c:v>
                </c:pt>
                <c:pt idx="4306">
                  <c:v>8.1000000000000013E-3</c:v>
                </c:pt>
                <c:pt idx="4307">
                  <c:v>8.0000000000000002E-3</c:v>
                </c:pt>
                <c:pt idx="4308">
                  <c:v>8.199999999999999E-3</c:v>
                </c:pt>
                <c:pt idx="4309">
                  <c:v>7.6E-3</c:v>
                </c:pt>
                <c:pt idx="4310">
                  <c:v>7.7000000000000002E-3</c:v>
                </c:pt>
                <c:pt idx="4311">
                  <c:v>8.3999999999999995E-3</c:v>
                </c:pt>
                <c:pt idx="4312">
                  <c:v>8.0000000000000002E-3</c:v>
                </c:pt>
                <c:pt idx="4313">
                  <c:v>8.5000000000000006E-3</c:v>
                </c:pt>
                <c:pt idx="4314">
                  <c:v>8.8999999999999999E-3</c:v>
                </c:pt>
                <c:pt idx="4315">
                  <c:v>9.1000000000000004E-3</c:v>
                </c:pt>
                <c:pt idx="4316">
                  <c:v>8.6E-3</c:v>
                </c:pt>
                <c:pt idx="4317">
                  <c:v>8.6E-3</c:v>
                </c:pt>
                <c:pt idx="4318">
                  <c:v>8.6999999999999994E-3</c:v>
                </c:pt>
                <c:pt idx="4319">
                  <c:v>8.6E-3</c:v>
                </c:pt>
                <c:pt idx="4320">
                  <c:v>8.6E-3</c:v>
                </c:pt>
                <c:pt idx="4321">
                  <c:v>8.199999999999999E-3</c:v>
                </c:pt>
                <c:pt idx="4322">
                  <c:v>7.9000000000000008E-3</c:v>
                </c:pt>
                <c:pt idx="4323">
                  <c:v>8.0000000000000002E-3</c:v>
                </c:pt>
                <c:pt idx="4324">
                  <c:v>7.9000000000000008E-3</c:v>
                </c:pt>
                <c:pt idx="4325">
                  <c:v>8.3999999999999995E-3</c:v>
                </c:pt>
                <c:pt idx="4326">
                  <c:v>8.8000000000000005E-3</c:v>
                </c:pt>
                <c:pt idx="4327">
                  <c:v>8.8000000000000005E-3</c:v>
                </c:pt>
                <c:pt idx="4328">
                  <c:v>8.6999999999999994E-3</c:v>
                </c:pt>
                <c:pt idx="4329">
                  <c:v>8.6999999999999994E-3</c:v>
                </c:pt>
                <c:pt idx="4330">
                  <c:v>8.5000000000000006E-3</c:v>
                </c:pt>
                <c:pt idx="4331">
                  <c:v>8.3999999999999995E-3</c:v>
                </c:pt>
                <c:pt idx="4332">
                  <c:v>8.1000000000000013E-3</c:v>
                </c:pt>
                <c:pt idx="4333">
                  <c:v>8.1000000000000013E-3</c:v>
                </c:pt>
                <c:pt idx="4334">
                  <c:v>8.0000000000000002E-3</c:v>
                </c:pt>
                <c:pt idx="4335">
                  <c:v>8.3000000000000001E-3</c:v>
                </c:pt>
                <c:pt idx="4336">
                  <c:v>8.1000000000000013E-3</c:v>
                </c:pt>
                <c:pt idx="4337">
                  <c:v>8.199999999999999E-3</c:v>
                </c:pt>
                <c:pt idx="4338">
                  <c:v>8.199999999999999E-3</c:v>
                </c:pt>
                <c:pt idx="4339">
                  <c:v>8.199999999999999E-3</c:v>
                </c:pt>
                <c:pt idx="4340">
                  <c:v>7.9000000000000008E-3</c:v>
                </c:pt>
                <c:pt idx="4341">
                  <c:v>8.1000000000000013E-3</c:v>
                </c:pt>
                <c:pt idx="4342">
                  <c:v>8.0000000000000002E-3</c:v>
                </c:pt>
                <c:pt idx="4343">
                  <c:v>8.0000000000000002E-3</c:v>
                </c:pt>
                <c:pt idx="4344">
                  <c:v>7.8000000000000005E-3</c:v>
                </c:pt>
                <c:pt idx="4345">
                  <c:v>7.6E-3</c:v>
                </c:pt>
                <c:pt idx="4346">
                  <c:v>7.7000000000000002E-3</c:v>
                </c:pt>
                <c:pt idx="4347">
                  <c:v>7.8000000000000005E-3</c:v>
                </c:pt>
                <c:pt idx="4348">
                  <c:v>7.9000000000000008E-3</c:v>
                </c:pt>
                <c:pt idx="4349">
                  <c:v>8.0000000000000002E-3</c:v>
                </c:pt>
                <c:pt idx="4351">
                  <c:v>8.1000000000000013E-3</c:v>
                </c:pt>
                <c:pt idx="4352">
                  <c:v>8.0000000000000002E-3</c:v>
                </c:pt>
                <c:pt idx="4353">
                  <c:v>8.3000000000000001E-3</c:v>
                </c:pt>
                <c:pt idx="4354">
                  <c:v>8.8000000000000005E-3</c:v>
                </c:pt>
                <c:pt idx="4355">
                  <c:v>8.8999999999999999E-3</c:v>
                </c:pt>
                <c:pt idx="4356">
                  <c:v>9.300000000000001E-3</c:v>
                </c:pt>
                <c:pt idx="4357">
                  <c:v>9.300000000000001E-3</c:v>
                </c:pt>
                <c:pt idx="4358">
                  <c:v>9.7000000000000003E-3</c:v>
                </c:pt>
                <c:pt idx="4359">
                  <c:v>9.300000000000001E-3</c:v>
                </c:pt>
                <c:pt idx="4360">
                  <c:v>9.1000000000000004E-3</c:v>
                </c:pt>
                <c:pt idx="4361">
                  <c:v>9.0000000000000011E-3</c:v>
                </c:pt>
                <c:pt idx="4362">
                  <c:v>8.6999999999999994E-3</c:v>
                </c:pt>
                <c:pt idx="4363">
                  <c:v>8.3999999999999995E-3</c:v>
                </c:pt>
                <c:pt idx="4364">
                  <c:v>8.5000000000000006E-3</c:v>
                </c:pt>
                <c:pt idx="4365">
                  <c:v>8.3000000000000001E-3</c:v>
                </c:pt>
                <c:pt idx="4366">
                  <c:v>8.1000000000000013E-3</c:v>
                </c:pt>
                <c:pt idx="4367">
                  <c:v>8.199999999999999E-3</c:v>
                </c:pt>
                <c:pt idx="4368">
                  <c:v>8.3000000000000001E-3</c:v>
                </c:pt>
                <c:pt idx="4369">
                  <c:v>8.3000000000000001E-3</c:v>
                </c:pt>
                <c:pt idx="4370">
                  <c:v>8.3000000000000001E-3</c:v>
                </c:pt>
                <c:pt idx="4371">
                  <c:v>8.6999999999999994E-3</c:v>
                </c:pt>
                <c:pt idx="4372">
                  <c:v>8.6999999999999994E-3</c:v>
                </c:pt>
                <c:pt idx="4373">
                  <c:v>8.8999999999999999E-3</c:v>
                </c:pt>
                <c:pt idx="4374">
                  <c:v>9.0000000000000011E-3</c:v>
                </c:pt>
                <c:pt idx="4376">
                  <c:v>9.0000000000000011E-3</c:v>
                </c:pt>
                <c:pt idx="4377">
                  <c:v>9.1999999999999998E-3</c:v>
                </c:pt>
                <c:pt idx="4378">
                  <c:v>9.0000000000000011E-3</c:v>
                </c:pt>
                <c:pt idx="4379">
                  <c:v>9.5999999999999992E-3</c:v>
                </c:pt>
                <c:pt idx="4380">
                  <c:v>9.5999999999999992E-3</c:v>
                </c:pt>
                <c:pt idx="4381">
                  <c:v>9.300000000000001E-3</c:v>
                </c:pt>
                <c:pt idx="4382">
                  <c:v>9.4999999999999998E-3</c:v>
                </c:pt>
                <c:pt idx="4383">
                  <c:v>9.1999999999999998E-3</c:v>
                </c:pt>
                <c:pt idx="4384">
                  <c:v>9.0000000000000011E-3</c:v>
                </c:pt>
                <c:pt idx="4385">
                  <c:v>9.300000000000001E-3</c:v>
                </c:pt>
                <c:pt idx="4386">
                  <c:v>9.1000000000000004E-3</c:v>
                </c:pt>
                <c:pt idx="4387">
                  <c:v>9.300000000000001E-3</c:v>
                </c:pt>
                <c:pt idx="4388">
                  <c:v>9.7999999999999997E-3</c:v>
                </c:pt>
                <c:pt idx="4389">
                  <c:v>0.01</c:v>
                </c:pt>
                <c:pt idx="4390">
                  <c:v>9.7999999999999997E-3</c:v>
                </c:pt>
                <c:pt idx="4391">
                  <c:v>0.01</c:v>
                </c:pt>
                <c:pt idx="4392">
                  <c:v>0.01</c:v>
                </c:pt>
                <c:pt idx="4393">
                  <c:v>1.01E-2</c:v>
                </c:pt>
                <c:pt idx="4394">
                  <c:v>9.8999999999999991E-3</c:v>
                </c:pt>
                <c:pt idx="4395">
                  <c:v>1.01E-2</c:v>
                </c:pt>
                <c:pt idx="4396">
                  <c:v>1.01E-2</c:v>
                </c:pt>
                <c:pt idx="4397">
                  <c:v>1.1699999999999999E-2</c:v>
                </c:pt>
                <c:pt idx="4398">
                  <c:v>1.23E-2</c:v>
                </c:pt>
                <c:pt idx="4400">
                  <c:v>1.23E-2</c:v>
                </c:pt>
                <c:pt idx="4401">
                  <c:v>1.21E-2</c:v>
                </c:pt>
                <c:pt idx="4402">
                  <c:v>1.2199999999999999E-2</c:v>
                </c:pt>
                <c:pt idx="4403">
                  <c:v>1.2500000000000001E-2</c:v>
                </c:pt>
                <c:pt idx="4404">
                  <c:v>1.2699999999999999E-2</c:v>
                </c:pt>
                <c:pt idx="4405">
                  <c:v>1.2500000000000001E-2</c:v>
                </c:pt>
                <c:pt idx="4406">
                  <c:v>1.24E-2</c:v>
                </c:pt>
                <c:pt idx="4407">
                  <c:v>1.24E-2</c:v>
                </c:pt>
                <c:pt idx="4409">
                  <c:v>1.24E-2</c:v>
                </c:pt>
                <c:pt idx="4410">
                  <c:v>1.21E-2</c:v>
                </c:pt>
                <c:pt idx="4411">
                  <c:v>1.21E-2</c:v>
                </c:pt>
                <c:pt idx="4412">
                  <c:v>1.26E-2</c:v>
                </c:pt>
                <c:pt idx="4413">
                  <c:v>1.3100000000000001E-2</c:v>
                </c:pt>
                <c:pt idx="4414">
                  <c:v>1.29E-2</c:v>
                </c:pt>
                <c:pt idx="4415">
                  <c:v>1.26E-2</c:v>
                </c:pt>
                <c:pt idx="4416">
                  <c:v>1.2699999999999999E-2</c:v>
                </c:pt>
                <c:pt idx="4417">
                  <c:v>1.24E-2</c:v>
                </c:pt>
                <c:pt idx="4418">
                  <c:v>1.2800000000000001E-2</c:v>
                </c:pt>
                <c:pt idx="4419">
                  <c:v>1.32E-2</c:v>
                </c:pt>
                <c:pt idx="4420">
                  <c:v>1.34E-2</c:v>
                </c:pt>
                <c:pt idx="4421">
                  <c:v>1.3100000000000001E-2</c:v>
                </c:pt>
                <c:pt idx="4422">
                  <c:v>1.2699999999999999E-2</c:v>
                </c:pt>
                <c:pt idx="4423">
                  <c:v>1.3100000000000001E-2</c:v>
                </c:pt>
                <c:pt idx="4424">
                  <c:v>1.32E-2</c:v>
                </c:pt>
                <c:pt idx="4425">
                  <c:v>1.3000000000000001E-2</c:v>
                </c:pt>
                <c:pt idx="4426">
                  <c:v>1.32E-2</c:v>
                </c:pt>
                <c:pt idx="4427">
                  <c:v>1.34E-2</c:v>
                </c:pt>
                <c:pt idx="4428">
                  <c:v>1.3300000000000001E-2</c:v>
                </c:pt>
                <c:pt idx="4429">
                  <c:v>1.3300000000000001E-2</c:v>
                </c:pt>
                <c:pt idx="4431">
                  <c:v>1.29E-2</c:v>
                </c:pt>
                <c:pt idx="4432">
                  <c:v>1.2500000000000001E-2</c:v>
                </c:pt>
                <c:pt idx="4433">
                  <c:v>1.2699999999999999E-2</c:v>
                </c:pt>
                <c:pt idx="4434">
                  <c:v>1.2500000000000001E-2</c:v>
                </c:pt>
                <c:pt idx="4436">
                  <c:v>1.23E-2</c:v>
                </c:pt>
                <c:pt idx="4437">
                  <c:v>1.2199999999999999E-2</c:v>
                </c:pt>
                <c:pt idx="4438">
                  <c:v>1.2E-2</c:v>
                </c:pt>
                <c:pt idx="4439">
                  <c:v>1.2E-2</c:v>
                </c:pt>
                <c:pt idx="4440">
                  <c:v>1.1699999999999999E-2</c:v>
                </c:pt>
                <c:pt idx="4441">
                  <c:v>1.1899999999999999E-2</c:v>
                </c:pt>
                <c:pt idx="4442">
                  <c:v>1.18E-2</c:v>
                </c:pt>
                <c:pt idx="4443">
                  <c:v>1.18E-2</c:v>
                </c:pt>
                <c:pt idx="4444">
                  <c:v>1.1899999999999999E-2</c:v>
                </c:pt>
                <c:pt idx="4446">
                  <c:v>1.1599999999999999E-2</c:v>
                </c:pt>
                <c:pt idx="4447">
                  <c:v>1.1899999999999999E-2</c:v>
                </c:pt>
                <c:pt idx="4448">
                  <c:v>1.2199999999999999E-2</c:v>
                </c:pt>
                <c:pt idx="4449">
                  <c:v>1.2800000000000001E-2</c:v>
                </c:pt>
                <c:pt idx="4450">
                  <c:v>1.2500000000000001E-2</c:v>
                </c:pt>
                <c:pt idx="4451">
                  <c:v>1.26E-2</c:v>
                </c:pt>
                <c:pt idx="4452">
                  <c:v>1.3000000000000001E-2</c:v>
                </c:pt>
                <c:pt idx="4453">
                  <c:v>1.3000000000000001E-2</c:v>
                </c:pt>
                <c:pt idx="4454">
                  <c:v>1.2699999999999999E-2</c:v>
                </c:pt>
                <c:pt idx="4455">
                  <c:v>1.2699999999999999E-2</c:v>
                </c:pt>
                <c:pt idx="4456">
                  <c:v>1.26E-2</c:v>
                </c:pt>
                <c:pt idx="4457">
                  <c:v>1.26E-2</c:v>
                </c:pt>
                <c:pt idx="4458">
                  <c:v>1.2699999999999999E-2</c:v>
                </c:pt>
                <c:pt idx="4459">
                  <c:v>1.2800000000000001E-2</c:v>
                </c:pt>
                <c:pt idx="4460">
                  <c:v>1.26E-2</c:v>
                </c:pt>
                <c:pt idx="4461">
                  <c:v>1.24E-2</c:v>
                </c:pt>
                <c:pt idx="4462">
                  <c:v>1.1899999999999999E-2</c:v>
                </c:pt>
                <c:pt idx="4463">
                  <c:v>1.2E-2</c:v>
                </c:pt>
                <c:pt idx="4464">
                  <c:v>1.21E-2</c:v>
                </c:pt>
                <c:pt idx="4465">
                  <c:v>1.23E-2</c:v>
                </c:pt>
                <c:pt idx="4466">
                  <c:v>1.2199999999999999E-2</c:v>
                </c:pt>
                <c:pt idx="4467">
                  <c:v>1.24E-2</c:v>
                </c:pt>
                <c:pt idx="4468">
                  <c:v>1.23E-2</c:v>
                </c:pt>
                <c:pt idx="4469">
                  <c:v>1.21E-2</c:v>
                </c:pt>
                <c:pt idx="4471">
                  <c:v>1.21E-2</c:v>
                </c:pt>
                <c:pt idx="4472">
                  <c:v>1.2E-2</c:v>
                </c:pt>
                <c:pt idx="4473">
                  <c:v>1.2E-2</c:v>
                </c:pt>
                <c:pt idx="4474">
                  <c:v>1.1899999999999999E-2</c:v>
                </c:pt>
                <c:pt idx="4475">
                  <c:v>1.1599999999999999E-2</c:v>
                </c:pt>
                <c:pt idx="4476">
                  <c:v>1.1399999999999999E-2</c:v>
                </c:pt>
                <c:pt idx="4477">
                  <c:v>1.1699999999999999E-2</c:v>
                </c:pt>
                <c:pt idx="4478">
                  <c:v>1.1699999999999999E-2</c:v>
                </c:pt>
                <c:pt idx="4479">
                  <c:v>1.1699999999999999E-2</c:v>
                </c:pt>
                <c:pt idx="4480">
                  <c:v>1.18E-2</c:v>
                </c:pt>
                <c:pt idx="4481">
                  <c:v>1.2E-2</c:v>
                </c:pt>
                <c:pt idx="4482">
                  <c:v>1.21E-2</c:v>
                </c:pt>
                <c:pt idx="4483">
                  <c:v>1.23E-2</c:v>
                </c:pt>
                <c:pt idx="4484">
                  <c:v>1.2199999999999999E-2</c:v>
                </c:pt>
                <c:pt idx="4485">
                  <c:v>1.2199999999999999E-2</c:v>
                </c:pt>
                <c:pt idx="4486">
                  <c:v>1.2E-2</c:v>
                </c:pt>
                <c:pt idx="4487">
                  <c:v>1.18E-2</c:v>
                </c:pt>
                <c:pt idx="4488">
                  <c:v>1.18E-2</c:v>
                </c:pt>
                <c:pt idx="4489">
                  <c:v>1.1699999999999999E-2</c:v>
                </c:pt>
                <c:pt idx="4490">
                  <c:v>1.1699999999999999E-2</c:v>
                </c:pt>
                <c:pt idx="4491">
                  <c:v>1.1599999999999999E-2</c:v>
                </c:pt>
                <c:pt idx="4492">
                  <c:v>1.1299999999999999E-2</c:v>
                </c:pt>
                <c:pt idx="4493">
                  <c:v>1.15E-2</c:v>
                </c:pt>
                <c:pt idx="4494">
                  <c:v>1.1399999999999999E-2</c:v>
                </c:pt>
                <c:pt idx="4495">
                  <c:v>1.11E-2</c:v>
                </c:pt>
                <c:pt idx="4496">
                  <c:v>1.1200000000000002E-2</c:v>
                </c:pt>
                <c:pt idx="4497">
                  <c:v>1.1299999999999999E-2</c:v>
                </c:pt>
                <c:pt idx="4498">
                  <c:v>1.1399999999999999E-2</c:v>
                </c:pt>
                <c:pt idx="4499">
                  <c:v>1.1299999999999999E-2</c:v>
                </c:pt>
                <c:pt idx="4500">
                  <c:v>1.11E-2</c:v>
                </c:pt>
                <c:pt idx="4501">
                  <c:v>1.11E-2</c:v>
                </c:pt>
                <c:pt idx="4502">
                  <c:v>1.1000000000000001E-2</c:v>
                </c:pt>
                <c:pt idx="4503">
                  <c:v>1.1000000000000001E-2</c:v>
                </c:pt>
                <c:pt idx="4504">
                  <c:v>1.09E-2</c:v>
                </c:pt>
                <c:pt idx="4505">
                  <c:v>1.0800000000000001E-2</c:v>
                </c:pt>
                <c:pt idx="4506">
                  <c:v>1.0800000000000001E-2</c:v>
                </c:pt>
                <c:pt idx="4507">
                  <c:v>1.04E-2</c:v>
                </c:pt>
                <c:pt idx="4508">
                  <c:v>1.03E-2</c:v>
                </c:pt>
                <c:pt idx="4510">
                  <c:v>1.0500000000000001E-2</c:v>
                </c:pt>
                <c:pt idx="4511">
                  <c:v>0.01</c:v>
                </c:pt>
                <c:pt idx="4512">
                  <c:v>1.0200000000000001E-2</c:v>
                </c:pt>
                <c:pt idx="4513">
                  <c:v>1.03E-2</c:v>
                </c:pt>
                <c:pt idx="4514">
                  <c:v>1.04E-2</c:v>
                </c:pt>
                <c:pt idx="4515">
                  <c:v>1.03E-2</c:v>
                </c:pt>
                <c:pt idx="4516">
                  <c:v>1.06E-2</c:v>
                </c:pt>
                <c:pt idx="4517">
                  <c:v>1.04E-2</c:v>
                </c:pt>
                <c:pt idx="4518">
                  <c:v>1.0500000000000001E-2</c:v>
                </c:pt>
                <c:pt idx="4519">
                  <c:v>1.01E-2</c:v>
                </c:pt>
                <c:pt idx="4520">
                  <c:v>1.0500000000000001E-2</c:v>
                </c:pt>
                <c:pt idx="4521">
                  <c:v>1.0200000000000001E-2</c:v>
                </c:pt>
                <c:pt idx="4522">
                  <c:v>1.03E-2</c:v>
                </c:pt>
                <c:pt idx="4523">
                  <c:v>1.04E-2</c:v>
                </c:pt>
                <c:pt idx="4524">
                  <c:v>1.04E-2</c:v>
                </c:pt>
                <c:pt idx="4525">
                  <c:v>1.06E-2</c:v>
                </c:pt>
                <c:pt idx="4526">
                  <c:v>1.0500000000000001E-2</c:v>
                </c:pt>
                <c:pt idx="4527">
                  <c:v>1.06E-2</c:v>
                </c:pt>
                <c:pt idx="4528">
                  <c:v>1.04E-2</c:v>
                </c:pt>
                <c:pt idx="4529">
                  <c:v>1.04E-2</c:v>
                </c:pt>
                <c:pt idx="4530">
                  <c:v>1.03E-2</c:v>
                </c:pt>
                <c:pt idx="4531">
                  <c:v>1.04E-2</c:v>
                </c:pt>
                <c:pt idx="4532">
                  <c:v>9.5999999999999992E-3</c:v>
                </c:pt>
                <c:pt idx="4533">
                  <c:v>9.5999999999999992E-3</c:v>
                </c:pt>
                <c:pt idx="4534">
                  <c:v>9.4999999999999998E-3</c:v>
                </c:pt>
                <c:pt idx="4535">
                  <c:v>9.5999999999999992E-3</c:v>
                </c:pt>
                <c:pt idx="4536">
                  <c:v>9.7999999999999997E-3</c:v>
                </c:pt>
                <c:pt idx="4537">
                  <c:v>9.7000000000000003E-3</c:v>
                </c:pt>
                <c:pt idx="4538">
                  <c:v>9.4999999999999998E-3</c:v>
                </c:pt>
                <c:pt idx="4539">
                  <c:v>9.4999999999999998E-3</c:v>
                </c:pt>
                <c:pt idx="4541">
                  <c:v>9.300000000000001E-3</c:v>
                </c:pt>
                <c:pt idx="4542">
                  <c:v>9.300000000000001E-3</c:v>
                </c:pt>
                <c:pt idx="4543">
                  <c:v>9.300000000000001E-3</c:v>
                </c:pt>
                <c:pt idx="4544">
                  <c:v>8.6999999999999994E-3</c:v>
                </c:pt>
                <c:pt idx="4545">
                  <c:v>8.6E-3</c:v>
                </c:pt>
                <c:pt idx="4546">
                  <c:v>8.3999999999999995E-3</c:v>
                </c:pt>
                <c:pt idx="4547">
                  <c:v>8.6E-3</c:v>
                </c:pt>
                <c:pt idx="4548">
                  <c:v>8.6E-3</c:v>
                </c:pt>
                <c:pt idx="4549">
                  <c:v>8.6E-3</c:v>
                </c:pt>
                <c:pt idx="4550">
                  <c:v>8.6E-3</c:v>
                </c:pt>
                <c:pt idx="4551">
                  <c:v>8.3000000000000001E-3</c:v>
                </c:pt>
                <c:pt idx="4552">
                  <c:v>8.0000000000000002E-3</c:v>
                </c:pt>
                <c:pt idx="4553">
                  <c:v>8.1000000000000013E-3</c:v>
                </c:pt>
                <c:pt idx="4554">
                  <c:v>8.3999999999999995E-3</c:v>
                </c:pt>
                <c:pt idx="4555">
                  <c:v>8.3000000000000001E-3</c:v>
                </c:pt>
                <c:pt idx="4556">
                  <c:v>8.0000000000000002E-3</c:v>
                </c:pt>
                <c:pt idx="4557">
                  <c:v>8.0000000000000002E-3</c:v>
                </c:pt>
                <c:pt idx="4558">
                  <c:v>8.1000000000000013E-3</c:v>
                </c:pt>
                <c:pt idx="4559">
                  <c:v>8.1000000000000013E-3</c:v>
                </c:pt>
                <c:pt idx="4560">
                  <c:v>7.8000000000000005E-3</c:v>
                </c:pt>
                <c:pt idx="4561">
                  <c:v>8.3000000000000001E-3</c:v>
                </c:pt>
                <c:pt idx="4562">
                  <c:v>8.8000000000000005E-3</c:v>
                </c:pt>
                <c:pt idx="4563">
                  <c:v>8.8999999999999999E-3</c:v>
                </c:pt>
                <c:pt idx="4564">
                  <c:v>9.300000000000001E-3</c:v>
                </c:pt>
                <c:pt idx="4565">
                  <c:v>9.3999999999999986E-3</c:v>
                </c:pt>
                <c:pt idx="4567">
                  <c:v>9.1999999999999998E-3</c:v>
                </c:pt>
                <c:pt idx="4568">
                  <c:v>9.7000000000000003E-3</c:v>
                </c:pt>
                <c:pt idx="4569">
                  <c:v>9.8999999999999991E-3</c:v>
                </c:pt>
                <c:pt idx="4570">
                  <c:v>9.7999999999999997E-3</c:v>
                </c:pt>
                <c:pt idx="4571">
                  <c:v>0.01</c:v>
                </c:pt>
                <c:pt idx="4572">
                  <c:v>9.7999999999999997E-3</c:v>
                </c:pt>
                <c:pt idx="4573">
                  <c:v>9.7999999999999997E-3</c:v>
                </c:pt>
                <c:pt idx="4574">
                  <c:v>9.7999999999999997E-3</c:v>
                </c:pt>
                <c:pt idx="4575">
                  <c:v>9.4999999999999998E-3</c:v>
                </c:pt>
                <c:pt idx="4576">
                  <c:v>9.1000000000000004E-3</c:v>
                </c:pt>
                <c:pt idx="4577">
                  <c:v>9.0000000000000011E-3</c:v>
                </c:pt>
                <c:pt idx="4578">
                  <c:v>9.0000000000000011E-3</c:v>
                </c:pt>
                <c:pt idx="4579">
                  <c:v>8.8000000000000005E-3</c:v>
                </c:pt>
                <c:pt idx="4580">
                  <c:v>8.8999999999999999E-3</c:v>
                </c:pt>
                <c:pt idx="4581">
                  <c:v>9.300000000000001E-3</c:v>
                </c:pt>
                <c:pt idx="4582">
                  <c:v>9.300000000000001E-3</c:v>
                </c:pt>
                <c:pt idx="4583">
                  <c:v>9.5999999999999992E-3</c:v>
                </c:pt>
                <c:pt idx="4584">
                  <c:v>9.5999999999999992E-3</c:v>
                </c:pt>
                <c:pt idx="4585">
                  <c:v>9.5999999999999992E-3</c:v>
                </c:pt>
                <c:pt idx="4586">
                  <c:v>9.1999999999999998E-3</c:v>
                </c:pt>
                <c:pt idx="4587">
                  <c:v>9.1000000000000004E-3</c:v>
                </c:pt>
                <c:pt idx="4588">
                  <c:v>9.0000000000000011E-3</c:v>
                </c:pt>
                <c:pt idx="4589">
                  <c:v>9.1000000000000004E-3</c:v>
                </c:pt>
                <c:pt idx="4590">
                  <c:v>9.0000000000000011E-3</c:v>
                </c:pt>
                <c:pt idx="4591">
                  <c:v>9.300000000000001E-3</c:v>
                </c:pt>
                <c:pt idx="4592">
                  <c:v>9.1000000000000004E-3</c:v>
                </c:pt>
                <c:pt idx="4593">
                  <c:v>8.6999999999999994E-3</c:v>
                </c:pt>
                <c:pt idx="4594">
                  <c:v>8.8999999999999999E-3</c:v>
                </c:pt>
                <c:pt idx="4595">
                  <c:v>8.8999999999999999E-3</c:v>
                </c:pt>
                <c:pt idx="4596">
                  <c:v>9.1999999999999998E-3</c:v>
                </c:pt>
                <c:pt idx="4597">
                  <c:v>9.0000000000000011E-3</c:v>
                </c:pt>
                <c:pt idx="4598">
                  <c:v>8.6999999999999994E-3</c:v>
                </c:pt>
                <c:pt idx="4599">
                  <c:v>8.6E-3</c:v>
                </c:pt>
                <c:pt idx="4600">
                  <c:v>8.6E-3</c:v>
                </c:pt>
                <c:pt idx="4601">
                  <c:v>8.8999999999999999E-3</c:v>
                </c:pt>
                <c:pt idx="4602">
                  <c:v>8.5000000000000006E-3</c:v>
                </c:pt>
                <c:pt idx="4603">
                  <c:v>8.6E-3</c:v>
                </c:pt>
                <c:pt idx="4604">
                  <c:v>8.199999999999999E-3</c:v>
                </c:pt>
                <c:pt idx="4605">
                  <c:v>8.3000000000000001E-3</c:v>
                </c:pt>
                <c:pt idx="4606">
                  <c:v>8.0000000000000002E-3</c:v>
                </c:pt>
                <c:pt idx="4607">
                  <c:v>8.199999999999999E-3</c:v>
                </c:pt>
                <c:pt idx="4608">
                  <c:v>7.9000000000000008E-3</c:v>
                </c:pt>
                <c:pt idx="4609">
                  <c:v>8.1000000000000013E-3</c:v>
                </c:pt>
                <c:pt idx="4611">
                  <c:v>7.7000000000000002E-3</c:v>
                </c:pt>
                <c:pt idx="4612">
                  <c:v>8.0000000000000002E-3</c:v>
                </c:pt>
                <c:pt idx="4613">
                  <c:v>7.8000000000000005E-3</c:v>
                </c:pt>
                <c:pt idx="4614">
                  <c:v>7.9000000000000008E-3</c:v>
                </c:pt>
                <c:pt idx="4615">
                  <c:v>8.199999999999999E-3</c:v>
                </c:pt>
                <c:pt idx="4616">
                  <c:v>8.3999999999999995E-3</c:v>
                </c:pt>
                <c:pt idx="4617">
                  <c:v>8.5000000000000006E-3</c:v>
                </c:pt>
                <c:pt idx="4618">
                  <c:v>8.3000000000000001E-3</c:v>
                </c:pt>
                <c:pt idx="4619">
                  <c:v>8.1000000000000013E-3</c:v>
                </c:pt>
                <c:pt idx="4620">
                  <c:v>8.3000000000000001E-3</c:v>
                </c:pt>
                <c:pt idx="4621">
                  <c:v>8.3999999999999995E-3</c:v>
                </c:pt>
                <c:pt idx="4622">
                  <c:v>8.3000000000000001E-3</c:v>
                </c:pt>
                <c:pt idx="4623">
                  <c:v>8.199999999999999E-3</c:v>
                </c:pt>
                <c:pt idx="4624">
                  <c:v>8.0000000000000002E-3</c:v>
                </c:pt>
                <c:pt idx="4625">
                  <c:v>7.8000000000000005E-3</c:v>
                </c:pt>
                <c:pt idx="4626">
                  <c:v>7.9000000000000008E-3</c:v>
                </c:pt>
                <c:pt idx="4627">
                  <c:v>8.3999999999999995E-3</c:v>
                </c:pt>
                <c:pt idx="4628">
                  <c:v>8.6E-3</c:v>
                </c:pt>
                <c:pt idx="4629">
                  <c:v>8.6E-3</c:v>
                </c:pt>
                <c:pt idx="4630">
                  <c:v>8.5000000000000006E-3</c:v>
                </c:pt>
                <c:pt idx="4631">
                  <c:v>8.6E-3</c:v>
                </c:pt>
                <c:pt idx="4632">
                  <c:v>8.6E-3</c:v>
                </c:pt>
                <c:pt idx="4633">
                  <c:v>8.6E-3</c:v>
                </c:pt>
                <c:pt idx="4634">
                  <c:v>8.3000000000000001E-3</c:v>
                </c:pt>
                <c:pt idx="4636">
                  <c:v>8.3999999999999995E-3</c:v>
                </c:pt>
                <c:pt idx="4637">
                  <c:v>8.3999999999999995E-3</c:v>
                </c:pt>
                <c:pt idx="4638">
                  <c:v>8.199999999999999E-3</c:v>
                </c:pt>
                <c:pt idx="4639">
                  <c:v>7.7000000000000002E-3</c:v>
                </c:pt>
                <c:pt idx="4640">
                  <c:v>7.6E-3</c:v>
                </c:pt>
                <c:pt idx="4641">
                  <c:v>7.6E-3</c:v>
                </c:pt>
                <c:pt idx="4642">
                  <c:v>7.4999999999999997E-3</c:v>
                </c:pt>
                <c:pt idx="4643">
                  <c:v>7.4999999999999997E-3</c:v>
                </c:pt>
                <c:pt idx="4644">
                  <c:v>7.9000000000000008E-3</c:v>
                </c:pt>
                <c:pt idx="4645">
                  <c:v>8.0000000000000002E-3</c:v>
                </c:pt>
                <c:pt idx="4646">
                  <c:v>8.199999999999999E-3</c:v>
                </c:pt>
                <c:pt idx="4647">
                  <c:v>8.3000000000000001E-3</c:v>
                </c:pt>
                <c:pt idx="4648">
                  <c:v>8.3000000000000001E-3</c:v>
                </c:pt>
                <c:pt idx="4649">
                  <c:v>8.3000000000000001E-3</c:v>
                </c:pt>
                <c:pt idx="4650">
                  <c:v>7.9000000000000008E-3</c:v>
                </c:pt>
                <c:pt idx="4651">
                  <c:v>7.8000000000000005E-3</c:v>
                </c:pt>
                <c:pt idx="4652">
                  <c:v>7.6E-3</c:v>
                </c:pt>
                <c:pt idx="4653">
                  <c:v>7.4000000000000003E-3</c:v>
                </c:pt>
                <c:pt idx="4654">
                  <c:v>7.0999999999999995E-3</c:v>
                </c:pt>
                <c:pt idx="4655">
                  <c:v>7.0999999999999995E-3</c:v>
                </c:pt>
                <c:pt idx="4656">
                  <c:v>6.8999999999999999E-3</c:v>
                </c:pt>
                <c:pt idx="4657">
                  <c:v>6.7000000000000002E-3</c:v>
                </c:pt>
                <c:pt idx="4658">
                  <c:v>6.9999999999999993E-3</c:v>
                </c:pt>
                <c:pt idx="4659">
                  <c:v>7.3000000000000001E-3</c:v>
                </c:pt>
                <c:pt idx="4660">
                  <c:v>6.9999999999999993E-3</c:v>
                </c:pt>
                <c:pt idx="4661">
                  <c:v>6.9999999999999993E-3</c:v>
                </c:pt>
                <c:pt idx="4662">
                  <c:v>6.5000000000000006E-3</c:v>
                </c:pt>
                <c:pt idx="4663">
                  <c:v>6.5000000000000006E-3</c:v>
                </c:pt>
                <c:pt idx="4664">
                  <c:v>6.1999999999999998E-3</c:v>
                </c:pt>
                <c:pt idx="4665">
                  <c:v>6.0000000000000001E-3</c:v>
                </c:pt>
                <c:pt idx="4666">
                  <c:v>5.8999999999999999E-3</c:v>
                </c:pt>
                <c:pt idx="4667">
                  <c:v>5.7999999999999996E-3</c:v>
                </c:pt>
                <c:pt idx="4669">
                  <c:v>5.8999999999999999E-3</c:v>
                </c:pt>
                <c:pt idx="4670">
                  <c:v>5.7999999999999996E-3</c:v>
                </c:pt>
                <c:pt idx="4671">
                  <c:v>5.8999999999999999E-3</c:v>
                </c:pt>
                <c:pt idx="4672">
                  <c:v>5.8999999999999999E-3</c:v>
                </c:pt>
                <c:pt idx="4673">
                  <c:v>6.4000000000000003E-3</c:v>
                </c:pt>
                <c:pt idx="4674">
                  <c:v>5.8999999999999999E-3</c:v>
                </c:pt>
                <c:pt idx="4675">
                  <c:v>5.6999999999999993E-3</c:v>
                </c:pt>
                <c:pt idx="4676">
                  <c:v>5.3E-3</c:v>
                </c:pt>
                <c:pt idx="4677">
                  <c:v>5.5000000000000005E-3</c:v>
                </c:pt>
                <c:pt idx="4678">
                  <c:v>5.6999999999999993E-3</c:v>
                </c:pt>
                <c:pt idx="4679">
                  <c:v>5.7999999999999996E-3</c:v>
                </c:pt>
                <c:pt idx="4680">
                  <c:v>5.6999999999999993E-3</c:v>
                </c:pt>
                <c:pt idx="4681">
                  <c:v>5.6999999999999993E-3</c:v>
                </c:pt>
                <c:pt idx="4682">
                  <c:v>5.6999999999999993E-3</c:v>
                </c:pt>
                <c:pt idx="4683">
                  <c:v>5.3E-3</c:v>
                </c:pt>
                <c:pt idx="4684">
                  <c:v>5.1000000000000004E-3</c:v>
                </c:pt>
                <c:pt idx="4685">
                  <c:v>5.5000000000000005E-3</c:v>
                </c:pt>
                <c:pt idx="4686">
                  <c:v>5.8999999999999999E-3</c:v>
                </c:pt>
                <c:pt idx="4687">
                  <c:v>6.1999999999999998E-3</c:v>
                </c:pt>
                <c:pt idx="4688">
                  <c:v>5.8999999999999999E-3</c:v>
                </c:pt>
                <c:pt idx="4689">
                  <c:v>5.6999999999999993E-3</c:v>
                </c:pt>
                <c:pt idx="4691">
                  <c:v>5.5000000000000005E-3</c:v>
                </c:pt>
                <c:pt idx="4692">
                  <c:v>5.3E-3</c:v>
                </c:pt>
                <c:pt idx="4693">
                  <c:v>5.1999999999999998E-3</c:v>
                </c:pt>
                <c:pt idx="4694">
                  <c:v>5.1000000000000004E-3</c:v>
                </c:pt>
                <c:pt idx="4696">
                  <c:v>5.4000000000000003E-3</c:v>
                </c:pt>
                <c:pt idx="4697">
                  <c:v>5.0000000000000001E-3</c:v>
                </c:pt>
                <c:pt idx="4698">
                  <c:v>5.0000000000000001E-3</c:v>
                </c:pt>
                <c:pt idx="4699">
                  <c:v>5.1000000000000004E-3</c:v>
                </c:pt>
                <c:pt idx="4700">
                  <c:v>5.3E-3</c:v>
                </c:pt>
                <c:pt idx="4701">
                  <c:v>5.6999999999999993E-3</c:v>
                </c:pt>
                <c:pt idx="4702">
                  <c:v>5.6999999999999993E-3</c:v>
                </c:pt>
                <c:pt idx="4703">
                  <c:v>5.6000000000000008E-3</c:v>
                </c:pt>
                <c:pt idx="4704">
                  <c:v>5.6000000000000008E-3</c:v>
                </c:pt>
                <c:pt idx="4706">
                  <c:v>5.1000000000000004E-3</c:v>
                </c:pt>
                <c:pt idx="4707">
                  <c:v>5.1999999999999998E-3</c:v>
                </c:pt>
                <c:pt idx="4708">
                  <c:v>5.6999999999999993E-3</c:v>
                </c:pt>
                <c:pt idx="4709">
                  <c:v>5.7999999999999996E-3</c:v>
                </c:pt>
                <c:pt idx="4710">
                  <c:v>5.7999999999999996E-3</c:v>
                </c:pt>
                <c:pt idx="4711">
                  <c:v>5.6999999999999993E-3</c:v>
                </c:pt>
                <c:pt idx="4712">
                  <c:v>5.6999999999999993E-3</c:v>
                </c:pt>
                <c:pt idx="4713">
                  <c:v>5.5000000000000005E-3</c:v>
                </c:pt>
                <c:pt idx="4714">
                  <c:v>5.3E-3</c:v>
                </c:pt>
                <c:pt idx="4715">
                  <c:v>5.8999999999999999E-3</c:v>
                </c:pt>
                <c:pt idx="4716">
                  <c:v>6.0000000000000001E-3</c:v>
                </c:pt>
                <c:pt idx="4717">
                  <c:v>5.7999999999999996E-3</c:v>
                </c:pt>
                <c:pt idx="4718">
                  <c:v>6.1999999999999998E-3</c:v>
                </c:pt>
                <c:pt idx="4719">
                  <c:v>6.8999999999999999E-3</c:v>
                </c:pt>
                <c:pt idx="4720">
                  <c:v>6.8999999999999999E-3</c:v>
                </c:pt>
                <c:pt idx="4721">
                  <c:v>6.8999999999999999E-3</c:v>
                </c:pt>
                <c:pt idx="4722">
                  <c:v>6.8999999999999999E-3</c:v>
                </c:pt>
                <c:pt idx="4723">
                  <c:v>7.1999999999999998E-3</c:v>
                </c:pt>
                <c:pt idx="4724">
                  <c:v>7.8000000000000005E-3</c:v>
                </c:pt>
                <c:pt idx="4725">
                  <c:v>7.7000000000000002E-3</c:v>
                </c:pt>
                <c:pt idx="4726">
                  <c:v>7.3000000000000001E-3</c:v>
                </c:pt>
                <c:pt idx="4727">
                  <c:v>7.4000000000000003E-3</c:v>
                </c:pt>
                <c:pt idx="4728">
                  <c:v>7.0999999999999995E-3</c:v>
                </c:pt>
                <c:pt idx="4729">
                  <c:v>6.6E-3</c:v>
                </c:pt>
                <c:pt idx="4731">
                  <c:v>6.3E-3</c:v>
                </c:pt>
                <c:pt idx="4732">
                  <c:v>6.8000000000000005E-3</c:v>
                </c:pt>
                <c:pt idx="4733">
                  <c:v>6.7000000000000002E-3</c:v>
                </c:pt>
                <c:pt idx="4734">
                  <c:v>6.3E-3</c:v>
                </c:pt>
                <c:pt idx="4735">
                  <c:v>6.4000000000000003E-3</c:v>
                </c:pt>
                <c:pt idx="4736">
                  <c:v>6.3E-3</c:v>
                </c:pt>
                <c:pt idx="4737">
                  <c:v>6.1999999999999998E-3</c:v>
                </c:pt>
                <c:pt idx="4738">
                  <c:v>5.8999999999999999E-3</c:v>
                </c:pt>
                <c:pt idx="4739">
                  <c:v>6.0999999999999995E-3</c:v>
                </c:pt>
                <c:pt idx="4740">
                  <c:v>6.4000000000000003E-3</c:v>
                </c:pt>
                <c:pt idx="4741">
                  <c:v>6.3E-3</c:v>
                </c:pt>
                <c:pt idx="4742">
                  <c:v>6.4000000000000003E-3</c:v>
                </c:pt>
                <c:pt idx="4743">
                  <c:v>6.0999999999999995E-3</c:v>
                </c:pt>
                <c:pt idx="4744">
                  <c:v>6.3E-3</c:v>
                </c:pt>
                <c:pt idx="4745">
                  <c:v>6.0000000000000001E-3</c:v>
                </c:pt>
                <c:pt idx="4746">
                  <c:v>5.7999999999999996E-3</c:v>
                </c:pt>
                <c:pt idx="4747">
                  <c:v>5.5000000000000005E-3</c:v>
                </c:pt>
                <c:pt idx="4748">
                  <c:v>5.3E-3</c:v>
                </c:pt>
                <c:pt idx="4749">
                  <c:v>5.4000000000000003E-3</c:v>
                </c:pt>
                <c:pt idx="4750">
                  <c:v>5.4000000000000003E-3</c:v>
                </c:pt>
                <c:pt idx="4751">
                  <c:v>5.5000000000000005E-3</c:v>
                </c:pt>
                <c:pt idx="4752">
                  <c:v>5.7999999999999996E-3</c:v>
                </c:pt>
                <c:pt idx="4753">
                  <c:v>5.4000000000000003E-3</c:v>
                </c:pt>
                <c:pt idx="4754">
                  <c:v>5.4000000000000003E-3</c:v>
                </c:pt>
                <c:pt idx="4755">
                  <c:v>5.1999999999999998E-3</c:v>
                </c:pt>
                <c:pt idx="4756">
                  <c:v>5.1999999999999998E-3</c:v>
                </c:pt>
                <c:pt idx="4757">
                  <c:v>4.8999999999999998E-3</c:v>
                </c:pt>
                <c:pt idx="4758">
                  <c:v>4.6999999999999993E-3</c:v>
                </c:pt>
                <c:pt idx="4760">
                  <c:v>4.7999999999999996E-3</c:v>
                </c:pt>
                <c:pt idx="4761">
                  <c:v>5.1000000000000004E-3</c:v>
                </c:pt>
                <c:pt idx="4762">
                  <c:v>5.1000000000000004E-3</c:v>
                </c:pt>
                <c:pt idx="4763">
                  <c:v>5.3E-3</c:v>
                </c:pt>
                <c:pt idx="4764">
                  <c:v>5.0000000000000001E-3</c:v>
                </c:pt>
                <c:pt idx="4765">
                  <c:v>4.8999999999999998E-3</c:v>
                </c:pt>
                <c:pt idx="4766">
                  <c:v>4.7999999999999996E-3</c:v>
                </c:pt>
                <c:pt idx="4767">
                  <c:v>4.6999999999999993E-3</c:v>
                </c:pt>
                <c:pt idx="4768">
                  <c:v>4.8999999999999998E-3</c:v>
                </c:pt>
                <c:pt idx="4769">
                  <c:v>4.5000000000000005E-3</c:v>
                </c:pt>
                <c:pt idx="4770">
                  <c:v>4.4000000000000003E-3</c:v>
                </c:pt>
                <c:pt idx="4771">
                  <c:v>4.0999999999999995E-3</c:v>
                </c:pt>
                <c:pt idx="4772">
                  <c:v>4.5000000000000005E-3</c:v>
                </c:pt>
                <c:pt idx="4773">
                  <c:v>4.7999999999999996E-3</c:v>
                </c:pt>
                <c:pt idx="4774">
                  <c:v>5.0000000000000001E-3</c:v>
                </c:pt>
                <c:pt idx="4775">
                  <c:v>4.8999999999999998E-3</c:v>
                </c:pt>
                <c:pt idx="4776">
                  <c:v>5.1999999999999998E-3</c:v>
                </c:pt>
                <c:pt idx="4777">
                  <c:v>5.4000000000000003E-3</c:v>
                </c:pt>
                <c:pt idx="4778">
                  <c:v>5.1000000000000004E-3</c:v>
                </c:pt>
                <c:pt idx="4779">
                  <c:v>4.6999999999999993E-3</c:v>
                </c:pt>
                <c:pt idx="4780">
                  <c:v>4.5999999999999999E-3</c:v>
                </c:pt>
                <c:pt idx="4781">
                  <c:v>4.6999999999999993E-3</c:v>
                </c:pt>
                <c:pt idx="4782">
                  <c:v>4.7999999999999996E-3</c:v>
                </c:pt>
                <c:pt idx="4783">
                  <c:v>4.5000000000000005E-3</c:v>
                </c:pt>
                <c:pt idx="4784">
                  <c:v>4.4000000000000003E-3</c:v>
                </c:pt>
                <c:pt idx="4785">
                  <c:v>4.5999999999999999E-3</c:v>
                </c:pt>
                <c:pt idx="4786">
                  <c:v>4.5999999999999999E-3</c:v>
                </c:pt>
                <c:pt idx="4787">
                  <c:v>4.5999999999999999E-3</c:v>
                </c:pt>
                <c:pt idx="4788">
                  <c:v>4.3E-3</c:v>
                </c:pt>
                <c:pt idx="4789">
                  <c:v>4.3E-3</c:v>
                </c:pt>
                <c:pt idx="4790">
                  <c:v>4.5000000000000005E-3</c:v>
                </c:pt>
                <c:pt idx="4791">
                  <c:v>5.0000000000000001E-3</c:v>
                </c:pt>
                <c:pt idx="4792">
                  <c:v>5.1000000000000004E-3</c:v>
                </c:pt>
                <c:pt idx="4793">
                  <c:v>5.4000000000000003E-3</c:v>
                </c:pt>
                <c:pt idx="4794">
                  <c:v>5.1000000000000004E-3</c:v>
                </c:pt>
                <c:pt idx="4795">
                  <c:v>4.7999999999999996E-3</c:v>
                </c:pt>
                <c:pt idx="4796">
                  <c:v>4.6999999999999993E-3</c:v>
                </c:pt>
                <c:pt idx="4797">
                  <c:v>4.7999999999999996E-3</c:v>
                </c:pt>
                <c:pt idx="4798">
                  <c:v>4.7999999999999996E-3</c:v>
                </c:pt>
                <c:pt idx="4799">
                  <c:v>4.5000000000000005E-3</c:v>
                </c:pt>
                <c:pt idx="4801">
                  <c:v>4.5000000000000005E-3</c:v>
                </c:pt>
                <c:pt idx="4802">
                  <c:v>4.1999999999999997E-3</c:v>
                </c:pt>
                <c:pt idx="4803">
                  <c:v>4.3E-3</c:v>
                </c:pt>
                <c:pt idx="4804">
                  <c:v>4.1999999999999997E-3</c:v>
                </c:pt>
                <c:pt idx="4805">
                  <c:v>4.1999999999999997E-3</c:v>
                </c:pt>
                <c:pt idx="4806">
                  <c:v>4.3E-3</c:v>
                </c:pt>
                <c:pt idx="4807">
                  <c:v>4.5000000000000005E-3</c:v>
                </c:pt>
                <c:pt idx="4808">
                  <c:v>4.3E-3</c:v>
                </c:pt>
                <c:pt idx="4809">
                  <c:v>4.3E-3</c:v>
                </c:pt>
                <c:pt idx="4810">
                  <c:v>4.4000000000000003E-3</c:v>
                </c:pt>
                <c:pt idx="4811">
                  <c:v>4.1999999999999997E-3</c:v>
                </c:pt>
                <c:pt idx="4812">
                  <c:v>3.9000000000000003E-3</c:v>
                </c:pt>
                <c:pt idx="4813">
                  <c:v>3.4999999999999996E-3</c:v>
                </c:pt>
                <c:pt idx="4814">
                  <c:v>3.8E-3</c:v>
                </c:pt>
                <c:pt idx="4815">
                  <c:v>3.5999999999999999E-3</c:v>
                </c:pt>
                <c:pt idx="4816">
                  <c:v>3.4999999999999996E-3</c:v>
                </c:pt>
                <c:pt idx="4817">
                  <c:v>3.7000000000000002E-3</c:v>
                </c:pt>
                <c:pt idx="4818">
                  <c:v>3.4000000000000002E-3</c:v>
                </c:pt>
                <c:pt idx="4819">
                  <c:v>3.4000000000000002E-3</c:v>
                </c:pt>
                <c:pt idx="4820">
                  <c:v>3.3E-3</c:v>
                </c:pt>
                <c:pt idx="4821">
                  <c:v>3.4999999999999996E-3</c:v>
                </c:pt>
                <c:pt idx="4822">
                  <c:v>3.0999999999999999E-3</c:v>
                </c:pt>
                <c:pt idx="4823">
                  <c:v>3.2000000000000002E-3</c:v>
                </c:pt>
                <c:pt idx="4824">
                  <c:v>3.3E-3</c:v>
                </c:pt>
                <c:pt idx="4825">
                  <c:v>3.0000000000000001E-3</c:v>
                </c:pt>
                <c:pt idx="4826">
                  <c:v>3.0000000000000001E-3</c:v>
                </c:pt>
                <c:pt idx="4828">
                  <c:v>2.8999999999999998E-3</c:v>
                </c:pt>
                <c:pt idx="4829">
                  <c:v>2.8999999999999998E-3</c:v>
                </c:pt>
                <c:pt idx="4830">
                  <c:v>2.8999999999999998E-3</c:v>
                </c:pt>
                <c:pt idx="4831">
                  <c:v>2.8000000000000004E-3</c:v>
                </c:pt>
                <c:pt idx="4832">
                  <c:v>2.7000000000000001E-3</c:v>
                </c:pt>
                <c:pt idx="4833">
                  <c:v>2.5000000000000001E-3</c:v>
                </c:pt>
                <c:pt idx="4834">
                  <c:v>2.3999999999999998E-3</c:v>
                </c:pt>
                <c:pt idx="4835">
                  <c:v>2.5999999999999999E-3</c:v>
                </c:pt>
                <c:pt idx="4836">
                  <c:v>2.3999999999999998E-3</c:v>
                </c:pt>
                <c:pt idx="4837">
                  <c:v>2.8000000000000004E-3</c:v>
                </c:pt>
                <c:pt idx="4838">
                  <c:v>2.3999999999999998E-3</c:v>
                </c:pt>
                <c:pt idx="4839">
                  <c:v>2.8999999999999998E-3</c:v>
                </c:pt>
                <c:pt idx="4840">
                  <c:v>3.2000000000000002E-3</c:v>
                </c:pt>
                <c:pt idx="4841">
                  <c:v>3.2000000000000002E-3</c:v>
                </c:pt>
                <c:pt idx="4842">
                  <c:v>2.8000000000000004E-3</c:v>
                </c:pt>
                <c:pt idx="4843">
                  <c:v>2.8999999999999998E-3</c:v>
                </c:pt>
                <c:pt idx="4844">
                  <c:v>2.8999999999999998E-3</c:v>
                </c:pt>
                <c:pt idx="4845">
                  <c:v>3.2000000000000002E-3</c:v>
                </c:pt>
                <c:pt idx="4846">
                  <c:v>2.8999999999999998E-3</c:v>
                </c:pt>
                <c:pt idx="4847">
                  <c:v>3.3E-3</c:v>
                </c:pt>
                <c:pt idx="4848">
                  <c:v>3.2000000000000002E-3</c:v>
                </c:pt>
                <c:pt idx="4849">
                  <c:v>3.2000000000000002E-3</c:v>
                </c:pt>
                <c:pt idx="4850">
                  <c:v>3.0000000000000001E-3</c:v>
                </c:pt>
                <c:pt idx="4851">
                  <c:v>3.0000000000000001E-3</c:v>
                </c:pt>
                <c:pt idx="4852">
                  <c:v>2.8000000000000004E-3</c:v>
                </c:pt>
                <c:pt idx="4853">
                  <c:v>2.8999999999999998E-3</c:v>
                </c:pt>
                <c:pt idx="4854">
                  <c:v>2.5999999999999999E-3</c:v>
                </c:pt>
                <c:pt idx="4855">
                  <c:v>2.7000000000000001E-3</c:v>
                </c:pt>
                <c:pt idx="4856">
                  <c:v>2.5999999999999999E-3</c:v>
                </c:pt>
                <c:pt idx="4857">
                  <c:v>2.5000000000000001E-3</c:v>
                </c:pt>
                <c:pt idx="4858">
                  <c:v>2.3999999999999998E-3</c:v>
                </c:pt>
                <c:pt idx="4859">
                  <c:v>2.5999999999999999E-3</c:v>
                </c:pt>
                <c:pt idx="4860">
                  <c:v>2.2000000000000001E-3</c:v>
                </c:pt>
                <c:pt idx="4861">
                  <c:v>2.3999999999999998E-3</c:v>
                </c:pt>
                <c:pt idx="4862">
                  <c:v>2.2000000000000001E-3</c:v>
                </c:pt>
                <c:pt idx="4863">
                  <c:v>2.0999999999999999E-3</c:v>
                </c:pt>
                <c:pt idx="4864">
                  <c:v>1.9E-3</c:v>
                </c:pt>
                <c:pt idx="4865">
                  <c:v>1.8E-3</c:v>
                </c:pt>
                <c:pt idx="4866">
                  <c:v>2.0999999999999999E-3</c:v>
                </c:pt>
                <c:pt idx="4867">
                  <c:v>2.2000000000000001E-3</c:v>
                </c:pt>
                <c:pt idx="4868">
                  <c:v>2.2000000000000001E-3</c:v>
                </c:pt>
                <c:pt idx="4869">
                  <c:v>2.3999999999999998E-3</c:v>
                </c:pt>
                <c:pt idx="4871">
                  <c:v>2.3999999999999998E-3</c:v>
                </c:pt>
                <c:pt idx="4872">
                  <c:v>2.3999999999999998E-3</c:v>
                </c:pt>
                <c:pt idx="4873">
                  <c:v>2.3999999999999998E-3</c:v>
                </c:pt>
                <c:pt idx="4874">
                  <c:v>2.3E-3</c:v>
                </c:pt>
                <c:pt idx="4875">
                  <c:v>2.0999999999999999E-3</c:v>
                </c:pt>
                <c:pt idx="4876">
                  <c:v>2.2000000000000001E-3</c:v>
                </c:pt>
                <c:pt idx="4877">
                  <c:v>2.3E-3</c:v>
                </c:pt>
                <c:pt idx="4878">
                  <c:v>2.0999999999999999E-3</c:v>
                </c:pt>
                <c:pt idx="4879">
                  <c:v>2.0999999999999999E-3</c:v>
                </c:pt>
                <c:pt idx="4880">
                  <c:v>2.0999999999999999E-3</c:v>
                </c:pt>
                <c:pt idx="4881">
                  <c:v>2.3999999999999998E-3</c:v>
                </c:pt>
                <c:pt idx="4882">
                  <c:v>2.7000000000000001E-3</c:v>
                </c:pt>
                <c:pt idx="4883">
                  <c:v>2.5999999999999999E-3</c:v>
                </c:pt>
                <c:pt idx="4884">
                  <c:v>2.5999999999999999E-3</c:v>
                </c:pt>
                <c:pt idx="4885">
                  <c:v>2.5000000000000001E-3</c:v>
                </c:pt>
                <c:pt idx="4886">
                  <c:v>2.7000000000000001E-3</c:v>
                </c:pt>
                <c:pt idx="4887">
                  <c:v>2.3E-3</c:v>
                </c:pt>
                <c:pt idx="4888">
                  <c:v>2.3E-3</c:v>
                </c:pt>
                <c:pt idx="4889">
                  <c:v>2.3999999999999998E-3</c:v>
                </c:pt>
                <c:pt idx="4890">
                  <c:v>2.7000000000000001E-3</c:v>
                </c:pt>
                <c:pt idx="4891">
                  <c:v>2.3E-3</c:v>
                </c:pt>
                <c:pt idx="4892">
                  <c:v>3.0000000000000001E-3</c:v>
                </c:pt>
                <c:pt idx="4893">
                  <c:v>3.2000000000000002E-3</c:v>
                </c:pt>
                <c:pt idx="4894">
                  <c:v>3.4999999999999996E-3</c:v>
                </c:pt>
                <c:pt idx="4896">
                  <c:v>3.3E-3</c:v>
                </c:pt>
                <c:pt idx="4897">
                  <c:v>3.4000000000000002E-3</c:v>
                </c:pt>
                <c:pt idx="4898">
                  <c:v>2.8999999999999998E-3</c:v>
                </c:pt>
                <c:pt idx="4899">
                  <c:v>3.0000000000000001E-3</c:v>
                </c:pt>
                <c:pt idx="4900">
                  <c:v>3.0999999999999999E-3</c:v>
                </c:pt>
                <c:pt idx="4901">
                  <c:v>2.8999999999999998E-3</c:v>
                </c:pt>
                <c:pt idx="4902">
                  <c:v>3.0000000000000001E-3</c:v>
                </c:pt>
                <c:pt idx="4903">
                  <c:v>3.0000000000000001E-3</c:v>
                </c:pt>
                <c:pt idx="4904">
                  <c:v>2.8000000000000004E-3</c:v>
                </c:pt>
                <c:pt idx="4905">
                  <c:v>2.8000000000000004E-3</c:v>
                </c:pt>
                <c:pt idx="4906">
                  <c:v>2.8000000000000004E-3</c:v>
                </c:pt>
                <c:pt idx="4907">
                  <c:v>2.5999999999999999E-3</c:v>
                </c:pt>
                <c:pt idx="4908">
                  <c:v>2.8000000000000004E-3</c:v>
                </c:pt>
                <c:pt idx="4909">
                  <c:v>2.7000000000000001E-3</c:v>
                </c:pt>
                <c:pt idx="4910">
                  <c:v>2.7000000000000001E-3</c:v>
                </c:pt>
                <c:pt idx="4911">
                  <c:v>2.8000000000000004E-3</c:v>
                </c:pt>
                <c:pt idx="4912">
                  <c:v>2.8000000000000004E-3</c:v>
                </c:pt>
                <c:pt idx="4913">
                  <c:v>3.0000000000000001E-3</c:v>
                </c:pt>
                <c:pt idx="4914">
                  <c:v>3.0999999999999999E-3</c:v>
                </c:pt>
                <c:pt idx="4915">
                  <c:v>2.8999999999999998E-3</c:v>
                </c:pt>
                <c:pt idx="4916">
                  <c:v>2.8999999999999998E-3</c:v>
                </c:pt>
                <c:pt idx="4917">
                  <c:v>2.5999999999999999E-3</c:v>
                </c:pt>
                <c:pt idx="4918">
                  <c:v>2.5999999999999999E-3</c:v>
                </c:pt>
                <c:pt idx="4919">
                  <c:v>2.5000000000000001E-3</c:v>
                </c:pt>
                <c:pt idx="4921">
                  <c:v>2.5000000000000001E-3</c:v>
                </c:pt>
                <c:pt idx="4922">
                  <c:v>2.5999999999999999E-3</c:v>
                </c:pt>
                <c:pt idx="4923">
                  <c:v>2.5000000000000001E-3</c:v>
                </c:pt>
                <c:pt idx="4924">
                  <c:v>2.7000000000000001E-3</c:v>
                </c:pt>
                <c:pt idx="4925">
                  <c:v>2.7000000000000001E-3</c:v>
                </c:pt>
                <c:pt idx="4926">
                  <c:v>2.7000000000000001E-3</c:v>
                </c:pt>
                <c:pt idx="4927">
                  <c:v>2.5000000000000001E-3</c:v>
                </c:pt>
                <c:pt idx="4929">
                  <c:v>2.3999999999999998E-3</c:v>
                </c:pt>
                <c:pt idx="4930">
                  <c:v>2.3E-3</c:v>
                </c:pt>
                <c:pt idx="4931">
                  <c:v>2.3E-3</c:v>
                </c:pt>
                <c:pt idx="4932">
                  <c:v>2.5000000000000001E-3</c:v>
                </c:pt>
                <c:pt idx="4933">
                  <c:v>2.2000000000000001E-3</c:v>
                </c:pt>
                <c:pt idx="4934">
                  <c:v>2.0999999999999999E-3</c:v>
                </c:pt>
                <c:pt idx="4935">
                  <c:v>1.5E-3</c:v>
                </c:pt>
                <c:pt idx="4936">
                  <c:v>1.1000000000000001E-3</c:v>
                </c:pt>
                <c:pt idx="4938">
                  <c:v>1.1999999999999999E-3</c:v>
                </c:pt>
                <c:pt idx="4939">
                  <c:v>1.2999999999999999E-3</c:v>
                </c:pt>
                <c:pt idx="4940">
                  <c:v>1.2999999999999999E-3</c:v>
                </c:pt>
                <c:pt idx="4941">
                  <c:v>1.1000000000000001E-3</c:v>
                </c:pt>
                <c:pt idx="4942">
                  <c:v>1.4000000000000002E-3</c:v>
                </c:pt>
                <c:pt idx="4943">
                  <c:v>1.6000000000000001E-3</c:v>
                </c:pt>
                <c:pt idx="4944">
                  <c:v>1.6000000000000001E-3</c:v>
                </c:pt>
                <c:pt idx="4945">
                  <c:v>1.6000000000000001E-3</c:v>
                </c:pt>
                <c:pt idx="4946">
                  <c:v>1.7000000000000001E-3</c:v>
                </c:pt>
                <c:pt idx="4947">
                  <c:v>1.4000000000000002E-3</c:v>
                </c:pt>
                <c:pt idx="4948">
                  <c:v>1.1999999999999999E-3</c:v>
                </c:pt>
                <c:pt idx="4949">
                  <c:v>1.6000000000000001E-3</c:v>
                </c:pt>
                <c:pt idx="4950">
                  <c:v>1.9E-3</c:v>
                </c:pt>
                <c:pt idx="4952">
                  <c:v>2E-3</c:v>
                </c:pt>
                <c:pt idx="4953">
                  <c:v>2.0999999999999999E-3</c:v>
                </c:pt>
                <c:pt idx="4954">
                  <c:v>2E-3</c:v>
                </c:pt>
                <c:pt idx="4955">
                  <c:v>2.0999999999999999E-3</c:v>
                </c:pt>
                <c:pt idx="4957">
                  <c:v>1.6000000000000001E-3</c:v>
                </c:pt>
                <c:pt idx="4958">
                  <c:v>1.7000000000000001E-3</c:v>
                </c:pt>
                <c:pt idx="4959">
                  <c:v>1.7000000000000001E-3</c:v>
                </c:pt>
                <c:pt idx="4960">
                  <c:v>1.7000000000000001E-3</c:v>
                </c:pt>
                <c:pt idx="4961">
                  <c:v>1.5E-3</c:v>
                </c:pt>
                <c:pt idx="4962">
                  <c:v>1.8E-3</c:v>
                </c:pt>
                <c:pt idx="4963">
                  <c:v>1.8E-3</c:v>
                </c:pt>
                <c:pt idx="4964">
                  <c:v>1.6000000000000001E-3</c:v>
                </c:pt>
                <c:pt idx="4965">
                  <c:v>1.8E-3</c:v>
                </c:pt>
                <c:pt idx="4966">
                  <c:v>1.9E-3</c:v>
                </c:pt>
                <c:pt idx="4967">
                  <c:v>1.8E-3</c:v>
                </c:pt>
                <c:pt idx="4968">
                  <c:v>1.9E-3</c:v>
                </c:pt>
                <c:pt idx="4969">
                  <c:v>1.7000000000000001E-3</c:v>
                </c:pt>
                <c:pt idx="4971">
                  <c:v>1.6000000000000001E-3</c:v>
                </c:pt>
                <c:pt idx="4972">
                  <c:v>1.8E-3</c:v>
                </c:pt>
                <c:pt idx="4973">
                  <c:v>1.6000000000000001E-3</c:v>
                </c:pt>
                <c:pt idx="4974">
                  <c:v>1.6000000000000001E-3</c:v>
                </c:pt>
                <c:pt idx="4975">
                  <c:v>1.5E-3</c:v>
                </c:pt>
                <c:pt idx="4976">
                  <c:v>1.6000000000000001E-3</c:v>
                </c:pt>
                <c:pt idx="4977">
                  <c:v>1.8E-3</c:v>
                </c:pt>
                <c:pt idx="4978">
                  <c:v>1.8E-3</c:v>
                </c:pt>
                <c:pt idx="4979">
                  <c:v>1.8E-3</c:v>
                </c:pt>
                <c:pt idx="4980">
                  <c:v>2E-3</c:v>
                </c:pt>
                <c:pt idx="4981">
                  <c:v>1.8E-3</c:v>
                </c:pt>
                <c:pt idx="4982">
                  <c:v>1.8E-3</c:v>
                </c:pt>
                <c:pt idx="4983">
                  <c:v>1.7000000000000001E-3</c:v>
                </c:pt>
                <c:pt idx="4984">
                  <c:v>1.8E-3</c:v>
                </c:pt>
                <c:pt idx="4985">
                  <c:v>1.7000000000000001E-3</c:v>
                </c:pt>
                <c:pt idx="4986">
                  <c:v>1.8E-3</c:v>
                </c:pt>
                <c:pt idx="4987">
                  <c:v>1.8E-3</c:v>
                </c:pt>
                <c:pt idx="4988">
                  <c:v>1.6000000000000001E-3</c:v>
                </c:pt>
                <c:pt idx="4989">
                  <c:v>1.4000000000000002E-3</c:v>
                </c:pt>
                <c:pt idx="4991">
                  <c:v>1.5E-3</c:v>
                </c:pt>
                <c:pt idx="4992">
                  <c:v>1.5E-3</c:v>
                </c:pt>
                <c:pt idx="4993">
                  <c:v>1.6000000000000001E-3</c:v>
                </c:pt>
                <c:pt idx="4994">
                  <c:v>1.7000000000000001E-3</c:v>
                </c:pt>
                <c:pt idx="4995">
                  <c:v>1.6000000000000001E-3</c:v>
                </c:pt>
                <c:pt idx="4996">
                  <c:v>1.6000000000000001E-3</c:v>
                </c:pt>
                <c:pt idx="4997">
                  <c:v>1.9E-3</c:v>
                </c:pt>
                <c:pt idx="4998">
                  <c:v>2.0999999999999999E-3</c:v>
                </c:pt>
                <c:pt idx="4999">
                  <c:v>2.0999999999999999E-3</c:v>
                </c:pt>
                <c:pt idx="5000">
                  <c:v>1.7000000000000001E-3</c:v>
                </c:pt>
                <c:pt idx="5001">
                  <c:v>1.7000000000000001E-3</c:v>
                </c:pt>
                <c:pt idx="5002">
                  <c:v>1.7000000000000001E-3</c:v>
                </c:pt>
                <c:pt idx="5003">
                  <c:v>1.7000000000000001E-3</c:v>
                </c:pt>
                <c:pt idx="5004">
                  <c:v>1.7000000000000001E-3</c:v>
                </c:pt>
                <c:pt idx="5005">
                  <c:v>1.7000000000000001E-3</c:v>
                </c:pt>
                <c:pt idx="5006">
                  <c:v>1.6000000000000001E-3</c:v>
                </c:pt>
                <c:pt idx="5007">
                  <c:v>1.6000000000000001E-3</c:v>
                </c:pt>
                <c:pt idx="5008">
                  <c:v>1.7000000000000001E-3</c:v>
                </c:pt>
                <c:pt idx="5009">
                  <c:v>1.6000000000000001E-3</c:v>
                </c:pt>
                <c:pt idx="5010">
                  <c:v>1.5E-3</c:v>
                </c:pt>
                <c:pt idx="5011">
                  <c:v>1.5E-3</c:v>
                </c:pt>
                <c:pt idx="5012">
                  <c:v>1.4000000000000002E-3</c:v>
                </c:pt>
                <c:pt idx="5013">
                  <c:v>1.2999999999999999E-3</c:v>
                </c:pt>
                <c:pt idx="5014">
                  <c:v>1.2999999999999999E-3</c:v>
                </c:pt>
                <c:pt idx="5015">
                  <c:v>1.7000000000000001E-3</c:v>
                </c:pt>
                <c:pt idx="5016">
                  <c:v>1.7000000000000001E-3</c:v>
                </c:pt>
                <c:pt idx="5017">
                  <c:v>1.7000000000000001E-3</c:v>
                </c:pt>
                <c:pt idx="5018">
                  <c:v>1.6000000000000001E-3</c:v>
                </c:pt>
                <c:pt idx="5019">
                  <c:v>1.4000000000000002E-3</c:v>
                </c:pt>
                <c:pt idx="5020">
                  <c:v>1.6000000000000001E-3</c:v>
                </c:pt>
                <c:pt idx="5021">
                  <c:v>1.8E-3</c:v>
                </c:pt>
                <c:pt idx="5022">
                  <c:v>1.9E-3</c:v>
                </c:pt>
                <c:pt idx="5023">
                  <c:v>1.8E-3</c:v>
                </c:pt>
                <c:pt idx="5024">
                  <c:v>1.5E-3</c:v>
                </c:pt>
                <c:pt idx="5025">
                  <c:v>1.6000000000000001E-3</c:v>
                </c:pt>
                <c:pt idx="5026">
                  <c:v>1.6000000000000001E-3</c:v>
                </c:pt>
                <c:pt idx="5027">
                  <c:v>1.7000000000000001E-3</c:v>
                </c:pt>
                <c:pt idx="5028">
                  <c:v>1.6000000000000001E-3</c:v>
                </c:pt>
                <c:pt idx="5029">
                  <c:v>1.6000000000000001E-3</c:v>
                </c:pt>
                <c:pt idx="5030">
                  <c:v>1.5E-3</c:v>
                </c:pt>
                <c:pt idx="5031">
                  <c:v>1.9E-3</c:v>
                </c:pt>
                <c:pt idx="5032">
                  <c:v>1.9E-3</c:v>
                </c:pt>
                <c:pt idx="5033">
                  <c:v>1.9E-3</c:v>
                </c:pt>
                <c:pt idx="5035">
                  <c:v>2.0999999999999999E-3</c:v>
                </c:pt>
                <c:pt idx="5036">
                  <c:v>2.0999999999999999E-3</c:v>
                </c:pt>
                <c:pt idx="5037">
                  <c:v>2.0999999999999999E-3</c:v>
                </c:pt>
                <c:pt idx="5038">
                  <c:v>2.0999999999999999E-3</c:v>
                </c:pt>
                <c:pt idx="5039">
                  <c:v>2.3E-3</c:v>
                </c:pt>
                <c:pt idx="5040">
                  <c:v>2.3999999999999998E-3</c:v>
                </c:pt>
                <c:pt idx="5041">
                  <c:v>2.3999999999999998E-3</c:v>
                </c:pt>
                <c:pt idx="5042">
                  <c:v>2.0999999999999999E-3</c:v>
                </c:pt>
                <c:pt idx="5043">
                  <c:v>2E-3</c:v>
                </c:pt>
                <c:pt idx="5044">
                  <c:v>2.0999999999999999E-3</c:v>
                </c:pt>
                <c:pt idx="5045">
                  <c:v>2E-3</c:v>
                </c:pt>
                <c:pt idx="5046">
                  <c:v>1.7000000000000001E-3</c:v>
                </c:pt>
                <c:pt idx="5047">
                  <c:v>1.9E-3</c:v>
                </c:pt>
                <c:pt idx="5048">
                  <c:v>1.9E-3</c:v>
                </c:pt>
                <c:pt idx="5049">
                  <c:v>2.0999999999999999E-3</c:v>
                </c:pt>
                <c:pt idx="5050">
                  <c:v>2.2000000000000001E-3</c:v>
                </c:pt>
                <c:pt idx="5051">
                  <c:v>2.2000000000000001E-3</c:v>
                </c:pt>
                <c:pt idx="5052">
                  <c:v>2.0999999999999999E-3</c:v>
                </c:pt>
                <c:pt idx="5053">
                  <c:v>2E-3</c:v>
                </c:pt>
                <c:pt idx="5054">
                  <c:v>1.9E-3</c:v>
                </c:pt>
                <c:pt idx="5055">
                  <c:v>2E-3</c:v>
                </c:pt>
                <c:pt idx="5056">
                  <c:v>1.7000000000000001E-3</c:v>
                </c:pt>
                <c:pt idx="5057">
                  <c:v>1.6000000000000001E-3</c:v>
                </c:pt>
                <c:pt idx="5058">
                  <c:v>1.9E-3</c:v>
                </c:pt>
                <c:pt idx="5059">
                  <c:v>1.6000000000000001E-3</c:v>
                </c:pt>
                <c:pt idx="5061">
                  <c:v>1.4000000000000002E-3</c:v>
                </c:pt>
                <c:pt idx="5062">
                  <c:v>1.6000000000000001E-3</c:v>
                </c:pt>
                <c:pt idx="5063">
                  <c:v>1.6000000000000001E-3</c:v>
                </c:pt>
                <c:pt idx="5064">
                  <c:v>1.9E-3</c:v>
                </c:pt>
                <c:pt idx="5065">
                  <c:v>2.5000000000000001E-3</c:v>
                </c:pt>
                <c:pt idx="5066">
                  <c:v>2.3999999999999998E-3</c:v>
                </c:pt>
                <c:pt idx="5067">
                  <c:v>2.8999999999999998E-3</c:v>
                </c:pt>
                <c:pt idx="5068">
                  <c:v>2.3999999999999998E-3</c:v>
                </c:pt>
                <c:pt idx="5069">
                  <c:v>2.3999999999999998E-3</c:v>
                </c:pt>
                <c:pt idx="5070">
                  <c:v>2.5000000000000001E-3</c:v>
                </c:pt>
                <c:pt idx="5071">
                  <c:v>2.2000000000000001E-3</c:v>
                </c:pt>
                <c:pt idx="5072">
                  <c:v>2.5000000000000001E-3</c:v>
                </c:pt>
                <c:pt idx="5073">
                  <c:v>2.7000000000000001E-3</c:v>
                </c:pt>
                <c:pt idx="5074">
                  <c:v>2.5000000000000001E-3</c:v>
                </c:pt>
                <c:pt idx="5075">
                  <c:v>2.3E-3</c:v>
                </c:pt>
                <c:pt idx="5076">
                  <c:v>2E-3</c:v>
                </c:pt>
                <c:pt idx="5077">
                  <c:v>2.8999999999999998E-3</c:v>
                </c:pt>
                <c:pt idx="5078">
                  <c:v>2.8999999999999998E-3</c:v>
                </c:pt>
                <c:pt idx="5079">
                  <c:v>3.0000000000000001E-3</c:v>
                </c:pt>
                <c:pt idx="5080">
                  <c:v>3.0000000000000001E-3</c:v>
                </c:pt>
                <c:pt idx="5081">
                  <c:v>2.8999999999999998E-3</c:v>
                </c:pt>
                <c:pt idx="5082">
                  <c:v>2.8000000000000004E-3</c:v>
                </c:pt>
                <c:pt idx="5083">
                  <c:v>2.7000000000000001E-3</c:v>
                </c:pt>
                <c:pt idx="5084">
                  <c:v>2.5000000000000001E-3</c:v>
                </c:pt>
                <c:pt idx="5085">
                  <c:v>2.5000000000000001E-3</c:v>
                </c:pt>
                <c:pt idx="5086">
                  <c:v>2.0999999999999999E-3</c:v>
                </c:pt>
                <c:pt idx="5087">
                  <c:v>1.9E-3</c:v>
                </c:pt>
                <c:pt idx="5089">
                  <c:v>1.7000000000000001E-3</c:v>
                </c:pt>
                <c:pt idx="5090">
                  <c:v>1.7000000000000001E-3</c:v>
                </c:pt>
                <c:pt idx="5091">
                  <c:v>1.5E-3</c:v>
                </c:pt>
                <c:pt idx="5092">
                  <c:v>2.5000000000000001E-3</c:v>
                </c:pt>
                <c:pt idx="5093">
                  <c:v>2.8000000000000004E-3</c:v>
                </c:pt>
                <c:pt idx="5094">
                  <c:v>2.8000000000000004E-3</c:v>
                </c:pt>
                <c:pt idx="5095">
                  <c:v>2.5999999999999999E-3</c:v>
                </c:pt>
                <c:pt idx="5096">
                  <c:v>2.5999999999999999E-3</c:v>
                </c:pt>
                <c:pt idx="5097">
                  <c:v>2.3E-3</c:v>
                </c:pt>
                <c:pt idx="5098">
                  <c:v>2.7000000000000001E-3</c:v>
                </c:pt>
                <c:pt idx="5099">
                  <c:v>2.5000000000000001E-3</c:v>
                </c:pt>
                <c:pt idx="5100">
                  <c:v>2.5000000000000001E-3</c:v>
                </c:pt>
                <c:pt idx="5101">
                  <c:v>2.5000000000000001E-3</c:v>
                </c:pt>
                <c:pt idx="5102">
                  <c:v>2.2000000000000001E-3</c:v>
                </c:pt>
                <c:pt idx="5103">
                  <c:v>2.2000000000000001E-3</c:v>
                </c:pt>
                <c:pt idx="5104">
                  <c:v>2.2000000000000001E-3</c:v>
                </c:pt>
                <c:pt idx="5105">
                  <c:v>2.0999999999999999E-3</c:v>
                </c:pt>
                <c:pt idx="5106">
                  <c:v>2.0999999999999999E-3</c:v>
                </c:pt>
                <c:pt idx="5107">
                  <c:v>1.2999999999999999E-3</c:v>
                </c:pt>
                <c:pt idx="5108">
                  <c:v>1.7000000000000001E-3</c:v>
                </c:pt>
                <c:pt idx="5109">
                  <c:v>1.4000000000000002E-3</c:v>
                </c:pt>
                <c:pt idx="5110">
                  <c:v>1.6000000000000001E-3</c:v>
                </c:pt>
                <c:pt idx="5111">
                  <c:v>1.2999999999999999E-3</c:v>
                </c:pt>
                <c:pt idx="5112">
                  <c:v>1.1999999999999999E-3</c:v>
                </c:pt>
                <c:pt idx="5113">
                  <c:v>1E-3</c:v>
                </c:pt>
                <c:pt idx="5114">
                  <c:v>1.1000000000000001E-3</c:v>
                </c:pt>
                <c:pt idx="5115">
                  <c:v>7.000000000000001E-4</c:v>
                </c:pt>
                <c:pt idx="5116">
                  <c:v>2.0000000000000001E-4</c:v>
                </c:pt>
                <c:pt idx="5117">
                  <c:v>1E-4</c:v>
                </c:pt>
                <c:pt idx="5118">
                  <c:v>4.0000000000000002E-4</c:v>
                </c:pt>
                <c:pt idx="5119">
                  <c:v>7.000000000000001E-4</c:v>
                </c:pt>
                <c:pt idx="5120">
                  <c:v>7.000000000000001E-4</c:v>
                </c:pt>
                <c:pt idx="5121">
                  <c:v>5.0000000000000001E-4</c:v>
                </c:pt>
                <c:pt idx="5122">
                  <c:v>2.9999999999999997E-4</c:v>
                </c:pt>
                <c:pt idx="5123">
                  <c:v>1E-4</c:v>
                </c:pt>
                <c:pt idx="5124">
                  <c:v>1E-4</c:v>
                </c:pt>
                <c:pt idx="5125">
                  <c:v>0</c:v>
                </c:pt>
                <c:pt idx="5126">
                  <c:v>-4.0000000000000002E-4</c:v>
                </c:pt>
                <c:pt idx="5127">
                  <c:v>-2.9999999999999997E-4</c:v>
                </c:pt>
                <c:pt idx="5128">
                  <c:v>-2.9999999999999997E-4</c:v>
                </c:pt>
                <c:pt idx="5129">
                  <c:v>0</c:v>
                </c:pt>
                <c:pt idx="5131">
                  <c:v>0</c:v>
                </c:pt>
                <c:pt idx="5132">
                  <c:v>4.0000000000000002E-4</c:v>
                </c:pt>
                <c:pt idx="5133">
                  <c:v>2.0000000000000001E-4</c:v>
                </c:pt>
                <c:pt idx="5134">
                  <c:v>2.0000000000000001E-4</c:v>
                </c:pt>
                <c:pt idx="5135">
                  <c:v>5.0000000000000001E-4</c:v>
                </c:pt>
                <c:pt idx="5136">
                  <c:v>5.0000000000000001E-4</c:v>
                </c:pt>
                <c:pt idx="5137">
                  <c:v>7.000000000000001E-4</c:v>
                </c:pt>
                <c:pt idx="5138">
                  <c:v>7.000000000000001E-4</c:v>
                </c:pt>
                <c:pt idx="5139">
                  <c:v>1.1000000000000001E-3</c:v>
                </c:pt>
                <c:pt idx="5140">
                  <c:v>1E-3</c:v>
                </c:pt>
                <c:pt idx="5141">
                  <c:v>8.9999999999999998E-4</c:v>
                </c:pt>
                <c:pt idx="5142">
                  <c:v>2.9999999999999997E-4</c:v>
                </c:pt>
                <c:pt idx="5143">
                  <c:v>5.0000000000000001E-4</c:v>
                </c:pt>
                <c:pt idx="5144">
                  <c:v>5.0000000000000001E-4</c:v>
                </c:pt>
                <c:pt idx="5145">
                  <c:v>4.0000000000000002E-4</c:v>
                </c:pt>
                <c:pt idx="5146">
                  <c:v>4.0000000000000002E-4</c:v>
                </c:pt>
                <c:pt idx="5147">
                  <c:v>5.0000000000000001E-4</c:v>
                </c:pt>
                <c:pt idx="5148">
                  <c:v>4.0000000000000002E-4</c:v>
                </c:pt>
                <c:pt idx="5149">
                  <c:v>5.9999999999999995E-4</c:v>
                </c:pt>
                <c:pt idx="5150">
                  <c:v>5.0000000000000001E-4</c:v>
                </c:pt>
                <c:pt idx="5151">
                  <c:v>8.9999999999999998E-4</c:v>
                </c:pt>
                <c:pt idx="5152">
                  <c:v>1.1999999999999999E-3</c:v>
                </c:pt>
                <c:pt idx="5153">
                  <c:v>1.5E-3</c:v>
                </c:pt>
                <c:pt idx="5154">
                  <c:v>1.1999999999999999E-3</c:v>
                </c:pt>
                <c:pt idx="5155">
                  <c:v>1E-3</c:v>
                </c:pt>
                <c:pt idx="5156">
                  <c:v>1.1999999999999999E-3</c:v>
                </c:pt>
                <c:pt idx="5157">
                  <c:v>1.1999999999999999E-3</c:v>
                </c:pt>
                <c:pt idx="5158">
                  <c:v>1.4000000000000002E-3</c:v>
                </c:pt>
                <c:pt idx="5159">
                  <c:v>1.2999999999999999E-3</c:v>
                </c:pt>
                <c:pt idx="5161">
                  <c:v>1.6000000000000001E-3</c:v>
                </c:pt>
                <c:pt idx="5162">
                  <c:v>1.7000000000000001E-3</c:v>
                </c:pt>
                <c:pt idx="5163">
                  <c:v>1.6000000000000001E-3</c:v>
                </c:pt>
                <c:pt idx="5164">
                  <c:v>1.8E-3</c:v>
                </c:pt>
                <c:pt idx="5165">
                  <c:v>1.8E-3</c:v>
                </c:pt>
                <c:pt idx="5166">
                  <c:v>1.8E-3</c:v>
                </c:pt>
                <c:pt idx="5167">
                  <c:v>1.9E-3</c:v>
                </c:pt>
                <c:pt idx="5168">
                  <c:v>1.9E-3</c:v>
                </c:pt>
                <c:pt idx="5169">
                  <c:v>1.7000000000000001E-3</c:v>
                </c:pt>
                <c:pt idx="5170">
                  <c:v>2.0999999999999999E-3</c:v>
                </c:pt>
                <c:pt idx="5171">
                  <c:v>2E-3</c:v>
                </c:pt>
                <c:pt idx="5172">
                  <c:v>1.7000000000000001E-3</c:v>
                </c:pt>
                <c:pt idx="5173">
                  <c:v>1.7000000000000001E-3</c:v>
                </c:pt>
                <c:pt idx="5174">
                  <c:v>1.7000000000000001E-3</c:v>
                </c:pt>
                <c:pt idx="5175">
                  <c:v>1.9E-3</c:v>
                </c:pt>
                <c:pt idx="5176">
                  <c:v>2.3E-3</c:v>
                </c:pt>
                <c:pt idx="5177">
                  <c:v>2E-3</c:v>
                </c:pt>
                <c:pt idx="5178">
                  <c:v>2.3999999999999998E-3</c:v>
                </c:pt>
                <c:pt idx="5179">
                  <c:v>2.5999999999999999E-3</c:v>
                </c:pt>
                <c:pt idx="5181">
                  <c:v>2.5999999999999999E-3</c:v>
                </c:pt>
                <c:pt idx="5182">
                  <c:v>2.5000000000000001E-3</c:v>
                </c:pt>
                <c:pt idx="5183">
                  <c:v>2.3999999999999998E-3</c:v>
                </c:pt>
                <c:pt idx="5184">
                  <c:v>2.3E-3</c:v>
                </c:pt>
                <c:pt idx="5185">
                  <c:v>2.0999999999999999E-3</c:v>
                </c:pt>
                <c:pt idx="5186">
                  <c:v>1.9E-3</c:v>
                </c:pt>
                <c:pt idx="5187">
                  <c:v>1.7000000000000001E-3</c:v>
                </c:pt>
                <c:pt idx="5188">
                  <c:v>1.7000000000000001E-3</c:v>
                </c:pt>
                <c:pt idx="5189">
                  <c:v>1.6000000000000001E-3</c:v>
                </c:pt>
                <c:pt idx="5190">
                  <c:v>1.5E-3</c:v>
                </c:pt>
                <c:pt idx="5191">
                  <c:v>1.6000000000000001E-3</c:v>
                </c:pt>
                <c:pt idx="5192">
                  <c:v>1.4000000000000002E-3</c:v>
                </c:pt>
                <c:pt idx="5194">
                  <c:v>1.7000000000000001E-3</c:v>
                </c:pt>
                <c:pt idx="5195">
                  <c:v>2.2000000000000001E-3</c:v>
                </c:pt>
                <c:pt idx="5196">
                  <c:v>1.9E-3</c:v>
                </c:pt>
                <c:pt idx="5197">
                  <c:v>1.9E-3</c:v>
                </c:pt>
                <c:pt idx="5198">
                  <c:v>2.2000000000000001E-3</c:v>
                </c:pt>
                <c:pt idx="5199">
                  <c:v>2.3E-3</c:v>
                </c:pt>
                <c:pt idx="5200">
                  <c:v>2E-3</c:v>
                </c:pt>
                <c:pt idx="5201">
                  <c:v>2E-3</c:v>
                </c:pt>
                <c:pt idx="5202">
                  <c:v>1.8E-3</c:v>
                </c:pt>
                <c:pt idx="5203">
                  <c:v>2.3999999999999998E-3</c:v>
                </c:pt>
                <c:pt idx="5204">
                  <c:v>2.0999999999999999E-3</c:v>
                </c:pt>
                <c:pt idx="5205">
                  <c:v>2.3999999999999998E-3</c:v>
                </c:pt>
                <c:pt idx="5206">
                  <c:v>2.5999999999999999E-3</c:v>
                </c:pt>
                <c:pt idx="5207">
                  <c:v>2.8999999999999998E-3</c:v>
                </c:pt>
                <c:pt idx="5208">
                  <c:v>3.0000000000000001E-3</c:v>
                </c:pt>
                <c:pt idx="5209">
                  <c:v>2.8999999999999998E-3</c:v>
                </c:pt>
                <c:pt idx="5210">
                  <c:v>2.8999999999999998E-3</c:v>
                </c:pt>
                <c:pt idx="5211">
                  <c:v>2.8000000000000004E-3</c:v>
                </c:pt>
                <c:pt idx="5213">
                  <c:v>2.5999999999999999E-3</c:v>
                </c:pt>
                <c:pt idx="5214">
                  <c:v>2.8999999999999998E-3</c:v>
                </c:pt>
                <c:pt idx="5215">
                  <c:v>3.2000000000000002E-3</c:v>
                </c:pt>
                <c:pt idx="5216">
                  <c:v>3.4000000000000002E-3</c:v>
                </c:pt>
                <c:pt idx="5218">
                  <c:v>3.0000000000000001E-3</c:v>
                </c:pt>
                <c:pt idx="5219">
                  <c:v>2.7000000000000001E-3</c:v>
                </c:pt>
                <c:pt idx="5220">
                  <c:v>2.7000000000000001E-3</c:v>
                </c:pt>
                <c:pt idx="5221">
                  <c:v>2.8999999999999998E-3</c:v>
                </c:pt>
                <c:pt idx="5222">
                  <c:v>2.8999999999999998E-3</c:v>
                </c:pt>
                <c:pt idx="5223">
                  <c:v>2.7000000000000001E-3</c:v>
                </c:pt>
                <c:pt idx="5224">
                  <c:v>2.7000000000000001E-3</c:v>
                </c:pt>
                <c:pt idx="5225">
                  <c:v>2.7000000000000001E-3</c:v>
                </c:pt>
                <c:pt idx="5226">
                  <c:v>2.3999999999999998E-3</c:v>
                </c:pt>
                <c:pt idx="5227">
                  <c:v>2.3E-3</c:v>
                </c:pt>
                <c:pt idx="5228">
                  <c:v>2.3E-3</c:v>
                </c:pt>
                <c:pt idx="5229">
                  <c:v>2.5999999999999999E-3</c:v>
                </c:pt>
                <c:pt idx="5231">
                  <c:v>2.5000000000000001E-3</c:v>
                </c:pt>
                <c:pt idx="5232">
                  <c:v>2.3999999999999998E-3</c:v>
                </c:pt>
                <c:pt idx="5233">
                  <c:v>2.3E-3</c:v>
                </c:pt>
                <c:pt idx="5234">
                  <c:v>2.0999999999999999E-3</c:v>
                </c:pt>
                <c:pt idx="5235">
                  <c:v>1.7000000000000001E-3</c:v>
                </c:pt>
                <c:pt idx="5236">
                  <c:v>2E-3</c:v>
                </c:pt>
                <c:pt idx="5237">
                  <c:v>1.8E-3</c:v>
                </c:pt>
                <c:pt idx="5238">
                  <c:v>1.6000000000000001E-3</c:v>
                </c:pt>
                <c:pt idx="5239">
                  <c:v>1.8E-3</c:v>
                </c:pt>
                <c:pt idx="5240">
                  <c:v>1.8E-3</c:v>
                </c:pt>
                <c:pt idx="5241">
                  <c:v>2E-3</c:v>
                </c:pt>
                <c:pt idx="5242">
                  <c:v>2.2000000000000001E-3</c:v>
                </c:pt>
                <c:pt idx="5243">
                  <c:v>2.0999999999999999E-3</c:v>
                </c:pt>
                <c:pt idx="5244">
                  <c:v>1.8E-3</c:v>
                </c:pt>
                <c:pt idx="5245">
                  <c:v>1.9E-3</c:v>
                </c:pt>
                <c:pt idx="5246">
                  <c:v>1.8E-3</c:v>
                </c:pt>
                <c:pt idx="5247">
                  <c:v>1.8E-3</c:v>
                </c:pt>
                <c:pt idx="5248">
                  <c:v>1.7000000000000001E-3</c:v>
                </c:pt>
                <c:pt idx="5249">
                  <c:v>1.7000000000000001E-3</c:v>
                </c:pt>
                <c:pt idx="5251">
                  <c:v>1.4000000000000002E-3</c:v>
                </c:pt>
                <c:pt idx="5252">
                  <c:v>1.4000000000000002E-3</c:v>
                </c:pt>
                <c:pt idx="5253">
                  <c:v>1.2999999999999999E-3</c:v>
                </c:pt>
                <c:pt idx="5254">
                  <c:v>1.1999999999999999E-3</c:v>
                </c:pt>
                <c:pt idx="5255">
                  <c:v>1.1999999999999999E-3</c:v>
                </c:pt>
                <c:pt idx="5256">
                  <c:v>1.2999999999999999E-3</c:v>
                </c:pt>
                <c:pt idx="5257">
                  <c:v>1.7000000000000001E-3</c:v>
                </c:pt>
                <c:pt idx="5258">
                  <c:v>1.9E-3</c:v>
                </c:pt>
                <c:pt idx="5259">
                  <c:v>2.7000000000000001E-3</c:v>
                </c:pt>
                <c:pt idx="5260">
                  <c:v>2.5999999999999999E-3</c:v>
                </c:pt>
                <c:pt idx="5261">
                  <c:v>3.0999999999999999E-3</c:v>
                </c:pt>
                <c:pt idx="5262">
                  <c:v>3.4999999999999996E-3</c:v>
                </c:pt>
                <c:pt idx="5263">
                  <c:v>3.3E-3</c:v>
                </c:pt>
                <c:pt idx="5264">
                  <c:v>2.5000000000000001E-3</c:v>
                </c:pt>
                <c:pt idx="5265">
                  <c:v>1.6000000000000001E-3</c:v>
                </c:pt>
                <c:pt idx="5266">
                  <c:v>2.5999999999999999E-3</c:v>
                </c:pt>
                <c:pt idx="5267">
                  <c:v>3.2000000000000002E-3</c:v>
                </c:pt>
                <c:pt idx="5268">
                  <c:v>3.8E-3</c:v>
                </c:pt>
                <c:pt idx="5269">
                  <c:v>4.5000000000000005E-3</c:v>
                </c:pt>
                <c:pt idx="5270">
                  <c:v>3.7000000000000002E-3</c:v>
                </c:pt>
                <c:pt idx="5271">
                  <c:v>5.5000000000000005E-3</c:v>
                </c:pt>
                <c:pt idx="5272">
                  <c:v>6.4000000000000003E-3</c:v>
                </c:pt>
                <c:pt idx="5273">
                  <c:v>6.8000000000000005E-3</c:v>
                </c:pt>
                <c:pt idx="5274">
                  <c:v>5.5000000000000005E-3</c:v>
                </c:pt>
                <c:pt idx="5275">
                  <c:v>4.7999999999999996E-3</c:v>
                </c:pt>
                <c:pt idx="5276">
                  <c:v>4.5999999999999999E-3</c:v>
                </c:pt>
                <c:pt idx="5277">
                  <c:v>5.4000000000000003E-3</c:v>
                </c:pt>
                <c:pt idx="5278">
                  <c:v>5.3E-3</c:v>
                </c:pt>
                <c:pt idx="5279">
                  <c:v>4.6999999999999993E-3</c:v>
                </c:pt>
                <c:pt idx="5280">
                  <c:v>4.6999999999999993E-3</c:v>
                </c:pt>
                <c:pt idx="5281">
                  <c:v>4.6999999999999993E-3</c:v>
                </c:pt>
                <c:pt idx="5282">
                  <c:v>3.9000000000000003E-3</c:v>
                </c:pt>
                <c:pt idx="5283">
                  <c:v>4.0000000000000001E-3</c:v>
                </c:pt>
                <c:pt idx="5284">
                  <c:v>3.9000000000000003E-3</c:v>
                </c:pt>
                <c:pt idx="5285">
                  <c:v>4.0000000000000001E-3</c:v>
                </c:pt>
                <c:pt idx="5286">
                  <c:v>4.6999999999999993E-3</c:v>
                </c:pt>
                <c:pt idx="5287">
                  <c:v>5.0000000000000001E-3</c:v>
                </c:pt>
                <c:pt idx="5288">
                  <c:v>5.0000000000000001E-3</c:v>
                </c:pt>
                <c:pt idx="5290">
                  <c:v>5.1000000000000004E-3</c:v>
                </c:pt>
                <c:pt idx="5291">
                  <c:v>5.3E-3</c:v>
                </c:pt>
                <c:pt idx="5292">
                  <c:v>4.3E-3</c:v>
                </c:pt>
                <c:pt idx="5293">
                  <c:v>4.0999999999999995E-3</c:v>
                </c:pt>
                <c:pt idx="5294">
                  <c:v>4.5000000000000005E-3</c:v>
                </c:pt>
                <c:pt idx="5295">
                  <c:v>4.3E-3</c:v>
                </c:pt>
                <c:pt idx="5296">
                  <c:v>3.8E-3</c:v>
                </c:pt>
                <c:pt idx="5297">
                  <c:v>4.0999999999999995E-3</c:v>
                </c:pt>
                <c:pt idx="5298">
                  <c:v>3.9000000000000003E-3</c:v>
                </c:pt>
                <c:pt idx="5299">
                  <c:v>3.8E-3</c:v>
                </c:pt>
                <c:pt idx="5300">
                  <c:v>4.3E-3</c:v>
                </c:pt>
                <c:pt idx="5301">
                  <c:v>4.1999999999999997E-3</c:v>
                </c:pt>
                <c:pt idx="5302">
                  <c:v>4.3E-3</c:v>
                </c:pt>
                <c:pt idx="5303">
                  <c:v>4.4000000000000003E-3</c:v>
                </c:pt>
                <c:pt idx="5304">
                  <c:v>4.4000000000000003E-3</c:v>
                </c:pt>
                <c:pt idx="5305">
                  <c:v>4.5000000000000005E-3</c:v>
                </c:pt>
                <c:pt idx="5306">
                  <c:v>4.6999999999999993E-3</c:v>
                </c:pt>
                <c:pt idx="5307">
                  <c:v>5.5000000000000005E-3</c:v>
                </c:pt>
                <c:pt idx="5308">
                  <c:v>5.0000000000000001E-3</c:v>
                </c:pt>
                <c:pt idx="5309">
                  <c:v>5.3E-3</c:v>
                </c:pt>
                <c:pt idx="5310">
                  <c:v>5.6000000000000008E-3</c:v>
                </c:pt>
                <c:pt idx="5311">
                  <c:v>5.1999999999999998E-3</c:v>
                </c:pt>
                <c:pt idx="5312">
                  <c:v>4.7999999999999996E-3</c:v>
                </c:pt>
                <c:pt idx="5313">
                  <c:v>4.6999999999999993E-3</c:v>
                </c:pt>
                <c:pt idx="5314">
                  <c:v>4.7999999999999996E-3</c:v>
                </c:pt>
                <c:pt idx="5315">
                  <c:v>5.5000000000000005E-3</c:v>
                </c:pt>
                <c:pt idx="5316">
                  <c:v>5.3E-3</c:v>
                </c:pt>
                <c:pt idx="5317">
                  <c:v>5.1999999999999998E-3</c:v>
                </c:pt>
                <c:pt idx="5318">
                  <c:v>5.1000000000000004E-3</c:v>
                </c:pt>
                <c:pt idx="5319">
                  <c:v>4.8999999999999998E-3</c:v>
                </c:pt>
                <c:pt idx="5321">
                  <c:v>5.1000000000000004E-3</c:v>
                </c:pt>
                <c:pt idx="5322">
                  <c:v>4.8999999999999998E-3</c:v>
                </c:pt>
                <c:pt idx="5323">
                  <c:v>5.3E-3</c:v>
                </c:pt>
                <c:pt idx="5324">
                  <c:v>4.8999999999999998E-3</c:v>
                </c:pt>
                <c:pt idx="5325">
                  <c:v>5.1999999999999998E-3</c:v>
                </c:pt>
                <c:pt idx="5326">
                  <c:v>5.1000000000000004E-3</c:v>
                </c:pt>
                <c:pt idx="5327">
                  <c:v>5.7999999999999996E-3</c:v>
                </c:pt>
                <c:pt idx="5328">
                  <c:v>6.3E-3</c:v>
                </c:pt>
                <c:pt idx="5329">
                  <c:v>6.8999999999999999E-3</c:v>
                </c:pt>
                <c:pt idx="5330">
                  <c:v>6.6E-3</c:v>
                </c:pt>
                <c:pt idx="5331">
                  <c:v>6.4000000000000003E-3</c:v>
                </c:pt>
                <c:pt idx="5332">
                  <c:v>5.7999999999999996E-3</c:v>
                </c:pt>
                <c:pt idx="5333">
                  <c:v>4.6999999999999993E-3</c:v>
                </c:pt>
                <c:pt idx="5334">
                  <c:v>5.1999999999999998E-3</c:v>
                </c:pt>
                <c:pt idx="5335">
                  <c:v>5.1999999999999998E-3</c:v>
                </c:pt>
                <c:pt idx="5336">
                  <c:v>5.4000000000000003E-3</c:v>
                </c:pt>
                <c:pt idx="5337">
                  <c:v>5.5000000000000005E-3</c:v>
                </c:pt>
                <c:pt idx="5338">
                  <c:v>5.1999999999999998E-3</c:v>
                </c:pt>
                <c:pt idx="5339">
                  <c:v>5.1000000000000004E-3</c:v>
                </c:pt>
                <c:pt idx="5340">
                  <c:v>5.1999999999999998E-3</c:v>
                </c:pt>
                <c:pt idx="5341">
                  <c:v>5.4000000000000003E-3</c:v>
                </c:pt>
                <c:pt idx="5342">
                  <c:v>5.0000000000000001E-3</c:v>
                </c:pt>
                <c:pt idx="5343">
                  <c:v>5.1000000000000004E-3</c:v>
                </c:pt>
                <c:pt idx="5344">
                  <c:v>4.6999999999999993E-3</c:v>
                </c:pt>
                <c:pt idx="5345">
                  <c:v>4.7999999999999996E-3</c:v>
                </c:pt>
                <c:pt idx="5346">
                  <c:v>5.0000000000000001E-3</c:v>
                </c:pt>
                <c:pt idx="5347">
                  <c:v>5.1999999999999998E-3</c:v>
                </c:pt>
                <c:pt idx="5348">
                  <c:v>5.1999999999999998E-3</c:v>
                </c:pt>
                <c:pt idx="5350">
                  <c:v>5.3E-3</c:v>
                </c:pt>
                <c:pt idx="5351">
                  <c:v>4.8999999999999998E-3</c:v>
                </c:pt>
                <c:pt idx="5352">
                  <c:v>5.1000000000000004E-3</c:v>
                </c:pt>
                <c:pt idx="5353">
                  <c:v>4.5999999999999999E-3</c:v>
                </c:pt>
                <c:pt idx="5354">
                  <c:v>4.8999999999999998E-3</c:v>
                </c:pt>
                <c:pt idx="5355">
                  <c:v>4.7999999999999996E-3</c:v>
                </c:pt>
                <c:pt idx="5356">
                  <c:v>4.8999999999999998E-3</c:v>
                </c:pt>
                <c:pt idx="5357">
                  <c:v>4.7999999999999996E-3</c:v>
                </c:pt>
                <c:pt idx="5358">
                  <c:v>4.5999999999999999E-3</c:v>
                </c:pt>
                <c:pt idx="5359">
                  <c:v>5.0000000000000001E-3</c:v>
                </c:pt>
                <c:pt idx="5360">
                  <c:v>4.5999999999999999E-3</c:v>
                </c:pt>
                <c:pt idx="5361">
                  <c:v>4.6999999999999993E-3</c:v>
                </c:pt>
                <c:pt idx="5362">
                  <c:v>4.5999999999999999E-3</c:v>
                </c:pt>
                <c:pt idx="5363">
                  <c:v>4.3E-3</c:v>
                </c:pt>
                <c:pt idx="5364">
                  <c:v>4.5000000000000005E-3</c:v>
                </c:pt>
                <c:pt idx="5365">
                  <c:v>4.6999999999999993E-3</c:v>
                </c:pt>
                <c:pt idx="5366">
                  <c:v>4.5000000000000005E-3</c:v>
                </c:pt>
                <c:pt idx="5367">
                  <c:v>4.5999999999999999E-3</c:v>
                </c:pt>
                <c:pt idx="5368">
                  <c:v>4.4000000000000003E-3</c:v>
                </c:pt>
                <c:pt idx="5369">
                  <c:v>4.4000000000000003E-3</c:v>
                </c:pt>
                <c:pt idx="5370">
                  <c:v>4.5000000000000005E-3</c:v>
                </c:pt>
                <c:pt idx="5371">
                  <c:v>4.0999999999999995E-3</c:v>
                </c:pt>
                <c:pt idx="5372">
                  <c:v>4.4000000000000003E-3</c:v>
                </c:pt>
                <c:pt idx="5373">
                  <c:v>4.4000000000000003E-3</c:v>
                </c:pt>
                <c:pt idx="5374">
                  <c:v>4.4000000000000003E-3</c:v>
                </c:pt>
                <c:pt idx="5375">
                  <c:v>4.5000000000000005E-3</c:v>
                </c:pt>
                <c:pt idx="5376">
                  <c:v>4.7999999999999996E-3</c:v>
                </c:pt>
                <c:pt idx="5377">
                  <c:v>5.3E-3</c:v>
                </c:pt>
                <c:pt idx="5378">
                  <c:v>5.5000000000000005E-3</c:v>
                </c:pt>
                <c:pt idx="5379">
                  <c:v>5.6999999999999993E-3</c:v>
                </c:pt>
                <c:pt idx="5380">
                  <c:v>5.5000000000000005E-3</c:v>
                </c:pt>
                <c:pt idx="5381">
                  <c:v>5.3E-3</c:v>
                </c:pt>
                <c:pt idx="5382">
                  <c:v>5.4000000000000003E-3</c:v>
                </c:pt>
                <c:pt idx="5383">
                  <c:v>5.1999999999999998E-3</c:v>
                </c:pt>
                <c:pt idx="5384">
                  <c:v>4.7999999999999996E-3</c:v>
                </c:pt>
                <c:pt idx="5385">
                  <c:v>5.1000000000000004E-3</c:v>
                </c:pt>
                <c:pt idx="5386">
                  <c:v>5.4000000000000003E-3</c:v>
                </c:pt>
                <c:pt idx="5387">
                  <c:v>5.3E-3</c:v>
                </c:pt>
                <c:pt idx="5388">
                  <c:v>5.7999999999999996E-3</c:v>
                </c:pt>
                <c:pt idx="5389">
                  <c:v>6.0000000000000001E-3</c:v>
                </c:pt>
                <c:pt idx="5390">
                  <c:v>5.7999999999999996E-3</c:v>
                </c:pt>
                <c:pt idx="5391">
                  <c:v>5.5000000000000005E-3</c:v>
                </c:pt>
                <c:pt idx="5392">
                  <c:v>5.1999999999999998E-3</c:v>
                </c:pt>
                <c:pt idx="5393">
                  <c:v>5.0000000000000001E-3</c:v>
                </c:pt>
                <c:pt idx="5394">
                  <c:v>5.7999999999999996E-3</c:v>
                </c:pt>
                <c:pt idx="5396">
                  <c:v>5.5000000000000005E-3</c:v>
                </c:pt>
                <c:pt idx="5397">
                  <c:v>5.6999999999999993E-3</c:v>
                </c:pt>
                <c:pt idx="5398">
                  <c:v>5.4000000000000003E-3</c:v>
                </c:pt>
                <c:pt idx="5399">
                  <c:v>5.4000000000000003E-3</c:v>
                </c:pt>
                <c:pt idx="5400">
                  <c:v>5.4000000000000003E-3</c:v>
                </c:pt>
                <c:pt idx="5401">
                  <c:v>5.4000000000000003E-3</c:v>
                </c:pt>
                <c:pt idx="5402">
                  <c:v>5.5000000000000005E-3</c:v>
                </c:pt>
                <c:pt idx="5403">
                  <c:v>5.6000000000000008E-3</c:v>
                </c:pt>
                <c:pt idx="5404">
                  <c:v>5.6000000000000008E-3</c:v>
                </c:pt>
                <c:pt idx="5405">
                  <c:v>5.4000000000000003E-3</c:v>
                </c:pt>
                <c:pt idx="5406">
                  <c:v>5.5000000000000005E-3</c:v>
                </c:pt>
                <c:pt idx="5407">
                  <c:v>5.4000000000000003E-3</c:v>
                </c:pt>
                <c:pt idx="5408">
                  <c:v>5.3E-3</c:v>
                </c:pt>
                <c:pt idx="5409">
                  <c:v>5.4000000000000003E-3</c:v>
                </c:pt>
                <c:pt idx="5410">
                  <c:v>5.3E-3</c:v>
                </c:pt>
                <c:pt idx="5411">
                  <c:v>5.5000000000000005E-3</c:v>
                </c:pt>
                <c:pt idx="5412">
                  <c:v>5.6000000000000008E-3</c:v>
                </c:pt>
                <c:pt idx="5413">
                  <c:v>5.4000000000000003E-3</c:v>
                </c:pt>
                <c:pt idx="5414">
                  <c:v>5.6999999999999993E-3</c:v>
                </c:pt>
                <c:pt idx="5415">
                  <c:v>6.4000000000000003E-3</c:v>
                </c:pt>
                <c:pt idx="5416">
                  <c:v>6.1999999999999998E-3</c:v>
                </c:pt>
                <c:pt idx="5417">
                  <c:v>6.5000000000000006E-3</c:v>
                </c:pt>
                <c:pt idx="5418">
                  <c:v>6.5000000000000006E-3</c:v>
                </c:pt>
                <c:pt idx="5419">
                  <c:v>6.3E-3</c:v>
                </c:pt>
                <c:pt idx="5421">
                  <c:v>5.7999999999999996E-3</c:v>
                </c:pt>
                <c:pt idx="5422">
                  <c:v>5.8999999999999999E-3</c:v>
                </c:pt>
                <c:pt idx="5423">
                  <c:v>6.0000000000000001E-3</c:v>
                </c:pt>
                <c:pt idx="5424">
                  <c:v>6.1999999999999998E-3</c:v>
                </c:pt>
                <c:pt idx="5425">
                  <c:v>6.1999999999999998E-3</c:v>
                </c:pt>
                <c:pt idx="5426">
                  <c:v>6.7000000000000002E-3</c:v>
                </c:pt>
                <c:pt idx="5427">
                  <c:v>6.8999999999999999E-3</c:v>
                </c:pt>
                <c:pt idx="5428">
                  <c:v>7.0999999999999995E-3</c:v>
                </c:pt>
                <c:pt idx="5429">
                  <c:v>6.7000000000000002E-3</c:v>
                </c:pt>
                <c:pt idx="5430">
                  <c:v>6.5000000000000006E-3</c:v>
                </c:pt>
                <c:pt idx="5431">
                  <c:v>6.3E-3</c:v>
                </c:pt>
                <c:pt idx="5432">
                  <c:v>6.3E-3</c:v>
                </c:pt>
                <c:pt idx="5433">
                  <c:v>6.8999999999999999E-3</c:v>
                </c:pt>
                <c:pt idx="5434">
                  <c:v>7.4000000000000003E-3</c:v>
                </c:pt>
                <c:pt idx="5435">
                  <c:v>7.0999999999999995E-3</c:v>
                </c:pt>
                <c:pt idx="5436">
                  <c:v>7.3000000000000001E-3</c:v>
                </c:pt>
                <c:pt idx="5437">
                  <c:v>6.4000000000000003E-3</c:v>
                </c:pt>
                <c:pt idx="5438">
                  <c:v>6.5000000000000006E-3</c:v>
                </c:pt>
                <c:pt idx="5439">
                  <c:v>6.7000000000000002E-3</c:v>
                </c:pt>
                <c:pt idx="5440">
                  <c:v>7.9000000000000008E-3</c:v>
                </c:pt>
                <c:pt idx="5441">
                  <c:v>7.9000000000000008E-3</c:v>
                </c:pt>
                <c:pt idx="5443">
                  <c:v>7.0999999999999995E-3</c:v>
                </c:pt>
                <c:pt idx="5444">
                  <c:v>7.1999999999999998E-3</c:v>
                </c:pt>
                <c:pt idx="5445">
                  <c:v>7.1999999999999998E-3</c:v>
                </c:pt>
                <c:pt idx="5446">
                  <c:v>6.8999999999999999E-3</c:v>
                </c:pt>
                <c:pt idx="5447">
                  <c:v>7.1999999999999998E-3</c:v>
                </c:pt>
                <c:pt idx="5448">
                  <c:v>6.8000000000000005E-3</c:v>
                </c:pt>
                <c:pt idx="5449">
                  <c:v>6.7000000000000002E-3</c:v>
                </c:pt>
                <c:pt idx="5450">
                  <c:v>6.9999999999999993E-3</c:v>
                </c:pt>
                <c:pt idx="5451">
                  <c:v>7.1999999999999998E-3</c:v>
                </c:pt>
                <c:pt idx="5452">
                  <c:v>7.0999999999999995E-3</c:v>
                </c:pt>
                <c:pt idx="5454">
                  <c:v>6.8000000000000005E-3</c:v>
                </c:pt>
                <c:pt idx="5455">
                  <c:v>6.8000000000000005E-3</c:v>
                </c:pt>
                <c:pt idx="5456">
                  <c:v>7.4999999999999997E-3</c:v>
                </c:pt>
                <c:pt idx="5457">
                  <c:v>7.9000000000000008E-3</c:v>
                </c:pt>
                <c:pt idx="5458">
                  <c:v>7.6E-3</c:v>
                </c:pt>
                <c:pt idx="5459">
                  <c:v>8.1000000000000013E-3</c:v>
                </c:pt>
                <c:pt idx="5460">
                  <c:v>8.0000000000000002E-3</c:v>
                </c:pt>
                <c:pt idx="5461">
                  <c:v>7.8000000000000005E-3</c:v>
                </c:pt>
                <c:pt idx="5462">
                  <c:v>7.9000000000000008E-3</c:v>
                </c:pt>
                <c:pt idx="5463">
                  <c:v>7.8000000000000005E-3</c:v>
                </c:pt>
                <c:pt idx="5464">
                  <c:v>7.9000000000000008E-3</c:v>
                </c:pt>
                <c:pt idx="5465">
                  <c:v>7.7000000000000002E-3</c:v>
                </c:pt>
                <c:pt idx="5466">
                  <c:v>8.1000000000000013E-3</c:v>
                </c:pt>
                <c:pt idx="5467">
                  <c:v>7.9000000000000008E-3</c:v>
                </c:pt>
                <c:pt idx="5468">
                  <c:v>8.1000000000000013E-3</c:v>
                </c:pt>
                <c:pt idx="5469">
                  <c:v>8.199999999999999E-3</c:v>
                </c:pt>
                <c:pt idx="5470">
                  <c:v>8.199999999999999E-3</c:v>
                </c:pt>
                <c:pt idx="5471">
                  <c:v>8.0000000000000002E-3</c:v>
                </c:pt>
                <c:pt idx="5472">
                  <c:v>8.3000000000000001E-3</c:v>
                </c:pt>
                <c:pt idx="5473">
                  <c:v>8.1000000000000013E-3</c:v>
                </c:pt>
                <c:pt idx="5475">
                  <c:v>8.1000000000000013E-3</c:v>
                </c:pt>
                <c:pt idx="5476">
                  <c:v>8.199999999999999E-3</c:v>
                </c:pt>
                <c:pt idx="5477">
                  <c:v>8.1000000000000013E-3</c:v>
                </c:pt>
                <c:pt idx="5478">
                  <c:v>8.0000000000000002E-3</c:v>
                </c:pt>
                <c:pt idx="5480">
                  <c:v>8.199999999999999E-3</c:v>
                </c:pt>
                <c:pt idx="5481">
                  <c:v>8.3000000000000001E-3</c:v>
                </c:pt>
                <c:pt idx="5482">
                  <c:v>9.0000000000000011E-3</c:v>
                </c:pt>
                <c:pt idx="5483">
                  <c:v>9.3999999999999986E-3</c:v>
                </c:pt>
                <c:pt idx="5484">
                  <c:v>9.8999999999999991E-3</c:v>
                </c:pt>
                <c:pt idx="5485">
                  <c:v>1.01E-2</c:v>
                </c:pt>
                <c:pt idx="5486">
                  <c:v>1.01E-2</c:v>
                </c:pt>
                <c:pt idx="5487">
                  <c:v>9.5999999999999992E-3</c:v>
                </c:pt>
                <c:pt idx="5488">
                  <c:v>9.8999999999999991E-3</c:v>
                </c:pt>
                <c:pt idx="5489">
                  <c:v>9.7999999999999997E-3</c:v>
                </c:pt>
                <c:pt idx="5491">
                  <c:v>9.5999999999999992E-3</c:v>
                </c:pt>
                <c:pt idx="5492">
                  <c:v>9.7000000000000003E-3</c:v>
                </c:pt>
                <c:pt idx="5493">
                  <c:v>9.8999999999999991E-3</c:v>
                </c:pt>
                <c:pt idx="5494">
                  <c:v>9.7000000000000003E-3</c:v>
                </c:pt>
                <c:pt idx="5495">
                  <c:v>9.1999999999999998E-3</c:v>
                </c:pt>
                <c:pt idx="5496">
                  <c:v>9.3999999999999986E-3</c:v>
                </c:pt>
                <c:pt idx="5497">
                  <c:v>9.1999999999999998E-3</c:v>
                </c:pt>
                <c:pt idx="5498">
                  <c:v>9.4999999999999998E-3</c:v>
                </c:pt>
                <c:pt idx="5499">
                  <c:v>0.01</c:v>
                </c:pt>
                <c:pt idx="5500">
                  <c:v>9.7999999999999997E-3</c:v>
                </c:pt>
                <c:pt idx="5501">
                  <c:v>1.01E-2</c:v>
                </c:pt>
                <c:pt idx="5502">
                  <c:v>1.04E-2</c:v>
                </c:pt>
                <c:pt idx="5503">
                  <c:v>1.04E-2</c:v>
                </c:pt>
                <c:pt idx="5504">
                  <c:v>1.1000000000000001E-2</c:v>
                </c:pt>
                <c:pt idx="5505">
                  <c:v>1.0800000000000001E-2</c:v>
                </c:pt>
                <c:pt idx="5506">
                  <c:v>1.0700000000000001E-2</c:v>
                </c:pt>
                <c:pt idx="5507">
                  <c:v>1.04E-2</c:v>
                </c:pt>
                <c:pt idx="5508">
                  <c:v>1.0500000000000001E-2</c:v>
                </c:pt>
                <c:pt idx="5509">
                  <c:v>1.09E-2</c:v>
                </c:pt>
                <c:pt idx="5511">
                  <c:v>1.1699999999999999E-2</c:v>
                </c:pt>
                <c:pt idx="5512">
                  <c:v>1.18E-2</c:v>
                </c:pt>
                <c:pt idx="5513">
                  <c:v>1.18E-2</c:v>
                </c:pt>
                <c:pt idx="5514">
                  <c:v>1.23E-2</c:v>
                </c:pt>
                <c:pt idx="5515">
                  <c:v>1.26E-2</c:v>
                </c:pt>
                <c:pt idx="5516">
                  <c:v>1.26E-2</c:v>
                </c:pt>
                <c:pt idx="5517">
                  <c:v>1.26E-2</c:v>
                </c:pt>
                <c:pt idx="5518">
                  <c:v>1.37E-2</c:v>
                </c:pt>
                <c:pt idx="5519">
                  <c:v>1.3000000000000001E-2</c:v>
                </c:pt>
                <c:pt idx="5520">
                  <c:v>1.32E-2</c:v>
                </c:pt>
                <c:pt idx="5521">
                  <c:v>1.29E-2</c:v>
                </c:pt>
                <c:pt idx="5522">
                  <c:v>1.3300000000000001E-2</c:v>
                </c:pt>
                <c:pt idx="5523">
                  <c:v>1.3999999999999999E-2</c:v>
                </c:pt>
                <c:pt idx="5524">
                  <c:v>1.4199999999999999E-2</c:v>
                </c:pt>
                <c:pt idx="5525">
                  <c:v>1.4199999999999999E-2</c:v>
                </c:pt>
                <c:pt idx="5526">
                  <c:v>1.38E-2</c:v>
                </c:pt>
                <c:pt idx="5527">
                  <c:v>1.37E-2</c:v>
                </c:pt>
                <c:pt idx="5528">
                  <c:v>1.3999999999999999E-2</c:v>
                </c:pt>
                <c:pt idx="5529">
                  <c:v>1.4999999999999999E-2</c:v>
                </c:pt>
                <c:pt idx="5530">
                  <c:v>1.4800000000000001E-2</c:v>
                </c:pt>
                <c:pt idx="5531">
                  <c:v>1.47E-2</c:v>
                </c:pt>
                <c:pt idx="5532">
                  <c:v>1.4999999999999999E-2</c:v>
                </c:pt>
                <c:pt idx="5533">
                  <c:v>1.55E-2</c:v>
                </c:pt>
                <c:pt idx="5534">
                  <c:v>1.5800000000000002E-2</c:v>
                </c:pt>
                <c:pt idx="5535">
                  <c:v>1.54E-2</c:v>
                </c:pt>
                <c:pt idx="5536">
                  <c:v>1.4800000000000001E-2</c:v>
                </c:pt>
                <c:pt idx="5537">
                  <c:v>1.4800000000000001E-2</c:v>
                </c:pt>
                <c:pt idx="5538">
                  <c:v>1.49E-2</c:v>
                </c:pt>
                <c:pt idx="5539">
                  <c:v>1.5300000000000001E-2</c:v>
                </c:pt>
                <c:pt idx="5540">
                  <c:v>1.5900000000000001E-2</c:v>
                </c:pt>
                <c:pt idx="5541">
                  <c:v>1.5700000000000002E-2</c:v>
                </c:pt>
                <c:pt idx="5542">
                  <c:v>1.5800000000000002E-2</c:v>
                </c:pt>
                <c:pt idx="5543">
                  <c:v>1.52E-2</c:v>
                </c:pt>
                <c:pt idx="5544">
                  <c:v>1.5300000000000001E-2</c:v>
                </c:pt>
                <c:pt idx="5545">
                  <c:v>1.5600000000000001E-2</c:v>
                </c:pt>
                <c:pt idx="5546">
                  <c:v>1.5100000000000001E-2</c:v>
                </c:pt>
                <c:pt idx="5547">
                  <c:v>1.52E-2</c:v>
                </c:pt>
                <c:pt idx="5548">
                  <c:v>1.4999999999999999E-2</c:v>
                </c:pt>
                <c:pt idx="5549">
                  <c:v>1.5100000000000001E-2</c:v>
                </c:pt>
                <c:pt idx="5550">
                  <c:v>1.5100000000000001E-2</c:v>
                </c:pt>
                <c:pt idx="5551">
                  <c:v>1.4800000000000001E-2</c:v>
                </c:pt>
                <c:pt idx="5552">
                  <c:v>1.4800000000000001E-2</c:v>
                </c:pt>
                <c:pt idx="5553">
                  <c:v>1.3999999999999999E-2</c:v>
                </c:pt>
                <c:pt idx="5554">
                  <c:v>1.43E-2</c:v>
                </c:pt>
                <c:pt idx="5555">
                  <c:v>1.4499999999999999E-2</c:v>
                </c:pt>
                <c:pt idx="5556">
                  <c:v>1.43E-2</c:v>
                </c:pt>
                <c:pt idx="5557">
                  <c:v>1.4199999999999999E-2</c:v>
                </c:pt>
                <c:pt idx="5558">
                  <c:v>1.41E-2</c:v>
                </c:pt>
                <c:pt idx="5559">
                  <c:v>1.4199999999999999E-2</c:v>
                </c:pt>
                <c:pt idx="5560">
                  <c:v>1.3999999999999999E-2</c:v>
                </c:pt>
                <c:pt idx="5561">
                  <c:v>1.46E-2</c:v>
                </c:pt>
                <c:pt idx="5562">
                  <c:v>1.46E-2</c:v>
                </c:pt>
                <c:pt idx="5563">
                  <c:v>1.49E-2</c:v>
                </c:pt>
                <c:pt idx="5564">
                  <c:v>1.49E-2</c:v>
                </c:pt>
                <c:pt idx="5565">
                  <c:v>1.47E-2</c:v>
                </c:pt>
                <c:pt idx="5566">
                  <c:v>1.4499999999999999E-2</c:v>
                </c:pt>
                <c:pt idx="5567">
                  <c:v>1.43E-2</c:v>
                </c:pt>
                <c:pt idx="5568">
                  <c:v>1.4199999999999999E-2</c:v>
                </c:pt>
                <c:pt idx="5569">
                  <c:v>1.46E-2</c:v>
                </c:pt>
                <c:pt idx="5570">
                  <c:v>1.47E-2</c:v>
                </c:pt>
                <c:pt idx="5571">
                  <c:v>1.4800000000000001E-2</c:v>
                </c:pt>
                <c:pt idx="5572">
                  <c:v>1.5300000000000001E-2</c:v>
                </c:pt>
                <c:pt idx="5573">
                  <c:v>1.4999999999999999E-2</c:v>
                </c:pt>
                <c:pt idx="5574">
                  <c:v>1.47E-2</c:v>
                </c:pt>
                <c:pt idx="5575">
                  <c:v>1.4800000000000001E-2</c:v>
                </c:pt>
                <c:pt idx="5576">
                  <c:v>1.4800000000000001E-2</c:v>
                </c:pt>
                <c:pt idx="5577">
                  <c:v>1.52E-2</c:v>
                </c:pt>
                <c:pt idx="5578">
                  <c:v>1.4800000000000001E-2</c:v>
                </c:pt>
                <c:pt idx="5579">
                  <c:v>1.46E-2</c:v>
                </c:pt>
                <c:pt idx="5580">
                  <c:v>1.46E-2</c:v>
                </c:pt>
                <c:pt idx="5581">
                  <c:v>1.41E-2</c:v>
                </c:pt>
                <c:pt idx="5582">
                  <c:v>1.44E-2</c:v>
                </c:pt>
                <c:pt idx="5583">
                  <c:v>1.47E-2</c:v>
                </c:pt>
                <c:pt idx="5584">
                  <c:v>1.44E-2</c:v>
                </c:pt>
                <c:pt idx="5586">
                  <c:v>1.46E-2</c:v>
                </c:pt>
                <c:pt idx="5587">
                  <c:v>1.46E-2</c:v>
                </c:pt>
                <c:pt idx="5588">
                  <c:v>1.47E-2</c:v>
                </c:pt>
                <c:pt idx="5589">
                  <c:v>1.4199999999999999E-2</c:v>
                </c:pt>
                <c:pt idx="5590">
                  <c:v>1.41E-2</c:v>
                </c:pt>
                <c:pt idx="5591">
                  <c:v>1.3899999999999999E-2</c:v>
                </c:pt>
                <c:pt idx="5592">
                  <c:v>1.34E-2</c:v>
                </c:pt>
                <c:pt idx="5593">
                  <c:v>1.3100000000000001E-2</c:v>
                </c:pt>
                <c:pt idx="5594">
                  <c:v>1.3100000000000001E-2</c:v>
                </c:pt>
                <c:pt idx="5595">
                  <c:v>1.3500000000000002E-2</c:v>
                </c:pt>
                <c:pt idx="5596">
                  <c:v>1.3500000000000002E-2</c:v>
                </c:pt>
                <c:pt idx="5597">
                  <c:v>1.3600000000000001E-2</c:v>
                </c:pt>
                <c:pt idx="5598">
                  <c:v>1.29E-2</c:v>
                </c:pt>
                <c:pt idx="5599">
                  <c:v>1.1899999999999999E-2</c:v>
                </c:pt>
                <c:pt idx="5600">
                  <c:v>1.23E-2</c:v>
                </c:pt>
                <c:pt idx="5601">
                  <c:v>1.23E-2</c:v>
                </c:pt>
                <c:pt idx="5602">
                  <c:v>1.24E-2</c:v>
                </c:pt>
                <c:pt idx="5603">
                  <c:v>1.23E-2</c:v>
                </c:pt>
                <c:pt idx="5604">
                  <c:v>1.26E-2</c:v>
                </c:pt>
                <c:pt idx="5605">
                  <c:v>1.24E-2</c:v>
                </c:pt>
                <c:pt idx="5606">
                  <c:v>1.2199999999999999E-2</c:v>
                </c:pt>
                <c:pt idx="5607">
                  <c:v>1.2E-2</c:v>
                </c:pt>
                <c:pt idx="5608">
                  <c:v>1.23E-2</c:v>
                </c:pt>
                <c:pt idx="5609">
                  <c:v>1.2E-2</c:v>
                </c:pt>
                <c:pt idx="5611">
                  <c:v>1.15E-2</c:v>
                </c:pt>
                <c:pt idx="5612">
                  <c:v>1.11E-2</c:v>
                </c:pt>
                <c:pt idx="5613">
                  <c:v>1.11E-2</c:v>
                </c:pt>
                <c:pt idx="5614">
                  <c:v>1.1399999999999999E-2</c:v>
                </c:pt>
                <c:pt idx="5615">
                  <c:v>1.15E-2</c:v>
                </c:pt>
                <c:pt idx="5616">
                  <c:v>1.1599999999999999E-2</c:v>
                </c:pt>
                <c:pt idx="5617">
                  <c:v>1.1399999999999999E-2</c:v>
                </c:pt>
                <c:pt idx="5618">
                  <c:v>1.0800000000000001E-2</c:v>
                </c:pt>
                <c:pt idx="5619">
                  <c:v>1.06E-2</c:v>
                </c:pt>
                <c:pt idx="5620">
                  <c:v>9.7999999999999997E-3</c:v>
                </c:pt>
                <c:pt idx="5621">
                  <c:v>1.03E-2</c:v>
                </c:pt>
                <c:pt idx="5622">
                  <c:v>1.0800000000000001E-2</c:v>
                </c:pt>
                <c:pt idx="5623">
                  <c:v>1.0700000000000001E-2</c:v>
                </c:pt>
                <c:pt idx="5624">
                  <c:v>1.0800000000000001E-2</c:v>
                </c:pt>
                <c:pt idx="5625">
                  <c:v>1.0700000000000001E-2</c:v>
                </c:pt>
                <c:pt idx="5626">
                  <c:v>1.0500000000000001E-2</c:v>
                </c:pt>
                <c:pt idx="5627">
                  <c:v>1.06E-2</c:v>
                </c:pt>
                <c:pt idx="5628">
                  <c:v>1.0800000000000001E-2</c:v>
                </c:pt>
                <c:pt idx="5629">
                  <c:v>1.0500000000000001E-2</c:v>
                </c:pt>
                <c:pt idx="5630">
                  <c:v>1.03E-2</c:v>
                </c:pt>
                <c:pt idx="5631">
                  <c:v>1.0200000000000001E-2</c:v>
                </c:pt>
                <c:pt idx="5632">
                  <c:v>1.0200000000000001E-2</c:v>
                </c:pt>
                <c:pt idx="5633">
                  <c:v>1.0200000000000001E-2</c:v>
                </c:pt>
                <c:pt idx="5634">
                  <c:v>1.1000000000000001E-2</c:v>
                </c:pt>
                <c:pt idx="5635">
                  <c:v>1.1000000000000001E-2</c:v>
                </c:pt>
                <c:pt idx="5636">
                  <c:v>1.1200000000000002E-2</c:v>
                </c:pt>
                <c:pt idx="5637">
                  <c:v>1.1200000000000002E-2</c:v>
                </c:pt>
                <c:pt idx="5638">
                  <c:v>1.1299999999999999E-2</c:v>
                </c:pt>
                <c:pt idx="5639">
                  <c:v>1.06E-2</c:v>
                </c:pt>
                <c:pt idx="5640">
                  <c:v>1.0500000000000001E-2</c:v>
                </c:pt>
                <c:pt idx="5641">
                  <c:v>1.03E-2</c:v>
                </c:pt>
                <c:pt idx="5642">
                  <c:v>1.04E-2</c:v>
                </c:pt>
                <c:pt idx="5643">
                  <c:v>1.0200000000000001E-2</c:v>
                </c:pt>
                <c:pt idx="5644">
                  <c:v>1.03E-2</c:v>
                </c:pt>
                <c:pt idx="5645">
                  <c:v>1.0200000000000001E-2</c:v>
                </c:pt>
                <c:pt idx="5646">
                  <c:v>1.0500000000000001E-2</c:v>
                </c:pt>
                <c:pt idx="5647">
                  <c:v>1.1200000000000002E-2</c:v>
                </c:pt>
                <c:pt idx="5648">
                  <c:v>1.09E-2</c:v>
                </c:pt>
                <c:pt idx="5649">
                  <c:v>1.09E-2</c:v>
                </c:pt>
                <c:pt idx="5650">
                  <c:v>1.09E-2</c:v>
                </c:pt>
                <c:pt idx="5651">
                  <c:v>1.1000000000000001E-2</c:v>
                </c:pt>
                <c:pt idx="5652">
                  <c:v>1.11E-2</c:v>
                </c:pt>
                <c:pt idx="5653">
                  <c:v>1.09E-2</c:v>
                </c:pt>
                <c:pt idx="5654">
                  <c:v>1.1200000000000002E-2</c:v>
                </c:pt>
                <c:pt idx="5656">
                  <c:v>1.1599999999999999E-2</c:v>
                </c:pt>
                <c:pt idx="5657">
                  <c:v>1.1299999999999999E-2</c:v>
                </c:pt>
                <c:pt idx="5658">
                  <c:v>1.0700000000000001E-2</c:v>
                </c:pt>
                <c:pt idx="5659">
                  <c:v>1.1200000000000002E-2</c:v>
                </c:pt>
                <c:pt idx="5660">
                  <c:v>1.1200000000000002E-2</c:v>
                </c:pt>
                <c:pt idx="5661">
                  <c:v>1.0700000000000001E-2</c:v>
                </c:pt>
                <c:pt idx="5662">
                  <c:v>1.1000000000000001E-2</c:v>
                </c:pt>
                <c:pt idx="5663">
                  <c:v>1.11E-2</c:v>
                </c:pt>
                <c:pt idx="5664">
                  <c:v>1.1399999999999999E-2</c:v>
                </c:pt>
                <c:pt idx="5665">
                  <c:v>1.0800000000000001E-2</c:v>
                </c:pt>
                <c:pt idx="5666">
                  <c:v>1.11E-2</c:v>
                </c:pt>
                <c:pt idx="5667">
                  <c:v>1.0700000000000001E-2</c:v>
                </c:pt>
                <c:pt idx="5668">
                  <c:v>1.1399999999999999E-2</c:v>
                </c:pt>
                <c:pt idx="5669">
                  <c:v>1.18E-2</c:v>
                </c:pt>
                <c:pt idx="5670">
                  <c:v>1.1699999999999999E-2</c:v>
                </c:pt>
                <c:pt idx="5671">
                  <c:v>1.23E-2</c:v>
                </c:pt>
                <c:pt idx="5672">
                  <c:v>1.2500000000000001E-2</c:v>
                </c:pt>
                <c:pt idx="5673">
                  <c:v>1.24E-2</c:v>
                </c:pt>
                <c:pt idx="5674">
                  <c:v>1.21E-2</c:v>
                </c:pt>
                <c:pt idx="5675">
                  <c:v>1.2199999999999999E-2</c:v>
                </c:pt>
                <c:pt idx="5676">
                  <c:v>1.26E-2</c:v>
                </c:pt>
                <c:pt idx="5677">
                  <c:v>1.23E-2</c:v>
                </c:pt>
                <c:pt idx="5678">
                  <c:v>1.26E-2</c:v>
                </c:pt>
                <c:pt idx="5679">
                  <c:v>1.29E-2</c:v>
                </c:pt>
                <c:pt idx="5681">
                  <c:v>1.24E-2</c:v>
                </c:pt>
                <c:pt idx="5682">
                  <c:v>1.1899999999999999E-2</c:v>
                </c:pt>
                <c:pt idx="5683">
                  <c:v>1.1599999999999999E-2</c:v>
                </c:pt>
                <c:pt idx="5684">
                  <c:v>1.18E-2</c:v>
                </c:pt>
                <c:pt idx="5685">
                  <c:v>1.15E-2</c:v>
                </c:pt>
                <c:pt idx="5686">
                  <c:v>1.24E-2</c:v>
                </c:pt>
                <c:pt idx="5687">
                  <c:v>1.2500000000000001E-2</c:v>
                </c:pt>
                <c:pt idx="5688">
                  <c:v>1.23E-2</c:v>
                </c:pt>
                <c:pt idx="5689">
                  <c:v>1.18E-2</c:v>
                </c:pt>
                <c:pt idx="5690">
                  <c:v>1.1699999999999999E-2</c:v>
                </c:pt>
                <c:pt idx="5691">
                  <c:v>1.1599999999999999E-2</c:v>
                </c:pt>
                <c:pt idx="5692">
                  <c:v>1.04E-2</c:v>
                </c:pt>
                <c:pt idx="5693">
                  <c:v>1.0700000000000001E-2</c:v>
                </c:pt>
                <c:pt idx="5694">
                  <c:v>1.0700000000000001E-2</c:v>
                </c:pt>
                <c:pt idx="5695">
                  <c:v>1.0800000000000001E-2</c:v>
                </c:pt>
                <c:pt idx="5696">
                  <c:v>1.1000000000000001E-2</c:v>
                </c:pt>
                <c:pt idx="5697">
                  <c:v>1.1299999999999999E-2</c:v>
                </c:pt>
                <c:pt idx="5698">
                  <c:v>1.1200000000000002E-2</c:v>
                </c:pt>
                <c:pt idx="5699">
                  <c:v>1.06E-2</c:v>
                </c:pt>
                <c:pt idx="5700">
                  <c:v>1.06E-2</c:v>
                </c:pt>
                <c:pt idx="5701">
                  <c:v>1.0500000000000001E-2</c:v>
                </c:pt>
                <c:pt idx="5702">
                  <c:v>1.0500000000000001E-2</c:v>
                </c:pt>
                <c:pt idx="5704">
                  <c:v>1.0500000000000001E-2</c:v>
                </c:pt>
                <c:pt idx="5705">
                  <c:v>1.1000000000000001E-2</c:v>
                </c:pt>
                <c:pt idx="5706">
                  <c:v>1.09E-2</c:v>
                </c:pt>
                <c:pt idx="5707">
                  <c:v>1.0800000000000001E-2</c:v>
                </c:pt>
                <c:pt idx="5708">
                  <c:v>1.0700000000000001E-2</c:v>
                </c:pt>
                <c:pt idx="5709">
                  <c:v>1.0200000000000001E-2</c:v>
                </c:pt>
                <c:pt idx="5710">
                  <c:v>0.01</c:v>
                </c:pt>
                <c:pt idx="5711">
                  <c:v>1.0700000000000001E-2</c:v>
                </c:pt>
                <c:pt idx="5712">
                  <c:v>0.01</c:v>
                </c:pt>
                <c:pt idx="5714">
                  <c:v>9.7999999999999997E-3</c:v>
                </c:pt>
                <c:pt idx="5715">
                  <c:v>1.01E-2</c:v>
                </c:pt>
                <c:pt idx="5716">
                  <c:v>9.1000000000000004E-3</c:v>
                </c:pt>
                <c:pt idx="5717">
                  <c:v>8.6999999999999994E-3</c:v>
                </c:pt>
                <c:pt idx="5718">
                  <c:v>8.1000000000000013E-3</c:v>
                </c:pt>
                <c:pt idx="5719">
                  <c:v>7.4999999999999997E-3</c:v>
                </c:pt>
                <c:pt idx="5720">
                  <c:v>7.8000000000000005E-3</c:v>
                </c:pt>
                <c:pt idx="5721">
                  <c:v>7.8000000000000005E-3</c:v>
                </c:pt>
                <c:pt idx="5722">
                  <c:v>8.3999999999999995E-3</c:v>
                </c:pt>
                <c:pt idx="5723">
                  <c:v>7.9000000000000008E-3</c:v>
                </c:pt>
                <c:pt idx="5724">
                  <c:v>8.1000000000000013E-3</c:v>
                </c:pt>
                <c:pt idx="5725">
                  <c:v>7.6E-3</c:v>
                </c:pt>
                <c:pt idx="5726">
                  <c:v>7.7000000000000002E-3</c:v>
                </c:pt>
                <c:pt idx="5727">
                  <c:v>7.8000000000000005E-3</c:v>
                </c:pt>
                <c:pt idx="5728">
                  <c:v>8.0000000000000002E-3</c:v>
                </c:pt>
                <c:pt idx="5729">
                  <c:v>7.4999999999999997E-3</c:v>
                </c:pt>
                <c:pt idx="5730">
                  <c:v>7.8000000000000005E-3</c:v>
                </c:pt>
                <c:pt idx="5731">
                  <c:v>7.8000000000000005E-3</c:v>
                </c:pt>
                <c:pt idx="5732">
                  <c:v>7.8000000000000005E-3</c:v>
                </c:pt>
                <c:pt idx="5733">
                  <c:v>7.9000000000000008E-3</c:v>
                </c:pt>
                <c:pt idx="5735">
                  <c:v>7.1999999999999998E-3</c:v>
                </c:pt>
                <c:pt idx="5736">
                  <c:v>7.4999999999999997E-3</c:v>
                </c:pt>
                <c:pt idx="5737">
                  <c:v>8.0000000000000002E-3</c:v>
                </c:pt>
                <c:pt idx="5738">
                  <c:v>7.9000000000000008E-3</c:v>
                </c:pt>
                <c:pt idx="5739">
                  <c:v>7.9000000000000008E-3</c:v>
                </c:pt>
                <c:pt idx="5740">
                  <c:v>8.5000000000000006E-3</c:v>
                </c:pt>
                <c:pt idx="5741">
                  <c:v>8.8999999999999999E-3</c:v>
                </c:pt>
                <c:pt idx="5742">
                  <c:v>8.8000000000000005E-3</c:v>
                </c:pt>
                <c:pt idx="5743">
                  <c:v>8.5000000000000006E-3</c:v>
                </c:pt>
                <c:pt idx="5744">
                  <c:v>8.8999999999999999E-3</c:v>
                </c:pt>
                <c:pt idx="5745">
                  <c:v>8.6E-3</c:v>
                </c:pt>
                <c:pt idx="5746">
                  <c:v>8.5000000000000006E-3</c:v>
                </c:pt>
                <c:pt idx="5747">
                  <c:v>8.199999999999999E-3</c:v>
                </c:pt>
                <c:pt idx="5748">
                  <c:v>7.9000000000000008E-3</c:v>
                </c:pt>
                <c:pt idx="5749">
                  <c:v>7.9000000000000008E-3</c:v>
                </c:pt>
                <c:pt idx="5751">
                  <c:v>8.1000000000000013E-3</c:v>
                </c:pt>
                <c:pt idx="5752">
                  <c:v>7.9000000000000008E-3</c:v>
                </c:pt>
                <c:pt idx="5753">
                  <c:v>7.4999999999999997E-3</c:v>
                </c:pt>
                <c:pt idx="5754">
                  <c:v>7.4000000000000003E-3</c:v>
                </c:pt>
                <c:pt idx="5755">
                  <c:v>7.6E-3</c:v>
                </c:pt>
                <c:pt idx="5756">
                  <c:v>7.6E-3</c:v>
                </c:pt>
                <c:pt idx="5757">
                  <c:v>7.1999999999999998E-3</c:v>
                </c:pt>
                <c:pt idx="5758">
                  <c:v>6.3E-3</c:v>
                </c:pt>
                <c:pt idx="5759">
                  <c:v>6.3E-3</c:v>
                </c:pt>
                <c:pt idx="5760">
                  <c:v>6.0999999999999995E-3</c:v>
                </c:pt>
                <c:pt idx="5761">
                  <c:v>6.3E-3</c:v>
                </c:pt>
                <c:pt idx="5762">
                  <c:v>6.1999999999999998E-3</c:v>
                </c:pt>
                <c:pt idx="5763">
                  <c:v>6.3E-3</c:v>
                </c:pt>
                <c:pt idx="5764">
                  <c:v>6.1999999999999998E-3</c:v>
                </c:pt>
                <c:pt idx="5765">
                  <c:v>6.1999999999999998E-3</c:v>
                </c:pt>
                <c:pt idx="5766">
                  <c:v>6.0999999999999995E-3</c:v>
                </c:pt>
                <c:pt idx="5767">
                  <c:v>5.7999999999999996E-3</c:v>
                </c:pt>
                <c:pt idx="5768">
                  <c:v>4.1999999999999997E-3</c:v>
                </c:pt>
                <c:pt idx="5769">
                  <c:v>4.1999999999999997E-3</c:v>
                </c:pt>
                <c:pt idx="5770">
                  <c:v>4.0000000000000001E-3</c:v>
                </c:pt>
                <c:pt idx="5771">
                  <c:v>4.6999999999999993E-3</c:v>
                </c:pt>
                <c:pt idx="5772">
                  <c:v>5.1000000000000004E-3</c:v>
                </c:pt>
                <c:pt idx="5773">
                  <c:v>4.7999999999999996E-3</c:v>
                </c:pt>
                <c:pt idx="5774">
                  <c:v>4.5000000000000005E-3</c:v>
                </c:pt>
                <c:pt idx="5776">
                  <c:v>3.8E-3</c:v>
                </c:pt>
                <c:pt idx="5777">
                  <c:v>4.0999999999999995E-3</c:v>
                </c:pt>
                <c:pt idx="5778">
                  <c:v>4.1999999999999997E-3</c:v>
                </c:pt>
                <c:pt idx="5779">
                  <c:v>4.1999999999999997E-3</c:v>
                </c:pt>
                <c:pt idx="5780">
                  <c:v>3.9000000000000003E-3</c:v>
                </c:pt>
                <c:pt idx="5781">
                  <c:v>4.0999999999999995E-3</c:v>
                </c:pt>
                <c:pt idx="5782">
                  <c:v>3.5999999999999999E-3</c:v>
                </c:pt>
                <c:pt idx="5783">
                  <c:v>3.3E-3</c:v>
                </c:pt>
                <c:pt idx="5784">
                  <c:v>2.3999999999999998E-3</c:v>
                </c:pt>
                <c:pt idx="5785">
                  <c:v>2.3E-3</c:v>
                </c:pt>
                <c:pt idx="5786">
                  <c:v>2.3E-3</c:v>
                </c:pt>
                <c:pt idx="5787">
                  <c:v>2.5999999999999999E-3</c:v>
                </c:pt>
                <c:pt idx="5788">
                  <c:v>2.5999999999999999E-3</c:v>
                </c:pt>
                <c:pt idx="5789">
                  <c:v>2.5000000000000001E-3</c:v>
                </c:pt>
                <c:pt idx="5790">
                  <c:v>2.7000000000000001E-3</c:v>
                </c:pt>
                <c:pt idx="5791">
                  <c:v>3.0000000000000001E-3</c:v>
                </c:pt>
                <c:pt idx="5792">
                  <c:v>2.3999999999999998E-3</c:v>
                </c:pt>
                <c:pt idx="5793">
                  <c:v>2.5999999999999999E-3</c:v>
                </c:pt>
                <c:pt idx="5794">
                  <c:v>1.7000000000000001E-3</c:v>
                </c:pt>
                <c:pt idx="5795">
                  <c:v>1.8E-3</c:v>
                </c:pt>
                <c:pt idx="5796">
                  <c:v>2E-3</c:v>
                </c:pt>
                <c:pt idx="5797">
                  <c:v>1.9E-3</c:v>
                </c:pt>
                <c:pt idx="5798">
                  <c:v>2.0999999999999999E-3</c:v>
                </c:pt>
                <c:pt idx="5799">
                  <c:v>1.8E-3</c:v>
                </c:pt>
                <c:pt idx="5800">
                  <c:v>1.1000000000000001E-3</c:v>
                </c:pt>
                <c:pt idx="5801">
                  <c:v>5.9999999999999995E-4</c:v>
                </c:pt>
                <c:pt idx="5802">
                  <c:v>4.0000000000000002E-4</c:v>
                </c:pt>
                <c:pt idx="5803">
                  <c:v>4.0000000000000002E-4</c:v>
                </c:pt>
                <c:pt idx="5804">
                  <c:v>-5.0000000000000001E-4</c:v>
                </c:pt>
                <c:pt idx="5805">
                  <c:v>-1E-4</c:v>
                </c:pt>
                <c:pt idx="5806">
                  <c:v>2.9999999999999997E-4</c:v>
                </c:pt>
                <c:pt idx="5807">
                  <c:v>1.1000000000000001E-3</c:v>
                </c:pt>
                <c:pt idx="5808">
                  <c:v>1.9E-3</c:v>
                </c:pt>
                <c:pt idx="5809">
                  <c:v>1.9E-3</c:v>
                </c:pt>
                <c:pt idx="5810">
                  <c:v>2.8999999999999998E-3</c:v>
                </c:pt>
                <c:pt idx="5811">
                  <c:v>3.3E-3</c:v>
                </c:pt>
                <c:pt idx="5812">
                  <c:v>3.3E-3</c:v>
                </c:pt>
                <c:pt idx="5813">
                  <c:v>3.5999999999999999E-3</c:v>
                </c:pt>
                <c:pt idx="5815">
                  <c:v>3.9000000000000003E-3</c:v>
                </c:pt>
                <c:pt idx="5816">
                  <c:v>3.2000000000000002E-3</c:v>
                </c:pt>
                <c:pt idx="5817">
                  <c:v>2.5000000000000001E-3</c:v>
                </c:pt>
                <c:pt idx="5818">
                  <c:v>2.2000000000000001E-3</c:v>
                </c:pt>
                <c:pt idx="5819">
                  <c:v>1.8E-3</c:v>
                </c:pt>
                <c:pt idx="5820">
                  <c:v>1.8E-3</c:v>
                </c:pt>
                <c:pt idx="5821">
                  <c:v>2.3E-3</c:v>
                </c:pt>
                <c:pt idx="5822">
                  <c:v>2.3999999999999998E-3</c:v>
                </c:pt>
                <c:pt idx="5823">
                  <c:v>2.2000000000000001E-3</c:v>
                </c:pt>
                <c:pt idx="5824">
                  <c:v>1.9E-3</c:v>
                </c:pt>
                <c:pt idx="5825">
                  <c:v>2.5999999999999999E-3</c:v>
                </c:pt>
                <c:pt idx="5826">
                  <c:v>1.9E-3</c:v>
                </c:pt>
                <c:pt idx="5827">
                  <c:v>2.7000000000000001E-3</c:v>
                </c:pt>
                <c:pt idx="5828">
                  <c:v>3.4000000000000002E-3</c:v>
                </c:pt>
                <c:pt idx="5829">
                  <c:v>4.0000000000000001E-3</c:v>
                </c:pt>
                <c:pt idx="5830">
                  <c:v>4.4000000000000003E-3</c:v>
                </c:pt>
                <c:pt idx="5831">
                  <c:v>3.7000000000000002E-3</c:v>
                </c:pt>
                <c:pt idx="5832">
                  <c:v>2.5000000000000001E-3</c:v>
                </c:pt>
                <c:pt idx="5833">
                  <c:v>2.8000000000000004E-3</c:v>
                </c:pt>
                <c:pt idx="5834">
                  <c:v>3.2000000000000002E-3</c:v>
                </c:pt>
                <c:pt idx="5835">
                  <c:v>3.0000000000000001E-3</c:v>
                </c:pt>
                <c:pt idx="5836">
                  <c:v>2.7000000000000001E-3</c:v>
                </c:pt>
                <c:pt idx="5837">
                  <c:v>2.0999999999999999E-3</c:v>
                </c:pt>
                <c:pt idx="5838">
                  <c:v>2.0999999999999999E-3</c:v>
                </c:pt>
                <c:pt idx="5839">
                  <c:v>1.8E-3</c:v>
                </c:pt>
                <c:pt idx="5840">
                  <c:v>2.0999999999999999E-3</c:v>
                </c:pt>
                <c:pt idx="5841">
                  <c:v>2.5999999999999999E-3</c:v>
                </c:pt>
                <c:pt idx="5842">
                  <c:v>2.7000000000000001E-3</c:v>
                </c:pt>
                <c:pt idx="5843">
                  <c:v>2.8999999999999998E-3</c:v>
                </c:pt>
                <c:pt idx="5844">
                  <c:v>2.7000000000000001E-3</c:v>
                </c:pt>
                <c:pt idx="5846">
                  <c:v>3.2000000000000002E-3</c:v>
                </c:pt>
                <c:pt idx="5847">
                  <c:v>2.8000000000000004E-3</c:v>
                </c:pt>
                <c:pt idx="5848">
                  <c:v>2.7000000000000001E-3</c:v>
                </c:pt>
                <c:pt idx="5849">
                  <c:v>3.0000000000000001E-3</c:v>
                </c:pt>
                <c:pt idx="5850">
                  <c:v>3.0999999999999999E-3</c:v>
                </c:pt>
                <c:pt idx="5851">
                  <c:v>2.3E-3</c:v>
                </c:pt>
                <c:pt idx="5852">
                  <c:v>2.5000000000000001E-3</c:v>
                </c:pt>
                <c:pt idx="5853">
                  <c:v>2.0999999999999999E-3</c:v>
                </c:pt>
                <c:pt idx="5854">
                  <c:v>8.9999999999999998E-4</c:v>
                </c:pt>
                <c:pt idx="5855">
                  <c:v>2.9999999999999997E-4</c:v>
                </c:pt>
                <c:pt idx="5856">
                  <c:v>4.0000000000000002E-4</c:v>
                </c:pt>
                <c:pt idx="5857">
                  <c:v>1.2999999999999999E-3</c:v>
                </c:pt>
                <c:pt idx="5858">
                  <c:v>1.4000000000000002E-3</c:v>
                </c:pt>
                <c:pt idx="5859">
                  <c:v>8.0000000000000004E-4</c:v>
                </c:pt>
                <c:pt idx="5861">
                  <c:v>1E-3</c:v>
                </c:pt>
                <c:pt idx="5862">
                  <c:v>1E-3</c:v>
                </c:pt>
                <c:pt idx="5863">
                  <c:v>8.0000000000000004E-4</c:v>
                </c:pt>
                <c:pt idx="5864">
                  <c:v>8.9999999999999998E-4</c:v>
                </c:pt>
                <c:pt idx="5865">
                  <c:v>1.1999999999999999E-3</c:v>
                </c:pt>
                <c:pt idx="5866">
                  <c:v>1E-3</c:v>
                </c:pt>
                <c:pt idx="5867">
                  <c:v>4.0000000000000002E-4</c:v>
                </c:pt>
                <c:pt idx="5868">
                  <c:v>5.9999999999999995E-4</c:v>
                </c:pt>
                <c:pt idx="5869">
                  <c:v>4.0000000000000002E-4</c:v>
                </c:pt>
                <c:pt idx="5871">
                  <c:v>0</c:v>
                </c:pt>
                <c:pt idx="5872">
                  <c:v>-4.0000000000000002E-4</c:v>
                </c:pt>
                <c:pt idx="5873">
                  <c:v>-2.0000000000000001E-4</c:v>
                </c:pt>
                <c:pt idx="5874">
                  <c:v>-2.9999999999999997E-4</c:v>
                </c:pt>
                <c:pt idx="5875">
                  <c:v>-8.0000000000000004E-4</c:v>
                </c:pt>
                <c:pt idx="5876">
                  <c:v>-7.000000000000001E-4</c:v>
                </c:pt>
                <c:pt idx="5877">
                  <c:v>-2.2000000000000001E-3</c:v>
                </c:pt>
                <c:pt idx="5878">
                  <c:v>-1.9E-3</c:v>
                </c:pt>
                <c:pt idx="5879">
                  <c:v>-2E-3</c:v>
                </c:pt>
                <c:pt idx="5880">
                  <c:v>-1.9E-3</c:v>
                </c:pt>
                <c:pt idx="5881">
                  <c:v>-2.2000000000000001E-3</c:v>
                </c:pt>
                <c:pt idx="5882">
                  <c:v>-2.0999999999999999E-3</c:v>
                </c:pt>
                <c:pt idx="5883">
                  <c:v>-1.9E-3</c:v>
                </c:pt>
                <c:pt idx="5884">
                  <c:v>-2.0999999999999999E-3</c:v>
                </c:pt>
                <c:pt idx="5885">
                  <c:v>-1.9E-3</c:v>
                </c:pt>
                <c:pt idx="5886">
                  <c:v>-2.0999999999999999E-3</c:v>
                </c:pt>
                <c:pt idx="5887">
                  <c:v>-1.8E-3</c:v>
                </c:pt>
                <c:pt idx="5888">
                  <c:v>-1.7000000000000001E-3</c:v>
                </c:pt>
                <c:pt idx="5889">
                  <c:v>-2.2000000000000001E-3</c:v>
                </c:pt>
                <c:pt idx="5890">
                  <c:v>-3.0000000000000001E-3</c:v>
                </c:pt>
                <c:pt idx="5891">
                  <c:v>-3.0999999999999999E-3</c:v>
                </c:pt>
                <c:pt idx="5892">
                  <c:v>-3.7000000000000002E-3</c:v>
                </c:pt>
                <c:pt idx="5893">
                  <c:v>-3.4999999999999996E-3</c:v>
                </c:pt>
                <c:pt idx="5894">
                  <c:v>-4.0999999999999995E-3</c:v>
                </c:pt>
                <c:pt idx="5895">
                  <c:v>-4.4000000000000003E-3</c:v>
                </c:pt>
                <c:pt idx="5896">
                  <c:v>-4.7999999999999996E-3</c:v>
                </c:pt>
                <c:pt idx="5897">
                  <c:v>-4.5000000000000005E-3</c:v>
                </c:pt>
                <c:pt idx="5898">
                  <c:v>-3.5999999999999999E-3</c:v>
                </c:pt>
                <c:pt idx="5899">
                  <c:v>-4.0999999999999995E-3</c:v>
                </c:pt>
                <c:pt idx="5900">
                  <c:v>-4.0999999999999995E-3</c:v>
                </c:pt>
                <c:pt idx="5901">
                  <c:v>-4.3E-3</c:v>
                </c:pt>
                <c:pt idx="5902">
                  <c:v>-3.9000000000000003E-3</c:v>
                </c:pt>
                <c:pt idx="5903">
                  <c:v>-3.4000000000000002E-3</c:v>
                </c:pt>
                <c:pt idx="5904">
                  <c:v>-2.7000000000000001E-3</c:v>
                </c:pt>
                <c:pt idx="5905">
                  <c:v>-2.8999999999999998E-3</c:v>
                </c:pt>
                <c:pt idx="5906">
                  <c:v>-2.3999999999999998E-3</c:v>
                </c:pt>
                <c:pt idx="5907">
                  <c:v>-2.5000000000000001E-3</c:v>
                </c:pt>
                <c:pt idx="5908">
                  <c:v>-3.2000000000000002E-3</c:v>
                </c:pt>
                <c:pt idx="5909">
                  <c:v>-3.3E-3</c:v>
                </c:pt>
                <c:pt idx="5910">
                  <c:v>-3.0000000000000001E-3</c:v>
                </c:pt>
                <c:pt idx="5911">
                  <c:v>-3.4999999999999996E-3</c:v>
                </c:pt>
                <c:pt idx="5912">
                  <c:v>-3.0000000000000001E-3</c:v>
                </c:pt>
                <c:pt idx="5913">
                  <c:v>-2.5000000000000001E-3</c:v>
                </c:pt>
                <c:pt idx="5914">
                  <c:v>-2E-3</c:v>
                </c:pt>
                <c:pt idx="5916">
                  <c:v>-1.7000000000000001E-3</c:v>
                </c:pt>
                <c:pt idx="5917">
                  <c:v>-1.8E-3</c:v>
                </c:pt>
                <c:pt idx="5918">
                  <c:v>-1.9E-3</c:v>
                </c:pt>
                <c:pt idx="5919">
                  <c:v>-2.3E-3</c:v>
                </c:pt>
                <c:pt idx="5920">
                  <c:v>-2.0999999999999999E-3</c:v>
                </c:pt>
                <c:pt idx="5921">
                  <c:v>-3.3E-3</c:v>
                </c:pt>
                <c:pt idx="5922">
                  <c:v>-3.7000000000000002E-3</c:v>
                </c:pt>
                <c:pt idx="5923">
                  <c:v>-4.1999999999999997E-3</c:v>
                </c:pt>
                <c:pt idx="5924">
                  <c:v>-4.0000000000000001E-3</c:v>
                </c:pt>
                <c:pt idx="5925">
                  <c:v>-4.5999999999999999E-3</c:v>
                </c:pt>
                <c:pt idx="5926">
                  <c:v>-3.9000000000000003E-3</c:v>
                </c:pt>
                <c:pt idx="5927">
                  <c:v>-5.1000000000000004E-3</c:v>
                </c:pt>
                <c:pt idx="5928">
                  <c:v>-4.0999999999999995E-3</c:v>
                </c:pt>
                <c:pt idx="5929">
                  <c:v>-5.1000000000000004E-3</c:v>
                </c:pt>
                <c:pt idx="5930">
                  <c:v>-3.9000000000000003E-3</c:v>
                </c:pt>
                <c:pt idx="5931">
                  <c:v>-3.3E-3</c:v>
                </c:pt>
                <c:pt idx="5932">
                  <c:v>-3.4999999999999996E-3</c:v>
                </c:pt>
                <c:pt idx="5933">
                  <c:v>-4.0000000000000001E-3</c:v>
                </c:pt>
                <c:pt idx="5934">
                  <c:v>-3.9000000000000003E-3</c:v>
                </c:pt>
                <c:pt idx="5935">
                  <c:v>-4.5000000000000005E-3</c:v>
                </c:pt>
                <c:pt idx="5936">
                  <c:v>-4.7999999999999996E-3</c:v>
                </c:pt>
                <c:pt idx="5937">
                  <c:v>-3.9000000000000003E-3</c:v>
                </c:pt>
                <c:pt idx="5938">
                  <c:v>-4.0000000000000001E-3</c:v>
                </c:pt>
                <c:pt idx="5939">
                  <c:v>-4.0999999999999995E-3</c:v>
                </c:pt>
                <c:pt idx="5941">
                  <c:v>-3.7000000000000002E-3</c:v>
                </c:pt>
                <c:pt idx="5942">
                  <c:v>-3.7000000000000002E-3</c:v>
                </c:pt>
                <c:pt idx="5943">
                  <c:v>-5.0000000000000001E-3</c:v>
                </c:pt>
                <c:pt idx="5944">
                  <c:v>-4.7999999999999996E-3</c:v>
                </c:pt>
                <c:pt idx="5945">
                  <c:v>-4.3E-3</c:v>
                </c:pt>
                <c:pt idx="5946">
                  <c:v>-4.1999999999999997E-3</c:v>
                </c:pt>
                <c:pt idx="5947">
                  <c:v>-4.0999999999999995E-3</c:v>
                </c:pt>
                <c:pt idx="5948">
                  <c:v>-3.8E-3</c:v>
                </c:pt>
                <c:pt idx="5949">
                  <c:v>-2.8000000000000004E-3</c:v>
                </c:pt>
                <c:pt idx="5950">
                  <c:v>-2.5000000000000001E-3</c:v>
                </c:pt>
                <c:pt idx="5951">
                  <c:v>-3.2000000000000002E-3</c:v>
                </c:pt>
                <c:pt idx="5952">
                  <c:v>-3.4999999999999996E-3</c:v>
                </c:pt>
                <c:pt idx="5953">
                  <c:v>-3.4000000000000002E-3</c:v>
                </c:pt>
                <c:pt idx="5954">
                  <c:v>-3.9000000000000003E-3</c:v>
                </c:pt>
                <c:pt idx="5955">
                  <c:v>-4.0999999999999995E-3</c:v>
                </c:pt>
                <c:pt idx="5956">
                  <c:v>-4.6999999999999993E-3</c:v>
                </c:pt>
                <c:pt idx="5957">
                  <c:v>-5.1000000000000004E-3</c:v>
                </c:pt>
                <c:pt idx="5958">
                  <c:v>-5.6999999999999993E-3</c:v>
                </c:pt>
                <c:pt idx="5959">
                  <c:v>-4.8999999999999998E-3</c:v>
                </c:pt>
                <c:pt idx="5960">
                  <c:v>-5.0000000000000001E-3</c:v>
                </c:pt>
                <c:pt idx="5961">
                  <c:v>-5.3E-3</c:v>
                </c:pt>
                <c:pt idx="5962">
                  <c:v>-4.8999999999999998E-3</c:v>
                </c:pt>
                <c:pt idx="5963">
                  <c:v>-5.1999999999999998E-3</c:v>
                </c:pt>
                <c:pt idx="5965">
                  <c:v>-5.1999999999999998E-3</c:v>
                </c:pt>
                <c:pt idx="5966">
                  <c:v>-5.6999999999999993E-3</c:v>
                </c:pt>
                <c:pt idx="5967">
                  <c:v>-6.8000000000000005E-3</c:v>
                </c:pt>
                <c:pt idx="5968">
                  <c:v>-6.6E-3</c:v>
                </c:pt>
                <c:pt idx="5969">
                  <c:v>-6.8999999999999999E-3</c:v>
                </c:pt>
                <c:pt idx="5970">
                  <c:v>-6.5000000000000006E-3</c:v>
                </c:pt>
                <c:pt idx="5971">
                  <c:v>-7.0999999999999995E-3</c:v>
                </c:pt>
                <c:pt idx="5972">
                  <c:v>-7.4999999999999997E-3</c:v>
                </c:pt>
                <c:pt idx="5974">
                  <c:v>-7.4000000000000003E-3</c:v>
                </c:pt>
                <c:pt idx="5975">
                  <c:v>-7.7000000000000002E-3</c:v>
                </c:pt>
                <c:pt idx="5976">
                  <c:v>-7.3000000000000001E-3</c:v>
                </c:pt>
                <c:pt idx="5977">
                  <c:v>-6.9999999999999993E-3</c:v>
                </c:pt>
                <c:pt idx="5978">
                  <c:v>-7.1999999999999998E-3</c:v>
                </c:pt>
                <c:pt idx="5979">
                  <c:v>-7.7000000000000002E-3</c:v>
                </c:pt>
                <c:pt idx="5980">
                  <c:v>-8.1000000000000013E-3</c:v>
                </c:pt>
                <c:pt idx="5981">
                  <c:v>-8.3000000000000001E-3</c:v>
                </c:pt>
                <c:pt idx="5982">
                  <c:v>-8.3999999999999995E-3</c:v>
                </c:pt>
                <c:pt idx="5983">
                  <c:v>-8.3000000000000001E-3</c:v>
                </c:pt>
                <c:pt idx="5984">
                  <c:v>-7.6E-3</c:v>
                </c:pt>
                <c:pt idx="5985">
                  <c:v>-7.8000000000000005E-3</c:v>
                </c:pt>
                <c:pt idx="5986">
                  <c:v>-7.0999999999999995E-3</c:v>
                </c:pt>
                <c:pt idx="5987">
                  <c:v>-7.4000000000000003E-3</c:v>
                </c:pt>
                <c:pt idx="5988">
                  <c:v>-7.9000000000000008E-3</c:v>
                </c:pt>
                <c:pt idx="5989">
                  <c:v>-6.8999999999999999E-3</c:v>
                </c:pt>
                <c:pt idx="5990">
                  <c:v>-6.8000000000000005E-3</c:v>
                </c:pt>
                <c:pt idx="5991">
                  <c:v>-5.6000000000000008E-3</c:v>
                </c:pt>
                <c:pt idx="5992">
                  <c:v>-5.3E-3</c:v>
                </c:pt>
                <c:pt idx="5993">
                  <c:v>-5.6999999999999993E-3</c:v>
                </c:pt>
                <c:pt idx="5994">
                  <c:v>-5.6000000000000008E-3</c:v>
                </c:pt>
                <c:pt idx="5996">
                  <c:v>-4.7999999999999996E-3</c:v>
                </c:pt>
                <c:pt idx="5997">
                  <c:v>-4.3E-3</c:v>
                </c:pt>
                <c:pt idx="5998">
                  <c:v>-5.1000000000000004E-3</c:v>
                </c:pt>
                <c:pt idx="5999">
                  <c:v>-5.3E-3</c:v>
                </c:pt>
                <c:pt idx="6001">
                  <c:v>-6.0999999999999995E-3</c:v>
                </c:pt>
                <c:pt idx="6002">
                  <c:v>-6.7000000000000002E-3</c:v>
                </c:pt>
                <c:pt idx="6003">
                  <c:v>-7.4000000000000003E-3</c:v>
                </c:pt>
                <c:pt idx="6004">
                  <c:v>-6.8999999999999999E-3</c:v>
                </c:pt>
                <c:pt idx="6005">
                  <c:v>-6.6E-3</c:v>
                </c:pt>
                <c:pt idx="6006">
                  <c:v>-6.3E-3</c:v>
                </c:pt>
                <c:pt idx="6007">
                  <c:v>-6.6E-3</c:v>
                </c:pt>
                <c:pt idx="6008">
                  <c:v>-6.8999999999999999E-3</c:v>
                </c:pt>
                <c:pt idx="6009">
                  <c:v>-7.3000000000000001E-3</c:v>
                </c:pt>
                <c:pt idx="6011">
                  <c:v>-6.5000000000000006E-3</c:v>
                </c:pt>
                <c:pt idx="6012">
                  <c:v>-6.8999999999999999E-3</c:v>
                </c:pt>
                <c:pt idx="6013">
                  <c:v>-6.9999999999999993E-3</c:v>
                </c:pt>
                <c:pt idx="6014">
                  <c:v>-6.6E-3</c:v>
                </c:pt>
                <c:pt idx="6015">
                  <c:v>-6.8999999999999999E-3</c:v>
                </c:pt>
                <c:pt idx="6016">
                  <c:v>-6.6E-3</c:v>
                </c:pt>
                <c:pt idx="6017">
                  <c:v>-6.5000000000000006E-3</c:v>
                </c:pt>
                <c:pt idx="6018">
                  <c:v>-6.8000000000000005E-3</c:v>
                </c:pt>
                <c:pt idx="6019">
                  <c:v>-6.7000000000000002E-3</c:v>
                </c:pt>
                <c:pt idx="6020">
                  <c:v>-6.9999999999999993E-3</c:v>
                </c:pt>
                <c:pt idx="6021">
                  <c:v>-6.8999999999999999E-3</c:v>
                </c:pt>
                <c:pt idx="6022">
                  <c:v>-6.9999999999999993E-3</c:v>
                </c:pt>
                <c:pt idx="6023">
                  <c:v>-6.8999999999999999E-3</c:v>
                </c:pt>
                <c:pt idx="6024">
                  <c:v>-7.7000000000000002E-3</c:v>
                </c:pt>
                <c:pt idx="6025">
                  <c:v>-8.1000000000000013E-3</c:v>
                </c:pt>
                <c:pt idx="6026">
                  <c:v>-8.0000000000000002E-3</c:v>
                </c:pt>
                <c:pt idx="6027">
                  <c:v>-8.199999999999999E-3</c:v>
                </c:pt>
                <c:pt idx="6028">
                  <c:v>-8.1000000000000013E-3</c:v>
                </c:pt>
                <c:pt idx="6029">
                  <c:v>-7.6E-3</c:v>
                </c:pt>
                <c:pt idx="6030">
                  <c:v>-8.0000000000000002E-3</c:v>
                </c:pt>
                <c:pt idx="6031">
                  <c:v>-8.3000000000000001E-3</c:v>
                </c:pt>
                <c:pt idx="6032">
                  <c:v>-8.1000000000000013E-3</c:v>
                </c:pt>
                <c:pt idx="6033">
                  <c:v>-7.6E-3</c:v>
                </c:pt>
                <c:pt idx="6034">
                  <c:v>-7.8000000000000005E-3</c:v>
                </c:pt>
                <c:pt idx="6036">
                  <c:v>-7.1999999999999998E-3</c:v>
                </c:pt>
                <c:pt idx="6037">
                  <c:v>-7.3000000000000001E-3</c:v>
                </c:pt>
                <c:pt idx="6038">
                  <c:v>-7.8000000000000005E-3</c:v>
                </c:pt>
                <c:pt idx="6039">
                  <c:v>-8.3000000000000001E-3</c:v>
                </c:pt>
                <c:pt idx="6040">
                  <c:v>-8.6E-3</c:v>
                </c:pt>
                <c:pt idx="6041">
                  <c:v>-8.8999999999999999E-3</c:v>
                </c:pt>
                <c:pt idx="6042">
                  <c:v>-8.8000000000000005E-3</c:v>
                </c:pt>
                <c:pt idx="6043">
                  <c:v>-8.1000000000000013E-3</c:v>
                </c:pt>
                <c:pt idx="6044">
                  <c:v>-8.8999999999999999E-3</c:v>
                </c:pt>
                <c:pt idx="6045">
                  <c:v>-9.1000000000000004E-3</c:v>
                </c:pt>
                <c:pt idx="6046">
                  <c:v>-1.03E-2</c:v>
                </c:pt>
                <c:pt idx="6047">
                  <c:v>-1.0700000000000001E-2</c:v>
                </c:pt>
                <c:pt idx="6048">
                  <c:v>-9.7000000000000003E-3</c:v>
                </c:pt>
                <c:pt idx="6049">
                  <c:v>-9.0000000000000011E-3</c:v>
                </c:pt>
                <c:pt idx="6050">
                  <c:v>-4.7999999999999996E-3</c:v>
                </c:pt>
                <c:pt idx="6051">
                  <c:v>-5.6000000000000008E-3</c:v>
                </c:pt>
                <c:pt idx="6052">
                  <c:v>-4.1999999999999997E-3</c:v>
                </c:pt>
                <c:pt idx="6053">
                  <c:v>-5.7999999999999996E-3</c:v>
                </c:pt>
                <c:pt idx="6054">
                  <c:v>-4.1999999999999997E-3</c:v>
                </c:pt>
                <c:pt idx="6055">
                  <c:v>-4.5000000000000005E-3</c:v>
                </c:pt>
                <c:pt idx="6056">
                  <c:v>-5.7999999999999996E-3</c:v>
                </c:pt>
                <c:pt idx="6057">
                  <c:v>-4.7999999999999996E-3</c:v>
                </c:pt>
                <c:pt idx="6058">
                  <c:v>-3.8E-3</c:v>
                </c:pt>
                <c:pt idx="6059">
                  <c:v>-3.8E-3</c:v>
                </c:pt>
                <c:pt idx="6060">
                  <c:v>-4.0999999999999995E-3</c:v>
                </c:pt>
                <c:pt idx="6061">
                  <c:v>-4.6999999999999993E-3</c:v>
                </c:pt>
                <c:pt idx="6062">
                  <c:v>-5.1000000000000004E-3</c:v>
                </c:pt>
                <c:pt idx="6063">
                  <c:v>-5.5000000000000005E-3</c:v>
                </c:pt>
                <c:pt idx="6064">
                  <c:v>-5.7999999999999996E-3</c:v>
                </c:pt>
                <c:pt idx="6065">
                  <c:v>-5.4000000000000003E-3</c:v>
                </c:pt>
                <c:pt idx="6066">
                  <c:v>-4.8999999999999998E-3</c:v>
                </c:pt>
                <c:pt idx="6067">
                  <c:v>-4.8999999999999998E-3</c:v>
                </c:pt>
                <c:pt idx="6068">
                  <c:v>-5.1999999999999998E-3</c:v>
                </c:pt>
                <c:pt idx="6069">
                  <c:v>-5.7999999999999996E-3</c:v>
                </c:pt>
                <c:pt idx="6070">
                  <c:v>-5.8999999999999999E-3</c:v>
                </c:pt>
                <c:pt idx="6071">
                  <c:v>-6.0000000000000001E-3</c:v>
                </c:pt>
                <c:pt idx="6072">
                  <c:v>-5.4000000000000003E-3</c:v>
                </c:pt>
                <c:pt idx="6073">
                  <c:v>-5.1000000000000004E-3</c:v>
                </c:pt>
                <c:pt idx="6074">
                  <c:v>-5.6000000000000008E-3</c:v>
                </c:pt>
                <c:pt idx="6075">
                  <c:v>-5.7999999999999996E-3</c:v>
                </c:pt>
                <c:pt idx="6076">
                  <c:v>-6.0999999999999995E-3</c:v>
                </c:pt>
                <c:pt idx="6077">
                  <c:v>-6.4000000000000003E-3</c:v>
                </c:pt>
                <c:pt idx="6078">
                  <c:v>-6.0000000000000001E-3</c:v>
                </c:pt>
                <c:pt idx="6079">
                  <c:v>-6.0000000000000001E-3</c:v>
                </c:pt>
                <c:pt idx="6080">
                  <c:v>-6.0000000000000001E-3</c:v>
                </c:pt>
                <c:pt idx="6081">
                  <c:v>-4.5999999999999999E-3</c:v>
                </c:pt>
                <c:pt idx="6082">
                  <c:v>-4.6999999999999993E-3</c:v>
                </c:pt>
                <c:pt idx="6083">
                  <c:v>-5.4000000000000003E-3</c:v>
                </c:pt>
                <c:pt idx="6084">
                  <c:v>-6.0000000000000001E-3</c:v>
                </c:pt>
                <c:pt idx="6085">
                  <c:v>-5.5000000000000005E-3</c:v>
                </c:pt>
                <c:pt idx="6086">
                  <c:v>-5.3E-3</c:v>
                </c:pt>
                <c:pt idx="6087">
                  <c:v>-5.1000000000000004E-3</c:v>
                </c:pt>
                <c:pt idx="6088">
                  <c:v>-3.8E-3</c:v>
                </c:pt>
                <c:pt idx="6089">
                  <c:v>-4.7999999999999996E-3</c:v>
                </c:pt>
                <c:pt idx="6090">
                  <c:v>-4.7999999999999996E-3</c:v>
                </c:pt>
                <c:pt idx="6091">
                  <c:v>-4.7999999999999996E-3</c:v>
                </c:pt>
                <c:pt idx="6092">
                  <c:v>-4.6999999999999993E-3</c:v>
                </c:pt>
                <c:pt idx="6093">
                  <c:v>-5.0000000000000001E-3</c:v>
                </c:pt>
                <c:pt idx="6094">
                  <c:v>-5.1999999999999998E-3</c:v>
                </c:pt>
                <c:pt idx="6095">
                  <c:v>-4.8999999999999998E-3</c:v>
                </c:pt>
                <c:pt idx="6096">
                  <c:v>-5.1999999999999998E-3</c:v>
                </c:pt>
                <c:pt idx="6097">
                  <c:v>-5.5000000000000005E-3</c:v>
                </c:pt>
                <c:pt idx="6098">
                  <c:v>-5.8999999999999999E-3</c:v>
                </c:pt>
                <c:pt idx="6099">
                  <c:v>-5.7999999999999996E-3</c:v>
                </c:pt>
                <c:pt idx="6100">
                  <c:v>-5.6999999999999993E-3</c:v>
                </c:pt>
                <c:pt idx="6101">
                  <c:v>-5.6000000000000008E-3</c:v>
                </c:pt>
                <c:pt idx="6102">
                  <c:v>-5.7999999999999996E-3</c:v>
                </c:pt>
                <c:pt idx="6103">
                  <c:v>-6.7000000000000002E-3</c:v>
                </c:pt>
                <c:pt idx="6104">
                  <c:v>-7.4000000000000003E-3</c:v>
                </c:pt>
                <c:pt idx="6106">
                  <c:v>-7.7000000000000002E-3</c:v>
                </c:pt>
                <c:pt idx="6107">
                  <c:v>-7.6E-3</c:v>
                </c:pt>
                <c:pt idx="6108">
                  <c:v>-7.1999999999999998E-3</c:v>
                </c:pt>
                <c:pt idx="6109">
                  <c:v>-8.1000000000000013E-3</c:v>
                </c:pt>
                <c:pt idx="6110">
                  <c:v>-7.7000000000000002E-3</c:v>
                </c:pt>
                <c:pt idx="6111">
                  <c:v>-8.1000000000000013E-3</c:v>
                </c:pt>
                <c:pt idx="6112">
                  <c:v>-7.7000000000000002E-3</c:v>
                </c:pt>
                <c:pt idx="6113">
                  <c:v>-7.9000000000000008E-3</c:v>
                </c:pt>
                <c:pt idx="6114">
                  <c:v>-8.3999999999999995E-3</c:v>
                </c:pt>
                <c:pt idx="6115">
                  <c:v>-8.199999999999999E-3</c:v>
                </c:pt>
                <c:pt idx="6116">
                  <c:v>-8.3000000000000001E-3</c:v>
                </c:pt>
                <c:pt idx="6117">
                  <c:v>-9.1000000000000004E-3</c:v>
                </c:pt>
                <c:pt idx="6118">
                  <c:v>-9.0000000000000011E-3</c:v>
                </c:pt>
                <c:pt idx="6119">
                  <c:v>-9.300000000000001E-3</c:v>
                </c:pt>
                <c:pt idx="6121">
                  <c:v>-9.3999999999999986E-3</c:v>
                </c:pt>
                <c:pt idx="6122">
                  <c:v>-9.5999999999999992E-3</c:v>
                </c:pt>
                <c:pt idx="6123">
                  <c:v>-9.7000000000000003E-3</c:v>
                </c:pt>
                <c:pt idx="6124">
                  <c:v>-9.7000000000000003E-3</c:v>
                </c:pt>
                <c:pt idx="6125">
                  <c:v>-9.300000000000001E-3</c:v>
                </c:pt>
                <c:pt idx="6126">
                  <c:v>-9.7000000000000003E-3</c:v>
                </c:pt>
                <c:pt idx="6127">
                  <c:v>-0.01</c:v>
                </c:pt>
                <c:pt idx="6128">
                  <c:v>-1.0200000000000001E-2</c:v>
                </c:pt>
                <c:pt idx="6129">
                  <c:v>-1.06E-2</c:v>
                </c:pt>
                <c:pt idx="6130">
                  <c:v>-1.0800000000000001E-2</c:v>
                </c:pt>
                <c:pt idx="6132">
                  <c:v>-9.8999999999999991E-3</c:v>
                </c:pt>
                <c:pt idx="6133">
                  <c:v>-9.3999999999999986E-3</c:v>
                </c:pt>
                <c:pt idx="6134">
                  <c:v>-8.8000000000000005E-3</c:v>
                </c:pt>
                <c:pt idx="6135">
                  <c:v>-8.3999999999999995E-3</c:v>
                </c:pt>
                <c:pt idx="6136">
                  <c:v>-8.8999999999999999E-3</c:v>
                </c:pt>
                <c:pt idx="6137">
                  <c:v>-8.6E-3</c:v>
                </c:pt>
                <c:pt idx="6138">
                  <c:v>-8.3000000000000001E-3</c:v>
                </c:pt>
                <c:pt idx="6139">
                  <c:v>-9.1000000000000004E-3</c:v>
                </c:pt>
                <c:pt idx="6140">
                  <c:v>-9.300000000000001E-3</c:v>
                </c:pt>
                <c:pt idx="6141">
                  <c:v>-9.3999999999999986E-3</c:v>
                </c:pt>
                <c:pt idx="6142">
                  <c:v>-9.8999999999999991E-3</c:v>
                </c:pt>
                <c:pt idx="6143">
                  <c:v>-9.4999999999999998E-3</c:v>
                </c:pt>
                <c:pt idx="6144">
                  <c:v>-9.7999999999999997E-3</c:v>
                </c:pt>
                <c:pt idx="6145">
                  <c:v>-9.4999999999999998E-3</c:v>
                </c:pt>
                <c:pt idx="6146">
                  <c:v>-9.3999999999999986E-3</c:v>
                </c:pt>
                <c:pt idx="6147">
                  <c:v>-9.5999999999999992E-3</c:v>
                </c:pt>
                <c:pt idx="6148">
                  <c:v>-9.0000000000000011E-3</c:v>
                </c:pt>
                <c:pt idx="6149">
                  <c:v>-9.1000000000000004E-3</c:v>
                </c:pt>
                <c:pt idx="6150">
                  <c:v>-9.1000000000000004E-3</c:v>
                </c:pt>
                <c:pt idx="6151">
                  <c:v>-8.6999999999999994E-3</c:v>
                </c:pt>
                <c:pt idx="6152">
                  <c:v>-8.0000000000000002E-3</c:v>
                </c:pt>
                <c:pt idx="6153">
                  <c:v>-6.9999999999999993E-3</c:v>
                </c:pt>
                <c:pt idx="6154">
                  <c:v>-7.3000000000000001E-3</c:v>
                </c:pt>
                <c:pt idx="6155">
                  <c:v>-6.7000000000000002E-3</c:v>
                </c:pt>
                <c:pt idx="6156">
                  <c:v>-7.1999999999999998E-3</c:v>
                </c:pt>
                <c:pt idx="6157">
                  <c:v>-7.9000000000000008E-3</c:v>
                </c:pt>
                <c:pt idx="6158">
                  <c:v>-7.3000000000000001E-3</c:v>
                </c:pt>
                <c:pt idx="6159">
                  <c:v>-7.3000000000000001E-3</c:v>
                </c:pt>
                <c:pt idx="6160">
                  <c:v>-7.7000000000000002E-3</c:v>
                </c:pt>
                <c:pt idx="6161">
                  <c:v>-7.0999999999999995E-3</c:v>
                </c:pt>
                <c:pt idx="6162">
                  <c:v>-6.8999999999999999E-3</c:v>
                </c:pt>
                <c:pt idx="6163">
                  <c:v>-6.4000000000000003E-3</c:v>
                </c:pt>
                <c:pt idx="6164">
                  <c:v>-6.6E-3</c:v>
                </c:pt>
                <c:pt idx="6165">
                  <c:v>-6.3E-3</c:v>
                </c:pt>
                <c:pt idx="6166">
                  <c:v>-6.8000000000000005E-3</c:v>
                </c:pt>
                <c:pt idx="6167">
                  <c:v>-7.6E-3</c:v>
                </c:pt>
                <c:pt idx="6168">
                  <c:v>-7.4999999999999997E-3</c:v>
                </c:pt>
                <c:pt idx="6169">
                  <c:v>-7.8000000000000005E-3</c:v>
                </c:pt>
                <c:pt idx="6170">
                  <c:v>-7.8000000000000005E-3</c:v>
                </c:pt>
                <c:pt idx="6171">
                  <c:v>-7.4999999999999997E-3</c:v>
                </c:pt>
                <c:pt idx="6172">
                  <c:v>-7.8000000000000005E-3</c:v>
                </c:pt>
                <c:pt idx="6173">
                  <c:v>-7.6E-3</c:v>
                </c:pt>
                <c:pt idx="6174">
                  <c:v>-6.8999999999999999E-3</c:v>
                </c:pt>
                <c:pt idx="6176">
                  <c:v>-6.7000000000000002E-3</c:v>
                </c:pt>
                <c:pt idx="6177">
                  <c:v>-7.0999999999999995E-3</c:v>
                </c:pt>
                <c:pt idx="6178">
                  <c:v>-6.7000000000000002E-3</c:v>
                </c:pt>
                <c:pt idx="6179">
                  <c:v>-7.1999999999999998E-3</c:v>
                </c:pt>
                <c:pt idx="6180">
                  <c:v>-6.8000000000000005E-3</c:v>
                </c:pt>
                <c:pt idx="6181">
                  <c:v>-7.0999999999999995E-3</c:v>
                </c:pt>
                <c:pt idx="6182">
                  <c:v>-7.0999999999999995E-3</c:v>
                </c:pt>
                <c:pt idx="6183">
                  <c:v>-7.0999999999999995E-3</c:v>
                </c:pt>
                <c:pt idx="6184">
                  <c:v>-6.8999999999999999E-3</c:v>
                </c:pt>
                <c:pt idx="6185">
                  <c:v>-7.3000000000000001E-3</c:v>
                </c:pt>
                <c:pt idx="6186">
                  <c:v>-7.0999999999999995E-3</c:v>
                </c:pt>
                <c:pt idx="6187">
                  <c:v>-7.7000000000000002E-3</c:v>
                </c:pt>
                <c:pt idx="6188">
                  <c:v>-6.3E-3</c:v>
                </c:pt>
                <c:pt idx="6189">
                  <c:v>-6.6E-3</c:v>
                </c:pt>
                <c:pt idx="6190">
                  <c:v>-5.4000000000000003E-3</c:v>
                </c:pt>
                <c:pt idx="6191">
                  <c:v>-4.7999999999999996E-3</c:v>
                </c:pt>
                <c:pt idx="6192">
                  <c:v>-4.8999999999999998E-3</c:v>
                </c:pt>
                <c:pt idx="6193">
                  <c:v>-4.5000000000000005E-3</c:v>
                </c:pt>
                <c:pt idx="6194">
                  <c:v>-4.4000000000000003E-3</c:v>
                </c:pt>
                <c:pt idx="6195">
                  <c:v>-4.3E-3</c:v>
                </c:pt>
                <c:pt idx="6196">
                  <c:v>-3.4000000000000002E-3</c:v>
                </c:pt>
                <c:pt idx="6197">
                  <c:v>-3.2000000000000002E-3</c:v>
                </c:pt>
                <c:pt idx="6198">
                  <c:v>-3.0999999999999999E-3</c:v>
                </c:pt>
                <c:pt idx="6199">
                  <c:v>-3.0000000000000001E-3</c:v>
                </c:pt>
                <c:pt idx="6201">
                  <c:v>-3.0000000000000001E-3</c:v>
                </c:pt>
                <c:pt idx="6202">
                  <c:v>-4.0999999999999995E-3</c:v>
                </c:pt>
                <c:pt idx="6203">
                  <c:v>-3.5999999999999999E-3</c:v>
                </c:pt>
                <c:pt idx="6204">
                  <c:v>-4.0999999999999995E-3</c:v>
                </c:pt>
                <c:pt idx="6205">
                  <c:v>-3.8E-3</c:v>
                </c:pt>
                <c:pt idx="6206">
                  <c:v>-3.5999999999999999E-3</c:v>
                </c:pt>
                <c:pt idx="6207">
                  <c:v>-2.8000000000000004E-3</c:v>
                </c:pt>
                <c:pt idx="6208">
                  <c:v>-1.6000000000000001E-3</c:v>
                </c:pt>
                <c:pt idx="6209">
                  <c:v>-1.4000000000000002E-3</c:v>
                </c:pt>
                <c:pt idx="6210">
                  <c:v>-1.9E-3</c:v>
                </c:pt>
                <c:pt idx="6211">
                  <c:v>-1.9E-3</c:v>
                </c:pt>
                <c:pt idx="6212">
                  <c:v>-1.2999999999999999E-3</c:v>
                </c:pt>
                <c:pt idx="6213">
                  <c:v>-1.6000000000000001E-3</c:v>
                </c:pt>
                <c:pt idx="6214">
                  <c:v>-1.5E-3</c:v>
                </c:pt>
                <c:pt idx="6215">
                  <c:v>-1.5E-3</c:v>
                </c:pt>
                <c:pt idx="6216">
                  <c:v>-1.9E-3</c:v>
                </c:pt>
                <c:pt idx="6218">
                  <c:v>-1.8E-3</c:v>
                </c:pt>
                <c:pt idx="6219">
                  <c:v>-3.0999999999999999E-3</c:v>
                </c:pt>
                <c:pt idx="6220">
                  <c:v>-2.5999999999999999E-3</c:v>
                </c:pt>
                <c:pt idx="6221">
                  <c:v>-2.5999999999999999E-3</c:v>
                </c:pt>
                <c:pt idx="6222">
                  <c:v>-3.3E-3</c:v>
                </c:pt>
                <c:pt idx="6223">
                  <c:v>-4.4000000000000003E-3</c:v>
                </c:pt>
                <c:pt idx="6224">
                  <c:v>-4.0999999999999995E-3</c:v>
                </c:pt>
                <c:pt idx="6225">
                  <c:v>-4.3E-3</c:v>
                </c:pt>
                <c:pt idx="6226">
                  <c:v>-3.9000000000000003E-3</c:v>
                </c:pt>
                <c:pt idx="6227">
                  <c:v>-3.5999999999999999E-3</c:v>
                </c:pt>
                <c:pt idx="6228">
                  <c:v>-3.7000000000000002E-3</c:v>
                </c:pt>
                <c:pt idx="6229">
                  <c:v>-3.8E-3</c:v>
                </c:pt>
                <c:pt idx="6230">
                  <c:v>-4.4000000000000003E-3</c:v>
                </c:pt>
                <c:pt idx="6231">
                  <c:v>-4.6999999999999993E-3</c:v>
                </c:pt>
                <c:pt idx="6232">
                  <c:v>-4.5000000000000005E-3</c:v>
                </c:pt>
                <c:pt idx="6233">
                  <c:v>-4.6999999999999993E-3</c:v>
                </c:pt>
                <c:pt idx="6234">
                  <c:v>#N/A</c:v>
                </c:pt>
                <c:pt idx="6235">
                  <c:v>-4.5000000000000005E-3</c:v>
                </c:pt>
                <c:pt idx="6236">
                  <c:v>-4.5000000000000005E-3</c:v>
                </c:pt>
                <c:pt idx="6237">
                  <c:v>-3.9000000000000003E-3</c:v>
                </c:pt>
              </c:numCache>
            </c:numRef>
          </c:val>
          <c:smooth val="0"/>
          <c:extLst>
            <c:ext xmlns:c16="http://schemas.microsoft.com/office/drawing/2014/chart" uri="{C3380CC4-5D6E-409C-BE32-E72D297353CC}">
              <c16:uniqueId val="{00000001-CB41-4D89-8ACE-8E56BB89F8B2}"/>
            </c:ext>
          </c:extLst>
        </c:ser>
        <c:dLbls>
          <c:showLegendKey val="0"/>
          <c:showVal val="0"/>
          <c:showCatName val="0"/>
          <c:showSerName val="0"/>
          <c:showPercent val="0"/>
          <c:showBubbleSize val="0"/>
        </c:dLbls>
        <c:marker val="1"/>
        <c:smooth val="0"/>
        <c:axId val="769982192"/>
        <c:axId val="777255552"/>
      </c:lineChart>
      <c:dateAx>
        <c:axId val="769982192"/>
        <c:scaling>
          <c:orientation val="minMax"/>
        </c:scaling>
        <c:delete val="0"/>
        <c:axPos val="b"/>
        <c:numFmt formatCode="yyyy" sourceLinked="0"/>
        <c:majorTickMark val="out"/>
        <c:minorTickMark val="none"/>
        <c:tickLblPos val="low"/>
        <c:spPr>
          <a:noFill/>
          <a:ln w="9525" cap="flat" cmpd="sng" algn="ctr">
            <a:solidFill>
              <a:srgbClr val="474747"/>
            </a:solidFill>
            <a:round/>
          </a:ln>
          <a:effectLst/>
        </c:spPr>
        <c:txPr>
          <a:bodyPr rot="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77255552"/>
        <c:crosses val="autoZero"/>
        <c:auto val="1"/>
        <c:lblOffset val="100"/>
        <c:baseTimeUnit val="days"/>
        <c:majorUnit val="40"/>
        <c:majorTimeUnit val="months"/>
      </c:dateAx>
      <c:valAx>
        <c:axId val="777255552"/>
        <c:scaling>
          <c:orientation val="minMax"/>
          <c:max val="5.000000000000001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69982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GDP!$C$8</c:f>
              <c:strCache>
                <c:ptCount val="1"/>
                <c:pt idx="0">
                  <c:v>Quarter over Quarter Real GDP % Change</c:v>
                </c:pt>
              </c:strCache>
            </c:strRef>
          </c:tx>
          <c:spPr>
            <a:solidFill>
              <a:srgbClr val="5E976D"/>
            </a:solidFill>
            <a:ln>
              <a:noFill/>
            </a:ln>
            <a:effectLst/>
          </c:spPr>
          <c:invertIfNegative val="0"/>
          <c:dPt>
            <c:idx val="1"/>
            <c:invertIfNegative val="0"/>
            <c:bubble3D val="0"/>
            <c:extLst>
              <c:ext xmlns:c16="http://schemas.microsoft.com/office/drawing/2014/chart" uri="{C3380CC4-5D6E-409C-BE32-E72D297353CC}">
                <c16:uniqueId val="{00000000-19D8-4014-B402-E0D54C0622D8}"/>
              </c:ext>
            </c:extLst>
          </c:dPt>
          <c:dPt>
            <c:idx val="2"/>
            <c:invertIfNegative val="0"/>
            <c:bubble3D val="0"/>
            <c:spPr>
              <a:solidFill>
                <a:srgbClr val="4C5966"/>
              </a:solidFill>
              <a:ln>
                <a:noFill/>
              </a:ln>
              <a:effectLst/>
            </c:spPr>
            <c:extLst>
              <c:ext xmlns:c16="http://schemas.microsoft.com/office/drawing/2014/chart" uri="{C3380CC4-5D6E-409C-BE32-E72D297353CC}">
                <c16:uniqueId val="{00000002-19D8-4014-B402-E0D54C0622D8}"/>
              </c:ext>
            </c:extLst>
          </c:dPt>
          <c:dPt>
            <c:idx val="3"/>
            <c:invertIfNegative val="0"/>
            <c:bubble3D val="0"/>
            <c:spPr>
              <a:solidFill>
                <a:srgbClr val="4C5966"/>
              </a:solidFill>
              <a:ln>
                <a:noFill/>
              </a:ln>
              <a:effectLst/>
            </c:spPr>
            <c:extLst>
              <c:ext xmlns:c16="http://schemas.microsoft.com/office/drawing/2014/chart" uri="{C3380CC4-5D6E-409C-BE32-E72D297353CC}">
                <c16:uniqueId val="{00000004-19D8-4014-B402-E0D54C0622D8}"/>
              </c:ext>
            </c:extLst>
          </c:dPt>
          <c:dPt>
            <c:idx val="4"/>
            <c:invertIfNegative val="0"/>
            <c:bubble3D val="0"/>
            <c:extLst>
              <c:ext xmlns:c16="http://schemas.microsoft.com/office/drawing/2014/chart" uri="{C3380CC4-5D6E-409C-BE32-E72D297353CC}">
                <c16:uniqueId val="{00000005-19D8-4014-B402-E0D54C0622D8}"/>
              </c:ext>
            </c:extLst>
          </c:dPt>
          <c:dPt>
            <c:idx val="5"/>
            <c:invertIfNegative val="0"/>
            <c:bubble3D val="0"/>
            <c:extLst>
              <c:ext xmlns:c16="http://schemas.microsoft.com/office/drawing/2014/chart" uri="{C3380CC4-5D6E-409C-BE32-E72D297353CC}">
                <c16:uniqueId val="{00000006-19D8-4014-B402-E0D54C0622D8}"/>
              </c:ext>
            </c:extLst>
          </c:dPt>
          <c:dPt>
            <c:idx val="6"/>
            <c:invertIfNegative val="0"/>
            <c:bubble3D val="0"/>
            <c:extLst>
              <c:ext xmlns:c16="http://schemas.microsoft.com/office/drawing/2014/chart" uri="{C3380CC4-5D6E-409C-BE32-E72D297353CC}">
                <c16:uniqueId val="{00000007-19D8-4014-B402-E0D54C0622D8}"/>
              </c:ext>
            </c:extLst>
          </c:dPt>
          <c:dPt>
            <c:idx val="7"/>
            <c:invertIfNegative val="0"/>
            <c:bubble3D val="0"/>
            <c:extLst>
              <c:ext xmlns:c16="http://schemas.microsoft.com/office/drawing/2014/chart" uri="{C3380CC4-5D6E-409C-BE32-E72D297353CC}">
                <c16:uniqueId val="{00000008-19D8-4014-B402-E0D54C0622D8}"/>
              </c:ext>
            </c:extLst>
          </c:dPt>
          <c:dPt>
            <c:idx val="8"/>
            <c:invertIfNegative val="0"/>
            <c:bubble3D val="0"/>
            <c:extLst>
              <c:ext xmlns:c16="http://schemas.microsoft.com/office/drawing/2014/chart" uri="{C3380CC4-5D6E-409C-BE32-E72D297353CC}">
                <c16:uniqueId val="{00000009-19D8-4014-B402-E0D54C0622D8}"/>
              </c:ext>
            </c:extLst>
          </c:dPt>
          <c:dPt>
            <c:idx val="9"/>
            <c:invertIfNegative val="0"/>
            <c:bubble3D val="0"/>
            <c:extLst>
              <c:ext xmlns:c16="http://schemas.microsoft.com/office/drawing/2014/chart" uri="{C3380CC4-5D6E-409C-BE32-E72D297353CC}">
                <c16:uniqueId val="{0000000A-19D8-4014-B402-E0D54C0622D8}"/>
              </c:ext>
            </c:extLst>
          </c:dPt>
          <c:dPt>
            <c:idx val="10"/>
            <c:invertIfNegative val="0"/>
            <c:bubble3D val="0"/>
            <c:spPr>
              <a:solidFill>
                <a:srgbClr val="4C5966"/>
              </a:solidFill>
              <a:ln>
                <a:noFill/>
              </a:ln>
              <a:effectLst/>
            </c:spPr>
            <c:extLst>
              <c:ext xmlns:c16="http://schemas.microsoft.com/office/drawing/2014/chart" uri="{C3380CC4-5D6E-409C-BE32-E72D297353CC}">
                <c16:uniqueId val="{0000000C-19D8-4014-B402-E0D54C0622D8}"/>
              </c:ext>
            </c:extLst>
          </c:dPt>
          <c:dPt>
            <c:idx val="11"/>
            <c:invertIfNegative val="0"/>
            <c:bubble3D val="0"/>
            <c:spPr>
              <a:solidFill>
                <a:srgbClr val="4C5966"/>
              </a:solidFill>
              <a:ln>
                <a:noFill/>
              </a:ln>
              <a:effectLst/>
            </c:spPr>
            <c:extLst>
              <c:ext xmlns:c16="http://schemas.microsoft.com/office/drawing/2014/chart" uri="{C3380CC4-5D6E-409C-BE32-E72D297353CC}">
                <c16:uniqueId val="{0000000E-19D8-4014-B402-E0D54C0622D8}"/>
              </c:ext>
            </c:extLst>
          </c:dPt>
          <c:dPt>
            <c:idx val="12"/>
            <c:invertIfNegative val="0"/>
            <c:bubble3D val="0"/>
            <c:extLst>
              <c:ext xmlns:c16="http://schemas.microsoft.com/office/drawing/2014/chart" uri="{C3380CC4-5D6E-409C-BE32-E72D297353CC}">
                <c16:uniqueId val="{0000000F-19D8-4014-B402-E0D54C0622D8}"/>
              </c:ext>
            </c:extLst>
          </c:dPt>
          <c:dPt>
            <c:idx val="13"/>
            <c:invertIfNegative val="0"/>
            <c:bubble3D val="0"/>
            <c:extLst>
              <c:ext xmlns:c16="http://schemas.microsoft.com/office/drawing/2014/chart" uri="{C3380CC4-5D6E-409C-BE32-E72D297353CC}">
                <c16:uniqueId val="{00000010-19D8-4014-B402-E0D54C0622D8}"/>
              </c:ext>
            </c:extLst>
          </c:dPt>
          <c:dPt>
            <c:idx val="14"/>
            <c:invertIfNegative val="0"/>
            <c:bubble3D val="0"/>
            <c:spPr>
              <a:solidFill>
                <a:srgbClr val="5E976D"/>
              </a:solidFill>
              <a:ln w="19050">
                <a:noFill/>
                <a:prstDash val="solid"/>
              </a:ln>
              <a:effectLst/>
            </c:spPr>
            <c:extLst>
              <c:ext xmlns:c16="http://schemas.microsoft.com/office/drawing/2014/chart" uri="{C3380CC4-5D6E-409C-BE32-E72D297353CC}">
                <c16:uniqueId val="{00000012-19D8-4014-B402-E0D54C0622D8}"/>
              </c:ext>
            </c:extLst>
          </c:dPt>
          <c:dPt>
            <c:idx val="15"/>
            <c:invertIfNegative val="0"/>
            <c:bubble3D val="0"/>
            <c:spPr>
              <a:solidFill>
                <a:srgbClr val="5E976D"/>
              </a:solidFill>
              <a:ln w="28575">
                <a:noFill/>
                <a:prstDash val="dash"/>
              </a:ln>
              <a:effectLst/>
            </c:spPr>
            <c:extLst>
              <c:ext xmlns:c16="http://schemas.microsoft.com/office/drawing/2014/chart" uri="{C3380CC4-5D6E-409C-BE32-E72D297353CC}">
                <c16:uniqueId val="{00000014-19D8-4014-B402-E0D54C0622D8}"/>
              </c:ext>
            </c:extLst>
          </c:dPt>
          <c:dPt>
            <c:idx val="16"/>
            <c:invertIfNegative val="0"/>
            <c:bubble3D val="0"/>
            <c:spPr>
              <a:solidFill>
                <a:srgbClr val="5E976D"/>
              </a:solidFill>
              <a:ln w="28575">
                <a:noFill/>
                <a:prstDash val="dash"/>
              </a:ln>
              <a:effectLst/>
            </c:spPr>
            <c:extLst>
              <c:ext xmlns:c16="http://schemas.microsoft.com/office/drawing/2014/chart" uri="{C3380CC4-5D6E-409C-BE32-E72D297353CC}">
                <c16:uniqueId val="{00000016-19D8-4014-B402-E0D54C0622D8}"/>
              </c:ext>
            </c:extLst>
          </c:dPt>
          <c:dPt>
            <c:idx val="17"/>
            <c:invertIfNegative val="0"/>
            <c:bubble3D val="0"/>
            <c:spPr>
              <a:noFill/>
              <a:ln w="28575">
                <a:solidFill>
                  <a:srgbClr val="81A3C2"/>
                </a:solidFill>
                <a:prstDash val="dash"/>
              </a:ln>
              <a:effectLst/>
            </c:spPr>
            <c:extLst>
              <c:ext xmlns:c16="http://schemas.microsoft.com/office/drawing/2014/chart" uri="{C3380CC4-5D6E-409C-BE32-E72D297353CC}">
                <c16:uniqueId val="{00000018-19D8-4014-B402-E0D54C0622D8}"/>
              </c:ext>
            </c:extLst>
          </c:dPt>
          <c:dLbls>
            <c:dLbl>
              <c:idx val="17"/>
              <c:tx>
                <c:rich>
                  <a:bodyPr rot="0" vert="horz"/>
                  <a:lstStyle/>
                  <a:p>
                    <a:pPr>
                      <a:defRPr sz="2000" b="1">
                        <a:solidFill>
                          <a:srgbClr val="F99B1C"/>
                        </a:solidFill>
                      </a:defRPr>
                    </a:pPr>
                    <a:r>
                      <a:rPr lang="en-US" sz="2000">
                        <a:solidFill>
                          <a:srgbClr val="F99B1C"/>
                        </a:solidFill>
                      </a:rPr>
                      <a:t>?</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19D8-4014-B402-E0D54C0622D8}"/>
                </c:ext>
              </c:extLst>
            </c:dLbl>
            <c:spPr>
              <a:noFill/>
              <a:ln>
                <a:noFill/>
              </a:ln>
              <a:effectLst/>
            </c:spPr>
            <c:txPr>
              <a:bodyPr rot="0" vert="horz"/>
              <a:lstStyle/>
              <a:p>
                <a:pPr>
                  <a:defRPr sz="10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GDP!$O$7:$AF$7</c:f>
              <c:strCache>
                <c:ptCount val="18"/>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Q4F</c:v>
                </c:pt>
              </c:strCache>
            </c:strRef>
          </c:cat>
          <c:val>
            <c:numRef>
              <c:f>GDP!$O$8:$AF$8</c:f>
              <c:numCache>
                <c:formatCode>0.0%</c:formatCode>
                <c:ptCount val="18"/>
                <c:pt idx="0">
                  <c:v>4.5999999999999999E-2</c:v>
                </c:pt>
                <c:pt idx="1">
                  <c:v>2.5999999999999999E-2</c:v>
                </c:pt>
                <c:pt idx="2">
                  <c:v>-5.2999999999999999E-2</c:v>
                </c:pt>
                <c:pt idx="3">
                  <c:v>-0.28000000000000003</c:v>
                </c:pt>
                <c:pt idx="4">
                  <c:v>0.34799999999999998</c:v>
                </c:pt>
                <c:pt idx="5">
                  <c:v>4.2000000000000003E-2</c:v>
                </c:pt>
                <c:pt idx="6">
                  <c:v>5.1999999999999998E-2</c:v>
                </c:pt>
                <c:pt idx="7">
                  <c:v>6.2E-2</c:v>
                </c:pt>
                <c:pt idx="8">
                  <c:v>3.3000000000000002E-2</c:v>
                </c:pt>
                <c:pt idx="9">
                  <c:v>7.0000000000000007E-2</c:v>
                </c:pt>
                <c:pt idx="10">
                  <c:v>-0.02</c:v>
                </c:pt>
                <c:pt idx="11">
                  <c:v>-6.0000000000000001E-3</c:v>
                </c:pt>
                <c:pt idx="12">
                  <c:v>2.7E-2</c:v>
                </c:pt>
                <c:pt idx="13">
                  <c:v>2.5999999999999999E-2</c:v>
                </c:pt>
                <c:pt idx="14">
                  <c:v>2.1999999999999999E-2</c:v>
                </c:pt>
                <c:pt idx="15">
                  <c:v>2.1000000000000001E-2</c:v>
                </c:pt>
                <c:pt idx="16">
                  <c:v>5.1999999999999998E-2</c:v>
                </c:pt>
                <c:pt idx="17">
                  <c:v>5.1999999999999998E-2</c:v>
                </c:pt>
              </c:numCache>
            </c:numRef>
          </c:val>
          <c:extLst>
            <c:ext xmlns:c16="http://schemas.microsoft.com/office/drawing/2014/chart" uri="{C3380CC4-5D6E-409C-BE32-E72D297353CC}">
              <c16:uniqueId val="{00000019-19D8-4014-B402-E0D54C0622D8}"/>
            </c:ext>
          </c:extLst>
        </c:ser>
        <c:dLbls>
          <c:dLblPos val="outEnd"/>
          <c:showLegendKey val="0"/>
          <c:showVal val="1"/>
          <c:showCatName val="0"/>
          <c:showSerName val="0"/>
          <c:showPercent val="0"/>
          <c:showBubbleSize val="0"/>
        </c:dLbls>
        <c:gapWidth val="20"/>
        <c:overlap val="-27"/>
        <c:axId val="1424238351"/>
        <c:axId val="1424235023"/>
      </c:barChart>
      <c:catAx>
        <c:axId val="1424238351"/>
        <c:scaling>
          <c:orientation val="minMax"/>
        </c:scaling>
        <c:delete val="0"/>
        <c:axPos val="b"/>
        <c:numFmt formatCode="General" sourceLinked="1"/>
        <c:majorTickMark val="out"/>
        <c:minorTickMark val="none"/>
        <c:tickLblPos val="low"/>
        <c:spPr>
          <a:noFill/>
          <a:ln w="9525" cap="flat" cmpd="sng" algn="ctr">
            <a:solidFill>
              <a:srgbClr val="474747"/>
            </a:solidFill>
            <a:round/>
          </a:ln>
          <a:effectLst/>
        </c:spPr>
        <c:txPr>
          <a:bodyPr rot="-60000000" vert="horz"/>
          <a:lstStyle/>
          <a:p>
            <a:pPr>
              <a:defRPr sz="1200"/>
            </a:pPr>
            <a:endParaRPr lang="en-US"/>
          </a:p>
        </c:txPr>
        <c:crossAx val="1424235023"/>
        <c:crosses val="autoZero"/>
        <c:auto val="1"/>
        <c:lblAlgn val="ctr"/>
        <c:lblOffset val="100"/>
        <c:noMultiLvlLbl val="0"/>
      </c:catAx>
      <c:valAx>
        <c:axId val="1424235023"/>
        <c:scaling>
          <c:orientation val="minMax"/>
          <c:max val="0.5"/>
          <c:min val="-0.4"/>
        </c:scaling>
        <c:delete val="0"/>
        <c:axPos val="l"/>
        <c:numFmt formatCode="0%" sourceLinked="0"/>
        <c:majorTickMark val="none"/>
        <c:minorTickMark val="none"/>
        <c:tickLblPos val="nextTo"/>
        <c:spPr>
          <a:noFill/>
          <a:ln>
            <a:noFill/>
          </a:ln>
          <a:effectLst/>
        </c:spPr>
        <c:txPr>
          <a:bodyPr rot="-60000000" vert="horz"/>
          <a:lstStyle/>
          <a:p>
            <a:pPr>
              <a:defRPr sz="1200"/>
            </a:pPr>
            <a:endParaRPr lang="en-US"/>
          </a:p>
        </c:txPr>
        <c:crossAx val="1424238351"/>
        <c:crosses val="autoZero"/>
        <c:crossBetween val="between"/>
        <c:majorUnit val="0.2"/>
      </c:valAx>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rgbClr val="5E976D"/>
            </a:solidFill>
            <a:ln>
              <a:noFill/>
            </a:ln>
            <a:effectLst/>
          </c:spPr>
          <c:cat>
            <c:numRef>
              <c:f>'Excess Savings'!$C$7:$C$50</c:f>
              <c:numCache>
                <c:formatCode>yyyy\-mm\-dd</c:formatCode>
                <c:ptCount val="44"/>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pt idx="34">
                  <c:v>44927</c:v>
                </c:pt>
                <c:pt idx="35">
                  <c:v>44958</c:v>
                </c:pt>
                <c:pt idx="36">
                  <c:v>44986</c:v>
                </c:pt>
                <c:pt idx="37">
                  <c:v>45017</c:v>
                </c:pt>
                <c:pt idx="38">
                  <c:v>45047</c:v>
                </c:pt>
                <c:pt idx="39">
                  <c:v>45078</c:v>
                </c:pt>
                <c:pt idx="40">
                  <c:v>45108</c:v>
                </c:pt>
                <c:pt idx="41">
                  <c:v>45139</c:v>
                </c:pt>
                <c:pt idx="42">
                  <c:v>45170</c:v>
                </c:pt>
                <c:pt idx="43">
                  <c:v>45200</c:v>
                </c:pt>
              </c:numCache>
            </c:numRef>
          </c:cat>
          <c:val>
            <c:numRef>
              <c:f>'Excess Savings'!$D$7:$D$50</c:f>
              <c:numCache>
                <c:formatCode>"$"#,##0.0_);\("$"#,##0.0\)</c:formatCode>
                <c:ptCount val="44"/>
                <c:pt idx="0">
                  <c:v>64.5</c:v>
                </c:pt>
                <c:pt idx="1">
                  <c:v>456</c:v>
                </c:pt>
                <c:pt idx="2">
                  <c:v>684.7</c:v>
                </c:pt>
                <c:pt idx="3">
                  <c:v>847.6</c:v>
                </c:pt>
                <c:pt idx="4">
                  <c:v>1006.3</c:v>
                </c:pt>
                <c:pt idx="5">
                  <c:v>1098.4000000000001</c:v>
                </c:pt>
                <c:pt idx="6">
                  <c:v>1179</c:v>
                </c:pt>
                <c:pt idx="7">
                  <c:v>1252.2</c:v>
                </c:pt>
                <c:pt idx="8">
                  <c:v>1311.6</c:v>
                </c:pt>
                <c:pt idx="9">
                  <c:v>1370.5</c:v>
                </c:pt>
                <c:pt idx="10">
                  <c:v>1562.9</c:v>
                </c:pt>
                <c:pt idx="11">
                  <c:v>1634</c:v>
                </c:pt>
                <c:pt idx="12">
                  <c:v>1992.1</c:v>
                </c:pt>
                <c:pt idx="13">
                  <c:v>2063.5</c:v>
                </c:pt>
                <c:pt idx="14">
                  <c:v>2093.5</c:v>
                </c:pt>
                <c:pt idx="15">
                  <c:v>2104.1</c:v>
                </c:pt>
                <c:pt idx="16">
                  <c:v>2126.1999999999998</c:v>
                </c:pt>
                <c:pt idx="17">
                  <c:v>2136.6999999999998</c:v>
                </c:pt>
                <c:pt idx="18">
                  <c:v>2122.6</c:v>
                </c:pt>
                <c:pt idx="19">
                  <c:v>2097.6</c:v>
                </c:pt>
                <c:pt idx="20">
                  <c:v>2066.1</c:v>
                </c:pt>
                <c:pt idx="21">
                  <c:v>2031.7</c:v>
                </c:pt>
                <c:pt idx="22">
                  <c:v>1965.1</c:v>
                </c:pt>
                <c:pt idx="23">
                  <c:v>1898.2</c:v>
                </c:pt>
                <c:pt idx="24">
                  <c:v>1819.5</c:v>
                </c:pt>
                <c:pt idx="25">
                  <c:v>1736.2</c:v>
                </c:pt>
                <c:pt idx="26">
                  <c:v>1651.8</c:v>
                </c:pt>
                <c:pt idx="27">
                  <c:v>1560.2</c:v>
                </c:pt>
                <c:pt idx="28">
                  <c:v>1479.7</c:v>
                </c:pt>
                <c:pt idx="29">
                  <c:v>1395.2</c:v>
                </c:pt>
                <c:pt idx="30">
                  <c:v>1306.5999999999999</c:v>
                </c:pt>
                <c:pt idx="31">
                  <c:v>1217.2</c:v>
                </c:pt>
                <c:pt idx="32">
                  <c:v>1131.5</c:v>
                </c:pt>
                <c:pt idx="33">
                  <c:v>1046.0999999999999</c:v>
                </c:pt>
                <c:pt idx="34">
                  <c:v>977.9</c:v>
                </c:pt>
                <c:pt idx="35">
                  <c:v>913.2</c:v>
                </c:pt>
                <c:pt idx="36">
                  <c:v>857.7</c:v>
                </c:pt>
                <c:pt idx="37">
                  <c:v>800.7</c:v>
                </c:pt>
                <c:pt idx="38">
                  <c:v>744.1</c:v>
                </c:pt>
                <c:pt idx="39">
                  <c:v>679.8</c:v>
                </c:pt>
                <c:pt idx="40">
                  <c:v>603.70000000000005</c:v>
                </c:pt>
                <c:pt idx="41">
                  <c:v>526.20000000000005</c:v>
                </c:pt>
                <c:pt idx="42">
                  <c:v>439.6</c:v>
                </c:pt>
                <c:pt idx="43">
                  <c:v>353.5</c:v>
                </c:pt>
              </c:numCache>
            </c:numRef>
          </c:val>
          <c:extLst>
            <c:ext xmlns:c16="http://schemas.microsoft.com/office/drawing/2014/chart" uri="{C3380CC4-5D6E-409C-BE32-E72D297353CC}">
              <c16:uniqueId val="{00000000-710D-423F-9144-1090DC16C502}"/>
            </c:ext>
          </c:extLst>
        </c:ser>
        <c:dLbls>
          <c:showLegendKey val="0"/>
          <c:showVal val="0"/>
          <c:showCatName val="0"/>
          <c:showSerName val="0"/>
          <c:showPercent val="0"/>
          <c:showBubbleSize val="0"/>
        </c:dLbls>
        <c:axId val="728076768"/>
        <c:axId val="803455152"/>
      </c:areaChart>
      <c:dateAx>
        <c:axId val="728076768"/>
        <c:scaling>
          <c:orientation val="minMax"/>
          <c:max val="45230"/>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803455152"/>
        <c:crosses val="autoZero"/>
        <c:auto val="1"/>
        <c:lblOffset val="100"/>
        <c:baseTimeUnit val="months"/>
        <c:majorUnit val="119"/>
        <c:majorTimeUnit val="days"/>
      </c:dateAx>
      <c:valAx>
        <c:axId val="803455152"/>
        <c:scaling>
          <c:orientation val="minMax"/>
          <c:max val="2600"/>
          <c:min val="0"/>
        </c:scaling>
        <c:delete val="0"/>
        <c:axPos val="l"/>
        <c:numFmt formatCode="&quot;$&quot;#,##0_);\(&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28076768"/>
        <c:crosses val="autoZero"/>
        <c:crossBetween val="midCat"/>
        <c:majorUnit val="1100"/>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rgbClr val="5E976D"/>
            </a:solidFill>
            <a:ln>
              <a:noFill/>
            </a:ln>
            <a:effectLst/>
          </c:spPr>
          <c:cat>
            <c:numRef>
              <c:f>'Savings Rate'!$A$12:$A$81</c:f>
              <c:numCache>
                <c:formatCode>yyyy\-mm\-dd</c:formatCode>
                <c:ptCount val="7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numCache>
            </c:numRef>
          </c:cat>
          <c:val>
            <c:numRef>
              <c:f>'Savings Rate'!$B$12:$B$81</c:f>
              <c:numCache>
                <c:formatCode>0.0%</c:formatCode>
                <c:ptCount val="70"/>
                <c:pt idx="0">
                  <c:v>5.7000000000000002E-2</c:v>
                </c:pt>
                <c:pt idx="1">
                  <c:v>5.7999999999999996E-2</c:v>
                </c:pt>
                <c:pt idx="2">
                  <c:v>5.9000000000000004E-2</c:v>
                </c:pt>
                <c:pt idx="3">
                  <c:v>0.06</c:v>
                </c:pt>
                <c:pt idx="4">
                  <c:v>0.06</c:v>
                </c:pt>
                <c:pt idx="5">
                  <c:v>6.3E-2</c:v>
                </c:pt>
                <c:pt idx="6">
                  <c:v>6.5000000000000002E-2</c:v>
                </c:pt>
                <c:pt idx="7">
                  <c:v>6.6000000000000003E-2</c:v>
                </c:pt>
                <c:pt idx="8">
                  <c:v>6.8000000000000005E-2</c:v>
                </c:pt>
                <c:pt idx="9">
                  <c:v>6.7000000000000004E-2</c:v>
                </c:pt>
                <c:pt idx="10">
                  <c:v>6.5000000000000002E-2</c:v>
                </c:pt>
                <c:pt idx="11">
                  <c:v>8.4000000000000005E-2</c:v>
                </c:pt>
                <c:pt idx="12">
                  <c:v>8.199999999999999E-2</c:v>
                </c:pt>
                <c:pt idx="13">
                  <c:v>8.5000000000000006E-2</c:v>
                </c:pt>
                <c:pt idx="14">
                  <c:v>7.9000000000000001E-2</c:v>
                </c:pt>
                <c:pt idx="15">
                  <c:v>7.6999999999999999E-2</c:v>
                </c:pt>
                <c:pt idx="16">
                  <c:v>7.2999999999999995E-2</c:v>
                </c:pt>
                <c:pt idx="17">
                  <c:v>7.0999999999999994E-2</c:v>
                </c:pt>
                <c:pt idx="18">
                  <c:v>6.8000000000000005E-2</c:v>
                </c:pt>
                <c:pt idx="19">
                  <c:v>7.0000000000000007E-2</c:v>
                </c:pt>
                <c:pt idx="20">
                  <c:v>7.2000000000000008E-2</c:v>
                </c:pt>
                <c:pt idx="21">
                  <c:v>7.2999999999999995E-2</c:v>
                </c:pt>
                <c:pt idx="22">
                  <c:v>7.0999999999999994E-2</c:v>
                </c:pt>
                <c:pt idx="23">
                  <c:v>6.4000000000000001E-2</c:v>
                </c:pt>
                <c:pt idx="24">
                  <c:v>7.2000000000000008E-2</c:v>
                </c:pt>
                <c:pt idx="25">
                  <c:v>7.6999999999999999E-2</c:v>
                </c:pt>
                <c:pt idx="26">
                  <c:v>0.125</c:v>
                </c:pt>
                <c:pt idx="27">
                  <c:v>0.32</c:v>
                </c:pt>
                <c:pt idx="28">
                  <c:v>0.22699999999999998</c:v>
                </c:pt>
                <c:pt idx="29">
                  <c:v>0.184</c:v>
                </c:pt>
                <c:pt idx="30">
                  <c:v>0.17899999999999999</c:v>
                </c:pt>
                <c:pt idx="31">
                  <c:v>0.14000000000000001</c:v>
                </c:pt>
                <c:pt idx="32">
                  <c:v>0.13200000000000001</c:v>
                </c:pt>
                <c:pt idx="33">
                  <c:v>0.128</c:v>
                </c:pt>
                <c:pt idx="34">
                  <c:v>0.121</c:v>
                </c:pt>
                <c:pt idx="35">
                  <c:v>0.12</c:v>
                </c:pt>
                <c:pt idx="36">
                  <c:v>0.193</c:v>
                </c:pt>
                <c:pt idx="37">
                  <c:v>0.128</c:v>
                </c:pt>
                <c:pt idx="38">
                  <c:v>0.26100000000000001</c:v>
                </c:pt>
                <c:pt idx="39">
                  <c:v>0.12300000000000001</c:v>
                </c:pt>
                <c:pt idx="40">
                  <c:v>9.9000000000000005E-2</c:v>
                </c:pt>
                <c:pt idx="41">
                  <c:v>8.6999999999999994E-2</c:v>
                </c:pt>
                <c:pt idx="42">
                  <c:v>9.4E-2</c:v>
                </c:pt>
                <c:pt idx="43">
                  <c:v>8.6999999999999994E-2</c:v>
                </c:pt>
                <c:pt idx="44">
                  <c:v>7.2000000000000008E-2</c:v>
                </c:pt>
                <c:pt idx="45">
                  <c:v>6.6000000000000003E-2</c:v>
                </c:pt>
                <c:pt idx="46">
                  <c:v>6.2E-2</c:v>
                </c:pt>
                <c:pt idx="47">
                  <c:v>6.0999999999999999E-2</c:v>
                </c:pt>
                <c:pt idx="48">
                  <c:v>4.0999999999999995E-2</c:v>
                </c:pt>
                <c:pt idx="49">
                  <c:v>4.0999999999999995E-2</c:v>
                </c:pt>
                <c:pt idx="50">
                  <c:v>3.4000000000000002E-2</c:v>
                </c:pt>
                <c:pt idx="51">
                  <c:v>3.1E-2</c:v>
                </c:pt>
                <c:pt idx="52">
                  <c:v>3.1E-2</c:v>
                </c:pt>
                <c:pt idx="53">
                  <c:v>2.7000000000000003E-2</c:v>
                </c:pt>
                <c:pt idx="54">
                  <c:v>3.5000000000000003E-2</c:v>
                </c:pt>
                <c:pt idx="55">
                  <c:v>3.2000000000000001E-2</c:v>
                </c:pt>
                <c:pt idx="56">
                  <c:v>0.03</c:v>
                </c:pt>
                <c:pt idx="57">
                  <c:v>0.03</c:v>
                </c:pt>
                <c:pt idx="58">
                  <c:v>3.3000000000000002E-2</c:v>
                </c:pt>
                <c:pt idx="59">
                  <c:v>3.4000000000000002E-2</c:v>
                </c:pt>
                <c:pt idx="60">
                  <c:v>4.4000000000000004E-2</c:v>
                </c:pt>
                <c:pt idx="61">
                  <c:v>4.7E-2</c:v>
                </c:pt>
                <c:pt idx="62">
                  <c:v>5.2000000000000005E-2</c:v>
                </c:pt>
                <c:pt idx="63">
                  <c:v>5.2000000000000005E-2</c:v>
                </c:pt>
                <c:pt idx="64">
                  <c:v>5.2999999999999999E-2</c:v>
                </c:pt>
                <c:pt idx="65">
                  <c:v>4.8000000000000001E-2</c:v>
                </c:pt>
                <c:pt idx="66">
                  <c:v>4.2000000000000003E-2</c:v>
                </c:pt>
                <c:pt idx="67">
                  <c:v>4.2000000000000003E-2</c:v>
                </c:pt>
                <c:pt idx="68">
                  <c:v>3.7000000000000005E-2</c:v>
                </c:pt>
                <c:pt idx="69">
                  <c:v>3.7999999999999999E-2</c:v>
                </c:pt>
              </c:numCache>
            </c:numRef>
          </c:val>
          <c:extLst>
            <c:ext xmlns:c16="http://schemas.microsoft.com/office/drawing/2014/chart" uri="{C3380CC4-5D6E-409C-BE32-E72D297353CC}">
              <c16:uniqueId val="{00000000-9A21-4B81-A421-C9269E7A025F}"/>
            </c:ext>
          </c:extLst>
        </c:ser>
        <c:dLbls>
          <c:showLegendKey val="0"/>
          <c:showVal val="0"/>
          <c:showCatName val="0"/>
          <c:showSerName val="0"/>
          <c:showPercent val="0"/>
          <c:showBubbleSize val="0"/>
        </c:dLbls>
        <c:axId val="117825200"/>
        <c:axId val="1824047247"/>
      </c:areaChart>
      <c:lineChart>
        <c:grouping val="standard"/>
        <c:varyColors val="0"/>
        <c:ser>
          <c:idx val="1"/>
          <c:order val="1"/>
          <c:spPr>
            <a:ln w="28575" cap="rnd">
              <a:solidFill>
                <a:srgbClr val="F99B1C"/>
              </a:solidFill>
              <a:prstDash val="dash"/>
              <a:round/>
            </a:ln>
            <a:effectLst/>
          </c:spPr>
          <c:marker>
            <c:symbol val="none"/>
          </c:marker>
          <c:cat>
            <c:numRef>
              <c:f>'Savings Rate'!$A$12:$A$81</c:f>
              <c:numCache>
                <c:formatCode>yyyy\-mm\-dd</c:formatCode>
                <c:ptCount val="7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numCache>
            </c:numRef>
          </c:cat>
          <c:val>
            <c:numRef>
              <c:f>'Savings Rate'!$C$12:$C$81</c:f>
              <c:numCache>
                <c:formatCode>0.0%</c:formatCode>
                <c:ptCount val="70"/>
                <c:pt idx="0">
                  <c:v>8.0985714285714286E-2</c:v>
                </c:pt>
                <c:pt idx="1">
                  <c:v>8.0985714285714286E-2</c:v>
                </c:pt>
                <c:pt idx="2">
                  <c:v>8.0985714285714286E-2</c:v>
                </c:pt>
                <c:pt idx="3">
                  <c:v>8.0985714285714286E-2</c:v>
                </c:pt>
                <c:pt idx="4">
                  <c:v>8.0985714285714286E-2</c:v>
                </c:pt>
                <c:pt idx="5">
                  <c:v>8.0985714285714286E-2</c:v>
                </c:pt>
                <c:pt idx="6">
                  <c:v>8.0985714285714286E-2</c:v>
                </c:pt>
                <c:pt idx="7">
                  <c:v>8.0985714285714286E-2</c:v>
                </c:pt>
                <c:pt idx="8">
                  <c:v>8.0985714285714286E-2</c:v>
                </c:pt>
                <c:pt idx="9">
                  <c:v>8.0985714285714286E-2</c:v>
                </c:pt>
                <c:pt idx="10">
                  <c:v>8.0985714285714286E-2</c:v>
                </c:pt>
                <c:pt idx="11">
                  <c:v>8.0985714285714286E-2</c:v>
                </c:pt>
                <c:pt idx="12">
                  <c:v>8.0985714285714286E-2</c:v>
                </c:pt>
                <c:pt idx="13">
                  <c:v>8.0985714285714286E-2</c:v>
                </c:pt>
                <c:pt idx="14">
                  <c:v>8.0985714285714286E-2</c:v>
                </c:pt>
                <c:pt idx="15">
                  <c:v>8.0985714285714286E-2</c:v>
                </c:pt>
                <c:pt idx="16">
                  <c:v>8.0985714285714286E-2</c:v>
                </c:pt>
                <c:pt idx="17">
                  <c:v>8.0985714285714286E-2</c:v>
                </c:pt>
                <c:pt idx="18">
                  <c:v>8.0985714285714286E-2</c:v>
                </c:pt>
                <c:pt idx="19">
                  <c:v>8.0985714285714286E-2</c:v>
                </c:pt>
                <c:pt idx="20">
                  <c:v>8.0985714285714286E-2</c:v>
                </c:pt>
                <c:pt idx="21">
                  <c:v>8.0985714285714286E-2</c:v>
                </c:pt>
                <c:pt idx="22">
                  <c:v>8.0985714285714286E-2</c:v>
                </c:pt>
                <c:pt idx="23">
                  <c:v>8.0985714285714286E-2</c:v>
                </c:pt>
                <c:pt idx="24">
                  <c:v>8.0985714285714286E-2</c:v>
                </c:pt>
                <c:pt idx="25">
                  <c:v>8.0985714285714286E-2</c:v>
                </c:pt>
                <c:pt idx="26">
                  <c:v>8.0985714285714286E-2</c:v>
                </c:pt>
                <c:pt idx="27">
                  <c:v>8.0985714285714286E-2</c:v>
                </c:pt>
                <c:pt idx="28">
                  <c:v>8.0985714285714286E-2</c:v>
                </c:pt>
                <c:pt idx="29">
                  <c:v>8.0985714285714286E-2</c:v>
                </c:pt>
                <c:pt idx="30">
                  <c:v>8.0985714285714286E-2</c:v>
                </c:pt>
                <c:pt idx="31">
                  <c:v>8.0985714285714286E-2</c:v>
                </c:pt>
                <c:pt idx="32">
                  <c:v>8.0985714285714286E-2</c:v>
                </c:pt>
                <c:pt idx="33">
                  <c:v>8.0985714285714286E-2</c:v>
                </c:pt>
                <c:pt idx="34">
                  <c:v>8.0985714285714286E-2</c:v>
                </c:pt>
                <c:pt idx="35">
                  <c:v>8.0985714285714286E-2</c:v>
                </c:pt>
                <c:pt idx="36">
                  <c:v>8.0985714285714286E-2</c:v>
                </c:pt>
                <c:pt idx="37">
                  <c:v>8.0985714285714286E-2</c:v>
                </c:pt>
                <c:pt idx="38">
                  <c:v>8.0985714285714286E-2</c:v>
                </c:pt>
                <c:pt idx="39">
                  <c:v>8.0985714285714286E-2</c:v>
                </c:pt>
                <c:pt idx="40">
                  <c:v>8.0985714285714286E-2</c:v>
                </c:pt>
                <c:pt idx="41">
                  <c:v>8.0985714285714286E-2</c:v>
                </c:pt>
                <c:pt idx="42">
                  <c:v>8.0985714285714286E-2</c:v>
                </c:pt>
                <c:pt idx="43">
                  <c:v>8.0985714285714286E-2</c:v>
                </c:pt>
                <c:pt idx="44">
                  <c:v>8.0985714285714286E-2</c:v>
                </c:pt>
                <c:pt idx="45">
                  <c:v>8.0985714285714286E-2</c:v>
                </c:pt>
                <c:pt idx="46">
                  <c:v>8.0985714285714286E-2</c:v>
                </c:pt>
                <c:pt idx="47">
                  <c:v>8.0985714285714286E-2</c:v>
                </c:pt>
                <c:pt idx="48">
                  <c:v>8.0985714285714286E-2</c:v>
                </c:pt>
                <c:pt idx="49">
                  <c:v>8.0985714285714286E-2</c:v>
                </c:pt>
                <c:pt idx="50">
                  <c:v>8.0985714285714286E-2</c:v>
                </c:pt>
                <c:pt idx="51">
                  <c:v>8.0985714285714286E-2</c:v>
                </c:pt>
                <c:pt idx="52">
                  <c:v>8.0985714285714286E-2</c:v>
                </c:pt>
                <c:pt idx="53">
                  <c:v>8.0985714285714286E-2</c:v>
                </c:pt>
                <c:pt idx="54">
                  <c:v>8.0985714285714286E-2</c:v>
                </c:pt>
                <c:pt idx="55">
                  <c:v>8.0985714285714286E-2</c:v>
                </c:pt>
                <c:pt idx="56">
                  <c:v>8.0985714285714286E-2</c:v>
                </c:pt>
                <c:pt idx="57">
                  <c:v>8.0985714285714286E-2</c:v>
                </c:pt>
                <c:pt idx="58">
                  <c:v>8.0985714285714286E-2</c:v>
                </c:pt>
                <c:pt idx="59">
                  <c:v>8.0985714285714286E-2</c:v>
                </c:pt>
                <c:pt idx="60">
                  <c:v>8.0985714285714286E-2</c:v>
                </c:pt>
                <c:pt idx="61">
                  <c:v>8.0985714285714286E-2</c:v>
                </c:pt>
                <c:pt idx="62">
                  <c:v>8.0985714285714286E-2</c:v>
                </c:pt>
                <c:pt idx="63">
                  <c:v>8.0985714285714286E-2</c:v>
                </c:pt>
                <c:pt idx="64">
                  <c:v>8.0985714285714286E-2</c:v>
                </c:pt>
                <c:pt idx="65">
                  <c:v>8.0985714285714286E-2</c:v>
                </c:pt>
                <c:pt idx="66">
                  <c:v>8.0985714285714286E-2</c:v>
                </c:pt>
                <c:pt idx="67">
                  <c:v>8.0985714285714286E-2</c:v>
                </c:pt>
                <c:pt idx="68">
                  <c:v>8.0985714285714286E-2</c:v>
                </c:pt>
                <c:pt idx="69">
                  <c:v>8.0985714285714286E-2</c:v>
                </c:pt>
              </c:numCache>
            </c:numRef>
          </c:val>
          <c:smooth val="0"/>
          <c:extLst>
            <c:ext xmlns:c16="http://schemas.microsoft.com/office/drawing/2014/chart" uri="{C3380CC4-5D6E-409C-BE32-E72D297353CC}">
              <c16:uniqueId val="{00000001-9A21-4B81-A421-C9269E7A025F}"/>
            </c:ext>
          </c:extLst>
        </c:ser>
        <c:dLbls>
          <c:showLegendKey val="0"/>
          <c:showVal val="0"/>
          <c:showCatName val="0"/>
          <c:showSerName val="0"/>
          <c:showPercent val="0"/>
          <c:showBubbleSize val="0"/>
        </c:dLbls>
        <c:marker val="1"/>
        <c:smooth val="0"/>
        <c:axId val="117825200"/>
        <c:axId val="1824047247"/>
      </c:lineChart>
      <c:dateAx>
        <c:axId val="117825200"/>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824047247"/>
        <c:crosses val="autoZero"/>
        <c:auto val="1"/>
        <c:lblOffset val="100"/>
        <c:baseTimeUnit val="months"/>
        <c:majorUnit val="1"/>
        <c:majorTimeUnit val="years"/>
      </c:dateAx>
      <c:valAx>
        <c:axId val="1824047247"/>
        <c:scaling>
          <c:orientation val="minMax"/>
          <c:max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1782520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'Job Loss Probability'!$D$6</c:f>
              <c:strCache>
                <c:ptCount val="1"/>
                <c:pt idx="0">
                  <c:v>Excess Savings ($B)</c:v>
                </c:pt>
              </c:strCache>
            </c:strRef>
          </c:tx>
          <c:spPr>
            <a:ln w="28575" cap="rnd">
              <a:solidFill>
                <a:srgbClr val="5E976D"/>
              </a:solidFill>
              <a:round/>
            </a:ln>
            <a:effectLst/>
          </c:spPr>
          <c:marker>
            <c:symbol val="none"/>
          </c:marker>
          <c:cat>
            <c:numRef>
              <c:f>'Job Loss Probability'!$C$7:$C$124</c:f>
              <c:numCache>
                <c:formatCode>yyyy\-mm\-dd</c:formatCode>
                <c:ptCount val="118"/>
                <c:pt idx="0">
                  <c:v>41640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numCache>
            </c:numRef>
          </c:cat>
          <c:val>
            <c:numRef>
              <c:f>'Job Loss Probability'!$D$7:$D$124</c:f>
              <c:numCache>
                <c:formatCode>0.00%</c:formatCode>
                <c:ptCount val="118"/>
                <c:pt idx="0">
                  <c:v>0.16585399627685551</c:v>
                </c:pt>
                <c:pt idx="1">
                  <c:v>0.16148694992065429</c:v>
                </c:pt>
                <c:pt idx="2">
                  <c:v>0.15923550605773928</c:v>
                </c:pt>
                <c:pt idx="3">
                  <c:v>0.16119039535522461</c:v>
                </c:pt>
                <c:pt idx="4">
                  <c:v>0.16541790008544918</c:v>
                </c:pt>
                <c:pt idx="5">
                  <c:v>0.14683441162109381</c:v>
                </c:pt>
                <c:pt idx="6">
                  <c:v>0.15843114852905271</c:v>
                </c:pt>
                <c:pt idx="7">
                  <c:v>0.1458852291107178</c:v>
                </c:pt>
                <c:pt idx="8">
                  <c:v>0.16638738632202149</c:v>
                </c:pt>
                <c:pt idx="9">
                  <c:v>0.1586740493774414</c:v>
                </c:pt>
                <c:pt idx="10">
                  <c:v>0.15521050453186042</c:v>
                </c:pt>
                <c:pt idx="11">
                  <c:v>0.14506892204284669</c:v>
                </c:pt>
                <c:pt idx="12">
                  <c:v>0.14496373176574712</c:v>
                </c:pt>
                <c:pt idx="13">
                  <c:v>0.1428810977935791</c:v>
                </c:pt>
                <c:pt idx="14">
                  <c:v>0.14947871208190919</c:v>
                </c:pt>
                <c:pt idx="15">
                  <c:v>0.14756464004516601</c:v>
                </c:pt>
                <c:pt idx="16">
                  <c:v>0.13796537399291992</c:v>
                </c:pt>
                <c:pt idx="17">
                  <c:v>0.13974541664123541</c:v>
                </c:pt>
                <c:pt idx="18">
                  <c:v>0.14062753677368162</c:v>
                </c:pt>
                <c:pt idx="19">
                  <c:v>0.13495672225952149</c:v>
                </c:pt>
                <c:pt idx="20">
                  <c:v>0.14617695808410638</c:v>
                </c:pt>
                <c:pt idx="21">
                  <c:v>0.1269921684265137</c:v>
                </c:pt>
                <c:pt idx="22">
                  <c:v>0.14105933189392089</c:v>
                </c:pt>
                <c:pt idx="23">
                  <c:v>0.13453198432922359</c:v>
                </c:pt>
                <c:pt idx="24">
                  <c:v>0.139210147857666</c:v>
                </c:pt>
                <c:pt idx="25">
                  <c:v>0.1375075817108154</c:v>
                </c:pt>
                <c:pt idx="26">
                  <c:v>0.1441068553924561</c:v>
                </c:pt>
                <c:pt idx="27">
                  <c:v>0.15761322021484381</c:v>
                </c:pt>
                <c:pt idx="28">
                  <c:v>0.14882162094116208</c:v>
                </c:pt>
                <c:pt idx="29">
                  <c:v>0.13754689216613769</c:v>
                </c:pt>
                <c:pt idx="30">
                  <c:v>0.15020575523376459</c:v>
                </c:pt>
                <c:pt idx="31">
                  <c:v>0.15174640655517579</c:v>
                </c:pt>
                <c:pt idx="32">
                  <c:v>0.163357048034668</c:v>
                </c:pt>
                <c:pt idx="33">
                  <c:v>0.14011972427368161</c:v>
                </c:pt>
                <c:pt idx="34">
                  <c:v>0.16346155166625981</c:v>
                </c:pt>
                <c:pt idx="35">
                  <c:v>0.15834591865539552</c:v>
                </c:pt>
                <c:pt idx="36">
                  <c:v>0.15334964752197269</c:v>
                </c:pt>
                <c:pt idx="37">
                  <c:v>0.1497087669372559</c:v>
                </c:pt>
                <c:pt idx="38">
                  <c:v>0.1446584320068359</c:v>
                </c:pt>
                <c:pt idx="39">
                  <c:v>0.13242482185363769</c:v>
                </c:pt>
                <c:pt idx="40">
                  <c:v>0.1364303779602051</c:v>
                </c:pt>
                <c:pt idx="41">
                  <c:v>0.1346808910369873</c:v>
                </c:pt>
                <c:pt idx="42">
                  <c:v>0.13672463417053221</c:v>
                </c:pt>
                <c:pt idx="43">
                  <c:v>0.1378134822845459</c:v>
                </c:pt>
                <c:pt idx="44">
                  <c:v>0.13785596847534179</c:v>
                </c:pt>
                <c:pt idx="45">
                  <c:v>0.1534047317504883</c:v>
                </c:pt>
                <c:pt idx="46">
                  <c:v>0.134903507232666</c:v>
                </c:pt>
                <c:pt idx="47">
                  <c:v>0.13784020423889159</c:v>
                </c:pt>
                <c:pt idx="48">
                  <c:v>0.14899804115295409</c:v>
                </c:pt>
                <c:pt idx="49">
                  <c:v>0.12745491027832029</c:v>
                </c:pt>
                <c:pt idx="50">
                  <c:v>0.1391234493255615</c:v>
                </c:pt>
                <c:pt idx="51">
                  <c:v>0.1373442935943604</c:v>
                </c:pt>
                <c:pt idx="52">
                  <c:v>0.1395820426940918</c:v>
                </c:pt>
                <c:pt idx="53">
                  <c:v>0.15227293014526372</c:v>
                </c:pt>
                <c:pt idx="54">
                  <c:v>0.1401568603515625</c:v>
                </c:pt>
                <c:pt idx="55">
                  <c:v>0.13815817832946778</c:v>
                </c:pt>
                <c:pt idx="56">
                  <c:v>0.15987189292907711</c:v>
                </c:pt>
                <c:pt idx="57">
                  <c:v>0.13521831512451171</c:v>
                </c:pt>
                <c:pt idx="58">
                  <c:v>0.1466030883789062</c:v>
                </c:pt>
                <c:pt idx="59">
                  <c:v>0.13833922386169431</c:v>
                </c:pt>
                <c:pt idx="60">
                  <c:v>0.14496218681335449</c:v>
                </c:pt>
                <c:pt idx="61">
                  <c:v>0.14548768997192379</c:v>
                </c:pt>
                <c:pt idx="62">
                  <c:v>0.14290118217468259</c:v>
                </c:pt>
                <c:pt idx="63">
                  <c:v>0.1359158611297607</c:v>
                </c:pt>
                <c:pt idx="64">
                  <c:v>0.14721115112304689</c:v>
                </c:pt>
                <c:pt idx="65">
                  <c:v>0.13526996612548831</c:v>
                </c:pt>
                <c:pt idx="66">
                  <c:v>0.1377036762237549</c:v>
                </c:pt>
                <c:pt idx="67">
                  <c:v>0.14148097991943359</c:v>
                </c:pt>
                <c:pt idx="68">
                  <c:v>0.1336020660400391</c:v>
                </c:pt>
                <c:pt idx="69">
                  <c:v>0.14841204643249509</c:v>
                </c:pt>
                <c:pt idx="70">
                  <c:v>0.1442281913757324</c:v>
                </c:pt>
                <c:pt idx="71">
                  <c:v>0.1538951969146729</c:v>
                </c:pt>
                <c:pt idx="72">
                  <c:v>0.1474089241027832</c:v>
                </c:pt>
                <c:pt idx="73">
                  <c:v>0.13827649116516111</c:v>
                </c:pt>
                <c:pt idx="74">
                  <c:v>0.18537109374999999</c:v>
                </c:pt>
                <c:pt idx="75">
                  <c:v>0.20929519653320308</c:v>
                </c:pt>
                <c:pt idx="76">
                  <c:v>0.18648574829101558</c:v>
                </c:pt>
                <c:pt idx="77">
                  <c:v>0.15042288780212401</c:v>
                </c:pt>
                <c:pt idx="78">
                  <c:v>0.1599591732025146</c:v>
                </c:pt>
                <c:pt idx="79">
                  <c:v>0.18019897460937501</c:v>
                </c:pt>
                <c:pt idx="80">
                  <c:v>0.16594915390014647</c:v>
                </c:pt>
                <c:pt idx="81">
                  <c:v>0.15478413581848138</c:v>
                </c:pt>
                <c:pt idx="82">
                  <c:v>0.14559686660766599</c:v>
                </c:pt>
                <c:pt idx="83">
                  <c:v>0.14989975929260249</c:v>
                </c:pt>
                <c:pt idx="84">
                  <c:v>0.1360908603668213</c:v>
                </c:pt>
                <c:pt idx="85">
                  <c:v>0.14237466812133792</c:v>
                </c:pt>
                <c:pt idx="86">
                  <c:v>0.12832261085510249</c:v>
                </c:pt>
                <c:pt idx="87">
                  <c:v>0.15018345832824712</c:v>
                </c:pt>
                <c:pt idx="88">
                  <c:v>0.1260835361480713</c:v>
                </c:pt>
                <c:pt idx="89">
                  <c:v>0.10936996459960939</c:v>
                </c:pt>
                <c:pt idx="90">
                  <c:v>0.1223536491394043</c:v>
                </c:pt>
                <c:pt idx="91">
                  <c:v>0.1244520854949951</c:v>
                </c:pt>
                <c:pt idx="92">
                  <c:v>0.11093076705932621</c:v>
                </c:pt>
                <c:pt idx="93">
                  <c:v>0.1098882102966309</c:v>
                </c:pt>
                <c:pt idx="94">
                  <c:v>0.12949164390563961</c:v>
                </c:pt>
                <c:pt idx="95">
                  <c:v>0.11628416061401371</c:v>
                </c:pt>
                <c:pt idx="96">
                  <c:v>0.1163508129119873</c:v>
                </c:pt>
                <c:pt idx="97">
                  <c:v>0.1075324440002441</c:v>
                </c:pt>
                <c:pt idx="98">
                  <c:v>0.1106106472015381</c:v>
                </c:pt>
                <c:pt idx="99">
                  <c:v>0.10762879371643069</c:v>
                </c:pt>
                <c:pt idx="100">
                  <c:v>0.1110012626647949</c:v>
                </c:pt>
                <c:pt idx="101">
                  <c:v>0.1192100143432617</c:v>
                </c:pt>
                <c:pt idx="102">
                  <c:v>0.118224630355835</c:v>
                </c:pt>
                <c:pt idx="103">
                  <c:v>0.1110598945617676</c:v>
                </c:pt>
                <c:pt idx="104">
                  <c:v>0.1163804626464844</c:v>
                </c:pt>
                <c:pt idx="105">
                  <c:v>0.12025592803955081</c:v>
                </c:pt>
                <c:pt idx="106">
                  <c:v>0.1169978046417236</c:v>
                </c:pt>
                <c:pt idx="107">
                  <c:v>0.12603832244873051</c:v>
                </c:pt>
                <c:pt idx="108">
                  <c:v>0.1197176933288574</c:v>
                </c:pt>
                <c:pt idx="109">
                  <c:v>0.11830910682678221</c:v>
                </c:pt>
                <c:pt idx="110">
                  <c:v>0.1135094261169434</c:v>
                </c:pt>
                <c:pt idx="111">
                  <c:v>0.1220413208007812</c:v>
                </c:pt>
                <c:pt idx="112">
                  <c:v>0.10860787391662599</c:v>
                </c:pt>
                <c:pt idx="113">
                  <c:v>0.12930421829223629</c:v>
                </c:pt>
                <c:pt idx="114">
                  <c:v>0.11765415191650391</c:v>
                </c:pt>
                <c:pt idx="115">
                  <c:v>0.13829436302185061</c:v>
                </c:pt>
                <c:pt idx="116">
                  <c:v>0.1236977767944336</c:v>
                </c:pt>
                <c:pt idx="117">
                  <c:v>0.1265751647949219</c:v>
                </c:pt>
              </c:numCache>
            </c:numRef>
          </c:val>
          <c:smooth val="0"/>
          <c:extLst>
            <c:ext xmlns:c16="http://schemas.microsoft.com/office/drawing/2014/chart" uri="{C3380CC4-5D6E-409C-BE32-E72D297353CC}">
              <c16:uniqueId val="{00000000-EE2F-494A-9768-7CA763EC7FC2}"/>
            </c:ext>
          </c:extLst>
        </c:ser>
        <c:dLbls>
          <c:showLegendKey val="0"/>
          <c:showVal val="0"/>
          <c:showCatName val="0"/>
          <c:showSerName val="0"/>
          <c:showPercent val="0"/>
          <c:showBubbleSize val="0"/>
        </c:dLbls>
        <c:smooth val="0"/>
        <c:axId val="243397231"/>
        <c:axId val="1470879728"/>
      </c:lineChart>
      <c:dateAx>
        <c:axId val="243397231"/>
        <c:scaling>
          <c:orientation val="minMax"/>
          <c:min val="43466"/>
        </c:scaling>
        <c:delete val="0"/>
        <c:axPos val="b"/>
        <c:numFmt formatCode="mmm\-yy"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470879728"/>
        <c:crosses val="autoZero"/>
        <c:auto val="1"/>
        <c:lblOffset val="100"/>
        <c:baseTimeUnit val="months"/>
      </c:dateAx>
      <c:valAx>
        <c:axId val="1470879728"/>
        <c:scaling>
          <c:orientation val="minMax"/>
          <c:min val="0.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43397231"/>
        <c:crosses val="autoZero"/>
        <c:crossBetween val="between"/>
        <c:majorUnit val="4.0000000000000008E-2"/>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dPt>
            <c:idx val="21"/>
            <c:bubble3D val="0"/>
            <c:extLst>
              <c:ext xmlns:c16="http://schemas.microsoft.com/office/drawing/2014/chart" uri="{C3380CC4-5D6E-409C-BE32-E72D297353CC}">
                <c16:uniqueId val="{00000000-02D1-4460-B92A-A96B256C0A4E}"/>
              </c:ext>
            </c:extLst>
          </c:dPt>
          <c:dPt>
            <c:idx val="22"/>
            <c:bubble3D val="0"/>
            <c:extLst>
              <c:ext xmlns:c16="http://schemas.microsoft.com/office/drawing/2014/chart" uri="{C3380CC4-5D6E-409C-BE32-E72D297353CC}">
                <c16:uniqueId val="{00000001-02D1-4460-B92A-A96B256C0A4E}"/>
              </c:ext>
            </c:extLst>
          </c:dPt>
          <c:cat>
            <c:strRef>
              <c:f>'Student Loan Debt'!$C$7:$C$29</c:f>
              <c:strCache>
                <c:ptCount val="23"/>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strCache>
            </c:strRef>
          </c:cat>
          <c:val>
            <c:numRef>
              <c:f>'Student Loan Debt'!$D$7:$D$29</c:f>
              <c:numCache>
                <c:formatCode>"$"#,##0.00_);\("$"#,##0.00\)</c:formatCode>
                <c:ptCount val="23"/>
                <c:pt idx="0">
                  <c:v>1523.3437699999999</c:v>
                </c:pt>
                <c:pt idx="1">
                  <c:v>1530.75656</c:v>
                </c:pt>
                <c:pt idx="2">
                  <c:v>1560.68166</c:v>
                </c:pt>
                <c:pt idx="3">
                  <c:v>1566.9034300000001</c:v>
                </c:pt>
                <c:pt idx="4">
                  <c:v>1597.65408</c:v>
                </c:pt>
                <c:pt idx="5">
                  <c:v>1603.2928899999999</c:v>
                </c:pt>
                <c:pt idx="6">
                  <c:v>1635.1319599999999</c:v>
                </c:pt>
                <c:pt idx="7">
                  <c:v>1637.8807099999999</c:v>
                </c:pt>
                <c:pt idx="8">
                  <c:v>1671.9687699999999</c:v>
                </c:pt>
                <c:pt idx="9">
                  <c:v>1672.5031300000001</c:v>
                </c:pt>
                <c:pt idx="10">
                  <c:v>1696.47462</c:v>
                </c:pt>
                <c:pt idx="11">
                  <c:v>1693.86024</c:v>
                </c:pt>
                <c:pt idx="12">
                  <c:v>1718.7065500000001</c:v>
                </c:pt>
                <c:pt idx="13">
                  <c:v>1719.0675100000001</c:v>
                </c:pt>
                <c:pt idx="14">
                  <c:v>1739.4438299999999</c:v>
                </c:pt>
                <c:pt idx="15">
                  <c:v>1733.41518</c:v>
                </c:pt>
                <c:pt idx="16">
                  <c:v>1747.45551</c:v>
                </c:pt>
                <c:pt idx="17">
                  <c:v>1744.0070000000001</c:v>
                </c:pt>
                <c:pt idx="18">
                  <c:v>1761.742</c:v>
                </c:pt>
                <c:pt idx="19">
                  <c:v>1764.0674100000001</c:v>
                </c:pt>
                <c:pt idx="20">
                  <c:v>1774.9099000000001</c:v>
                </c:pt>
                <c:pt idx="21">
                  <c:v>1765.0146199999999</c:v>
                </c:pt>
                <c:pt idx="22">
                  <c:v>1737.18166</c:v>
                </c:pt>
              </c:numCache>
            </c:numRef>
          </c:val>
          <c:smooth val="0"/>
          <c:extLst>
            <c:ext xmlns:c16="http://schemas.microsoft.com/office/drawing/2014/chart" uri="{C3380CC4-5D6E-409C-BE32-E72D297353CC}">
              <c16:uniqueId val="{00000002-02D1-4460-B92A-A96B256C0A4E}"/>
            </c:ext>
          </c:extLst>
        </c:ser>
        <c:dLbls>
          <c:showLegendKey val="0"/>
          <c:showVal val="0"/>
          <c:showCatName val="0"/>
          <c:showSerName val="0"/>
          <c:showPercent val="0"/>
          <c:showBubbleSize val="0"/>
        </c:dLbls>
        <c:smooth val="0"/>
        <c:axId val="1976739104"/>
        <c:axId val="1972806112"/>
      </c:lineChart>
      <c:catAx>
        <c:axId val="197673910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2806112"/>
        <c:crosses val="autoZero"/>
        <c:auto val="1"/>
        <c:lblAlgn val="ctr"/>
        <c:lblOffset val="100"/>
        <c:noMultiLvlLbl val="0"/>
      </c:catAx>
      <c:valAx>
        <c:axId val="1972806112"/>
        <c:scaling>
          <c:orientation val="minMax"/>
          <c:max val="1800"/>
          <c:min val="1400"/>
        </c:scaling>
        <c:delete val="0"/>
        <c:axPos val="l"/>
        <c:numFmt formatCode="&quot;$&quot;#,##0.0_);\(&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6739104"/>
        <c:crosses val="autoZero"/>
        <c:crossBetween val="between"/>
        <c:majorUnit val="100"/>
        <c:dispUnits>
          <c:builtInUnit val="thousands"/>
        </c:dispUnits>
      </c:valAx>
    </c:plotArea>
    <c:plotVisOnly val="1"/>
    <c:dispBlanksAs val="gap"/>
    <c:showDLblsOverMax val="0"/>
    <c:extLst/>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dPt>
            <c:idx val="21"/>
            <c:marker>
              <c:symbol val="none"/>
            </c:marker>
            <c:bubble3D val="0"/>
            <c:spPr>
              <a:ln w="28575" cap="rnd">
                <a:solidFill>
                  <a:srgbClr val="5E976D"/>
                </a:solidFill>
                <a:round/>
              </a:ln>
              <a:effectLst/>
            </c:spPr>
            <c:extLst>
              <c:ext xmlns:c16="http://schemas.microsoft.com/office/drawing/2014/chart" uri="{C3380CC4-5D6E-409C-BE32-E72D297353CC}">
                <c16:uniqueId val="{00000001-A24E-4517-BF7B-D8194C16468B}"/>
              </c:ext>
            </c:extLst>
          </c:dPt>
          <c:dPt>
            <c:idx val="22"/>
            <c:marker>
              <c:symbol val="none"/>
            </c:marker>
            <c:bubble3D val="0"/>
            <c:spPr>
              <a:ln w="28575" cap="rnd">
                <a:solidFill>
                  <a:srgbClr val="5E976D"/>
                </a:solidFill>
                <a:round/>
              </a:ln>
              <a:effectLst/>
            </c:spPr>
            <c:extLst>
              <c:ext xmlns:c16="http://schemas.microsoft.com/office/drawing/2014/chart" uri="{C3380CC4-5D6E-409C-BE32-E72D297353CC}">
                <c16:uniqueId val="{00000003-A24E-4517-BF7B-D8194C16468B}"/>
              </c:ext>
            </c:extLst>
          </c:dPt>
          <c:cat>
            <c:strRef>
              <c:f>'Credit Card Debt'!$C$7:$C$29</c:f>
              <c:strCache>
                <c:ptCount val="23"/>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strCache>
            </c:strRef>
          </c:cat>
          <c:val>
            <c:numRef>
              <c:f>'Credit Card Debt'!$D$7:$D$29</c:f>
              <c:numCache>
                <c:formatCode>"$"#,##0.00_);\("$"#,##0.00\)</c:formatCode>
                <c:ptCount val="23"/>
                <c:pt idx="0">
                  <c:v>0.81499999999999995</c:v>
                </c:pt>
                <c:pt idx="1">
                  <c:v>0.82899999999999996</c:v>
                </c:pt>
                <c:pt idx="2">
                  <c:v>0.84399999999999997</c:v>
                </c:pt>
                <c:pt idx="3">
                  <c:v>0.87</c:v>
                </c:pt>
                <c:pt idx="4">
                  <c:v>0.84799999999999998</c:v>
                </c:pt>
                <c:pt idx="5">
                  <c:v>0.86799999999999999</c:v>
                </c:pt>
                <c:pt idx="6">
                  <c:v>0.88100000000000001</c:v>
                </c:pt>
                <c:pt idx="7">
                  <c:v>0.92700000000000005</c:v>
                </c:pt>
                <c:pt idx="8">
                  <c:v>0.89300000000000002</c:v>
                </c:pt>
                <c:pt idx="9">
                  <c:v>0.81699999999999995</c:v>
                </c:pt>
                <c:pt idx="10">
                  <c:v>0.80700000000000005</c:v>
                </c:pt>
                <c:pt idx="11">
                  <c:v>0.81899999999999995</c:v>
                </c:pt>
                <c:pt idx="12">
                  <c:v>0.77</c:v>
                </c:pt>
                <c:pt idx="13">
                  <c:v>0.78700000000000003</c:v>
                </c:pt>
                <c:pt idx="14">
                  <c:v>0.80400000000000005</c:v>
                </c:pt>
                <c:pt idx="15">
                  <c:v>0.85599999999999998</c:v>
                </c:pt>
                <c:pt idx="16">
                  <c:v>0.84099999999999997</c:v>
                </c:pt>
                <c:pt idx="17">
                  <c:v>0.88700000000000001</c:v>
                </c:pt>
                <c:pt idx="18">
                  <c:v>0.92500000000000004</c:v>
                </c:pt>
                <c:pt idx="19">
                  <c:v>0.98599999999999999</c:v>
                </c:pt>
                <c:pt idx="20">
                  <c:v>0.98599999999999999</c:v>
                </c:pt>
                <c:pt idx="21">
                  <c:v>1.0309999999999999</c:v>
                </c:pt>
                <c:pt idx="22">
                  <c:v>1.079</c:v>
                </c:pt>
              </c:numCache>
            </c:numRef>
          </c:val>
          <c:smooth val="0"/>
          <c:extLst>
            <c:ext xmlns:c16="http://schemas.microsoft.com/office/drawing/2014/chart" uri="{C3380CC4-5D6E-409C-BE32-E72D297353CC}">
              <c16:uniqueId val="{00000004-A24E-4517-BF7B-D8194C16468B}"/>
            </c:ext>
          </c:extLst>
        </c:ser>
        <c:ser>
          <c:idx val="1"/>
          <c:order val="1"/>
          <c:tx>
            <c:strRef>
              <c:f>'Credit Card Debt'!$E$6</c:f>
              <c:strCache>
                <c:ptCount val="1"/>
                <c:pt idx="0">
                  <c:v>$1T Threshold</c:v>
                </c:pt>
              </c:strCache>
            </c:strRef>
          </c:tx>
          <c:spPr>
            <a:ln w="28575" cap="rnd">
              <a:solidFill>
                <a:srgbClr val="F99B1C"/>
              </a:solidFill>
              <a:prstDash val="dash"/>
              <a:round/>
            </a:ln>
            <a:effectLst/>
          </c:spPr>
          <c:marker>
            <c:symbol val="none"/>
          </c:marker>
          <c:val>
            <c:numRef>
              <c:f>'Credit Card Debt'!$E$7:$E$29</c:f>
              <c:numCache>
                <c:formatCode>"$"#,##0.00_);\("$"#,##0.00\)</c:formatCode>
                <c:ptCount val="2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numCache>
            </c:numRef>
          </c:val>
          <c:smooth val="0"/>
          <c:extLst>
            <c:ext xmlns:c16="http://schemas.microsoft.com/office/drawing/2014/chart" uri="{C3380CC4-5D6E-409C-BE32-E72D297353CC}">
              <c16:uniqueId val="{00000005-A24E-4517-BF7B-D8194C16468B}"/>
            </c:ext>
          </c:extLst>
        </c:ser>
        <c:dLbls>
          <c:showLegendKey val="0"/>
          <c:showVal val="0"/>
          <c:showCatName val="0"/>
          <c:showSerName val="0"/>
          <c:showPercent val="0"/>
          <c:showBubbleSize val="0"/>
        </c:dLbls>
        <c:smooth val="0"/>
        <c:axId val="1976739104"/>
        <c:axId val="1972806112"/>
      </c:lineChart>
      <c:catAx>
        <c:axId val="197673910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2806112"/>
        <c:crosses val="autoZero"/>
        <c:auto val="1"/>
        <c:lblAlgn val="ctr"/>
        <c:lblOffset val="100"/>
        <c:noMultiLvlLbl val="0"/>
      </c:catAx>
      <c:valAx>
        <c:axId val="1972806112"/>
        <c:scaling>
          <c:orientation val="minMax"/>
          <c:min val="0.60000000000000009"/>
        </c:scaling>
        <c:delete val="0"/>
        <c:axPos val="l"/>
        <c:numFmt formatCode="&quot;$&quot;#,##0.0_);\(&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673910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cat>
            <c:numRef>
              <c:f>'Consumer Sentiment'!$C$7:$C$196</c:f>
              <c:numCache>
                <c:formatCode>yyyy\-mm\-dd</c:formatCode>
                <c:ptCount val="190"/>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numCache>
            </c:numRef>
          </c:cat>
          <c:val>
            <c:numRef>
              <c:f>'Consumer Sentiment'!$D$7:$D$196</c:f>
              <c:numCache>
                <c:formatCode>0.0</c:formatCode>
                <c:ptCount val="190"/>
                <c:pt idx="0">
                  <c:v>78.400000000000006</c:v>
                </c:pt>
                <c:pt idx="1">
                  <c:v>70.8</c:v>
                </c:pt>
                <c:pt idx="2">
                  <c:v>69.5</c:v>
                </c:pt>
                <c:pt idx="3">
                  <c:v>62.6</c:v>
                </c:pt>
                <c:pt idx="4">
                  <c:v>59.8</c:v>
                </c:pt>
                <c:pt idx="5">
                  <c:v>56.4</c:v>
                </c:pt>
                <c:pt idx="6">
                  <c:v>61.2</c:v>
                </c:pt>
                <c:pt idx="7">
                  <c:v>63</c:v>
                </c:pt>
                <c:pt idx="8">
                  <c:v>70.3</c:v>
                </c:pt>
                <c:pt idx="9">
                  <c:v>57.6</c:v>
                </c:pt>
                <c:pt idx="10">
                  <c:v>55.3</c:v>
                </c:pt>
                <c:pt idx="11">
                  <c:v>60.1</c:v>
                </c:pt>
                <c:pt idx="12">
                  <c:v>61.2</c:v>
                </c:pt>
                <c:pt idx="13">
                  <c:v>56.3</c:v>
                </c:pt>
                <c:pt idx="14">
                  <c:v>57.3</c:v>
                </c:pt>
                <c:pt idx="15">
                  <c:v>65.099999999999994</c:v>
                </c:pt>
                <c:pt idx="16">
                  <c:v>68.7</c:v>
                </c:pt>
                <c:pt idx="17">
                  <c:v>70.8</c:v>
                </c:pt>
                <c:pt idx="18">
                  <c:v>66</c:v>
                </c:pt>
                <c:pt idx="19">
                  <c:v>65.7</c:v>
                </c:pt>
                <c:pt idx="20">
                  <c:v>73.5</c:v>
                </c:pt>
                <c:pt idx="21">
                  <c:v>70.599999999999994</c:v>
                </c:pt>
                <c:pt idx="22">
                  <c:v>67.400000000000006</c:v>
                </c:pt>
                <c:pt idx="23">
                  <c:v>72.5</c:v>
                </c:pt>
                <c:pt idx="24">
                  <c:v>74.400000000000006</c:v>
                </c:pt>
                <c:pt idx="25">
                  <c:v>73.599999999999994</c:v>
                </c:pt>
                <c:pt idx="26">
                  <c:v>73.599999999999994</c:v>
                </c:pt>
                <c:pt idx="27">
                  <c:v>72.2</c:v>
                </c:pt>
                <c:pt idx="28">
                  <c:v>73.599999999999994</c:v>
                </c:pt>
                <c:pt idx="29">
                  <c:v>76</c:v>
                </c:pt>
                <c:pt idx="30">
                  <c:v>67.8</c:v>
                </c:pt>
                <c:pt idx="31">
                  <c:v>68.900000000000006</c:v>
                </c:pt>
                <c:pt idx="32">
                  <c:v>68.2</c:v>
                </c:pt>
                <c:pt idx="33">
                  <c:v>67.7</c:v>
                </c:pt>
                <c:pt idx="34">
                  <c:v>71.599999999999994</c:v>
                </c:pt>
                <c:pt idx="35">
                  <c:v>74.5</c:v>
                </c:pt>
                <c:pt idx="36">
                  <c:v>74.2</c:v>
                </c:pt>
                <c:pt idx="37">
                  <c:v>77.5</c:v>
                </c:pt>
                <c:pt idx="38">
                  <c:v>67.5</c:v>
                </c:pt>
                <c:pt idx="39">
                  <c:v>69.8</c:v>
                </c:pt>
                <c:pt idx="40">
                  <c:v>74.3</c:v>
                </c:pt>
                <c:pt idx="41">
                  <c:v>71.5</c:v>
                </c:pt>
                <c:pt idx="42">
                  <c:v>63.7</c:v>
                </c:pt>
                <c:pt idx="43">
                  <c:v>55.8</c:v>
                </c:pt>
                <c:pt idx="44">
                  <c:v>59.5</c:v>
                </c:pt>
                <c:pt idx="45">
                  <c:v>60.8</c:v>
                </c:pt>
                <c:pt idx="46">
                  <c:v>63.7</c:v>
                </c:pt>
                <c:pt idx="47">
                  <c:v>69.900000000000006</c:v>
                </c:pt>
                <c:pt idx="48">
                  <c:v>75</c:v>
                </c:pt>
                <c:pt idx="49">
                  <c:v>75.3</c:v>
                </c:pt>
                <c:pt idx="50">
                  <c:v>76.2</c:v>
                </c:pt>
                <c:pt idx="51">
                  <c:v>76.400000000000006</c:v>
                </c:pt>
                <c:pt idx="52">
                  <c:v>79.3</c:v>
                </c:pt>
                <c:pt idx="53">
                  <c:v>73.2</c:v>
                </c:pt>
                <c:pt idx="54">
                  <c:v>72.3</c:v>
                </c:pt>
                <c:pt idx="55">
                  <c:v>74.3</c:v>
                </c:pt>
                <c:pt idx="56">
                  <c:v>78.3</c:v>
                </c:pt>
                <c:pt idx="57">
                  <c:v>82.6</c:v>
                </c:pt>
                <c:pt idx="58">
                  <c:v>82.7</c:v>
                </c:pt>
                <c:pt idx="59">
                  <c:v>72.900000000000006</c:v>
                </c:pt>
                <c:pt idx="60">
                  <c:v>73.8</c:v>
                </c:pt>
                <c:pt idx="61">
                  <c:v>77.599999999999994</c:v>
                </c:pt>
                <c:pt idx="62">
                  <c:v>78.599999999999994</c:v>
                </c:pt>
                <c:pt idx="63">
                  <c:v>76.400000000000006</c:v>
                </c:pt>
                <c:pt idx="64">
                  <c:v>84.5</c:v>
                </c:pt>
                <c:pt idx="65">
                  <c:v>84.1</c:v>
                </c:pt>
                <c:pt idx="66">
                  <c:v>85.1</c:v>
                </c:pt>
                <c:pt idx="67">
                  <c:v>82.1</c:v>
                </c:pt>
                <c:pt idx="68">
                  <c:v>77.5</c:v>
                </c:pt>
                <c:pt idx="69">
                  <c:v>73.2</c:v>
                </c:pt>
                <c:pt idx="70">
                  <c:v>75.099999999999994</c:v>
                </c:pt>
                <c:pt idx="71">
                  <c:v>82.5</c:v>
                </c:pt>
                <c:pt idx="72">
                  <c:v>81.2</c:v>
                </c:pt>
                <c:pt idx="73">
                  <c:v>81.599999999999994</c:v>
                </c:pt>
                <c:pt idx="74">
                  <c:v>80</c:v>
                </c:pt>
                <c:pt idx="75">
                  <c:v>84.1</c:v>
                </c:pt>
                <c:pt idx="76">
                  <c:v>81.900000000000006</c:v>
                </c:pt>
                <c:pt idx="77">
                  <c:v>82.5</c:v>
                </c:pt>
                <c:pt idx="78">
                  <c:v>81.8</c:v>
                </c:pt>
                <c:pt idx="79">
                  <c:v>82.5</c:v>
                </c:pt>
                <c:pt idx="80">
                  <c:v>84.6</c:v>
                </c:pt>
                <c:pt idx="81">
                  <c:v>86.9</c:v>
                </c:pt>
                <c:pt idx="82">
                  <c:v>88.8</c:v>
                </c:pt>
                <c:pt idx="83">
                  <c:v>93.6</c:v>
                </c:pt>
                <c:pt idx="84">
                  <c:v>98.1</c:v>
                </c:pt>
                <c:pt idx="85">
                  <c:v>95.4</c:v>
                </c:pt>
                <c:pt idx="86">
                  <c:v>93</c:v>
                </c:pt>
                <c:pt idx="87">
                  <c:v>95.9</c:v>
                </c:pt>
                <c:pt idx="88">
                  <c:v>90.7</c:v>
                </c:pt>
                <c:pt idx="89">
                  <c:v>96.1</c:v>
                </c:pt>
                <c:pt idx="90">
                  <c:v>93.1</c:v>
                </c:pt>
                <c:pt idx="91">
                  <c:v>91.9</c:v>
                </c:pt>
                <c:pt idx="92">
                  <c:v>87.2</c:v>
                </c:pt>
                <c:pt idx="93">
                  <c:v>90</c:v>
                </c:pt>
                <c:pt idx="94">
                  <c:v>91.3</c:v>
                </c:pt>
                <c:pt idx="95">
                  <c:v>92.6</c:v>
                </c:pt>
                <c:pt idx="96">
                  <c:v>92</c:v>
                </c:pt>
                <c:pt idx="97">
                  <c:v>91.7</c:v>
                </c:pt>
                <c:pt idx="98">
                  <c:v>91</c:v>
                </c:pt>
                <c:pt idx="99">
                  <c:v>89</c:v>
                </c:pt>
                <c:pt idx="100">
                  <c:v>94.7</c:v>
                </c:pt>
                <c:pt idx="101">
                  <c:v>93.5</c:v>
                </c:pt>
                <c:pt idx="102">
                  <c:v>90</c:v>
                </c:pt>
                <c:pt idx="103">
                  <c:v>89.8</c:v>
                </c:pt>
                <c:pt idx="104">
                  <c:v>91.2</c:v>
                </c:pt>
                <c:pt idx="105">
                  <c:v>87.2</c:v>
                </c:pt>
                <c:pt idx="106">
                  <c:v>93.8</c:v>
                </c:pt>
                <c:pt idx="107">
                  <c:v>98.2</c:v>
                </c:pt>
                <c:pt idx="108">
                  <c:v>98.5</c:v>
                </c:pt>
                <c:pt idx="109">
                  <c:v>96.3</c:v>
                </c:pt>
                <c:pt idx="110">
                  <c:v>96.9</c:v>
                </c:pt>
                <c:pt idx="111">
                  <c:v>97</c:v>
                </c:pt>
                <c:pt idx="112">
                  <c:v>97.1</c:v>
                </c:pt>
                <c:pt idx="113">
                  <c:v>95</c:v>
                </c:pt>
                <c:pt idx="114">
                  <c:v>93.4</c:v>
                </c:pt>
                <c:pt idx="115">
                  <c:v>96.8</c:v>
                </c:pt>
                <c:pt idx="116">
                  <c:v>95.1</c:v>
                </c:pt>
                <c:pt idx="117">
                  <c:v>100.7</c:v>
                </c:pt>
                <c:pt idx="118">
                  <c:v>98.5</c:v>
                </c:pt>
                <c:pt idx="119">
                  <c:v>95.9</c:v>
                </c:pt>
                <c:pt idx="120">
                  <c:v>95.7</c:v>
                </c:pt>
                <c:pt idx="121">
                  <c:v>99.7</c:v>
                </c:pt>
                <c:pt idx="122">
                  <c:v>101.4</c:v>
                </c:pt>
                <c:pt idx="123">
                  <c:v>98.8</c:v>
                </c:pt>
                <c:pt idx="124">
                  <c:v>98</c:v>
                </c:pt>
                <c:pt idx="125">
                  <c:v>98.2</c:v>
                </c:pt>
                <c:pt idx="126">
                  <c:v>97.9</c:v>
                </c:pt>
                <c:pt idx="127">
                  <c:v>96.2</c:v>
                </c:pt>
                <c:pt idx="128">
                  <c:v>100.1</c:v>
                </c:pt>
                <c:pt idx="129">
                  <c:v>98.6</c:v>
                </c:pt>
                <c:pt idx="130">
                  <c:v>97.5</c:v>
                </c:pt>
                <c:pt idx="131">
                  <c:v>98.3</c:v>
                </c:pt>
                <c:pt idx="132">
                  <c:v>91.2</c:v>
                </c:pt>
                <c:pt idx="133">
                  <c:v>93.8</c:v>
                </c:pt>
                <c:pt idx="134">
                  <c:v>98.4</c:v>
                </c:pt>
                <c:pt idx="135">
                  <c:v>97.2</c:v>
                </c:pt>
                <c:pt idx="136">
                  <c:v>100</c:v>
                </c:pt>
                <c:pt idx="137">
                  <c:v>98.2</c:v>
                </c:pt>
                <c:pt idx="138">
                  <c:v>98.4</c:v>
                </c:pt>
                <c:pt idx="139">
                  <c:v>89.8</c:v>
                </c:pt>
                <c:pt idx="140">
                  <c:v>93.2</c:v>
                </c:pt>
                <c:pt idx="141">
                  <c:v>95.5</c:v>
                </c:pt>
                <c:pt idx="142">
                  <c:v>96.8</c:v>
                </c:pt>
                <c:pt idx="143">
                  <c:v>99.3</c:v>
                </c:pt>
                <c:pt idx="144">
                  <c:v>99.8</c:v>
                </c:pt>
                <c:pt idx="145">
                  <c:v>101</c:v>
                </c:pt>
                <c:pt idx="146">
                  <c:v>89.1</c:v>
                </c:pt>
                <c:pt idx="147">
                  <c:v>71.8</c:v>
                </c:pt>
                <c:pt idx="148">
                  <c:v>72.3</c:v>
                </c:pt>
                <c:pt idx="149">
                  <c:v>78.099999999999994</c:v>
                </c:pt>
                <c:pt idx="150">
                  <c:v>72.5</c:v>
                </c:pt>
                <c:pt idx="151">
                  <c:v>74.099999999999994</c:v>
                </c:pt>
                <c:pt idx="152">
                  <c:v>80.400000000000006</c:v>
                </c:pt>
                <c:pt idx="153">
                  <c:v>81.8</c:v>
                </c:pt>
                <c:pt idx="154">
                  <c:v>76.900000000000006</c:v>
                </c:pt>
                <c:pt idx="155">
                  <c:v>80.7</c:v>
                </c:pt>
                <c:pt idx="156">
                  <c:v>79</c:v>
                </c:pt>
                <c:pt idx="157">
                  <c:v>76.8</c:v>
                </c:pt>
                <c:pt idx="158">
                  <c:v>84.9</c:v>
                </c:pt>
                <c:pt idx="159">
                  <c:v>88.3</c:v>
                </c:pt>
                <c:pt idx="160">
                  <c:v>82.9</c:v>
                </c:pt>
                <c:pt idx="161">
                  <c:v>85.5</c:v>
                </c:pt>
                <c:pt idx="162">
                  <c:v>81.2</c:v>
                </c:pt>
                <c:pt idx="163">
                  <c:v>70.3</c:v>
                </c:pt>
                <c:pt idx="164">
                  <c:v>72.8</c:v>
                </c:pt>
                <c:pt idx="165">
                  <c:v>71.7</c:v>
                </c:pt>
                <c:pt idx="166">
                  <c:v>67.400000000000006</c:v>
                </c:pt>
                <c:pt idx="167">
                  <c:v>70.599999999999994</c:v>
                </c:pt>
                <c:pt idx="168">
                  <c:v>67.2</c:v>
                </c:pt>
                <c:pt idx="169">
                  <c:v>62.8</c:v>
                </c:pt>
                <c:pt idx="170">
                  <c:v>59.4</c:v>
                </c:pt>
                <c:pt idx="171">
                  <c:v>65.2</c:v>
                </c:pt>
                <c:pt idx="172">
                  <c:v>58.4</c:v>
                </c:pt>
                <c:pt idx="173">
                  <c:v>50</c:v>
                </c:pt>
                <c:pt idx="174">
                  <c:v>51.5</c:v>
                </c:pt>
                <c:pt idx="175">
                  <c:v>58.2</c:v>
                </c:pt>
                <c:pt idx="176">
                  <c:v>58.6</c:v>
                </c:pt>
                <c:pt idx="177">
                  <c:v>59.9</c:v>
                </c:pt>
                <c:pt idx="178">
                  <c:v>56.7</c:v>
                </c:pt>
                <c:pt idx="179">
                  <c:v>59.8</c:v>
                </c:pt>
                <c:pt idx="180">
                  <c:v>64.900000000000006</c:v>
                </c:pt>
                <c:pt idx="181">
                  <c:v>66.900000000000006</c:v>
                </c:pt>
                <c:pt idx="182">
                  <c:v>62</c:v>
                </c:pt>
                <c:pt idx="183">
                  <c:v>63.7</c:v>
                </c:pt>
                <c:pt idx="184">
                  <c:v>59</c:v>
                </c:pt>
                <c:pt idx="185">
                  <c:v>64.2</c:v>
                </c:pt>
                <c:pt idx="186">
                  <c:v>71.5</c:v>
                </c:pt>
                <c:pt idx="187">
                  <c:v>69.400000000000006</c:v>
                </c:pt>
                <c:pt idx="188">
                  <c:v>67.900000000000006</c:v>
                </c:pt>
                <c:pt idx="189" formatCode="General">
                  <c:v>63.8</c:v>
                </c:pt>
              </c:numCache>
            </c:numRef>
          </c:val>
          <c:smooth val="0"/>
          <c:extLst>
            <c:ext xmlns:c16="http://schemas.microsoft.com/office/drawing/2014/chart" uri="{C3380CC4-5D6E-409C-BE32-E72D297353CC}">
              <c16:uniqueId val="{00000000-5DAF-4BBE-8E78-666589401083}"/>
            </c:ext>
          </c:extLst>
        </c:ser>
        <c:dLbls>
          <c:showLegendKey val="0"/>
          <c:showVal val="0"/>
          <c:showCatName val="0"/>
          <c:showSerName val="0"/>
          <c:showPercent val="0"/>
          <c:showBubbleSize val="0"/>
        </c:dLbls>
        <c:smooth val="0"/>
        <c:axId val="645178415"/>
        <c:axId val="1753407"/>
      </c:lineChart>
      <c:dateAx>
        <c:axId val="645178415"/>
        <c:scaling>
          <c:orientation val="minMax"/>
          <c:max val="45230"/>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53407"/>
        <c:crosses val="autoZero"/>
        <c:auto val="1"/>
        <c:lblOffset val="100"/>
        <c:baseTimeUnit val="months"/>
        <c:majorUnit val="21"/>
        <c:majorTimeUnit val="months"/>
      </c:dateAx>
      <c:valAx>
        <c:axId val="1753407"/>
        <c:scaling>
          <c:orientation val="minMax"/>
          <c:min val="5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451784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56081912376871E-2"/>
          <c:y val="0.13900481189851269"/>
          <c:w val="0.96204391808762313"/>
          <c:h val="0.65566517287452319"/>
        </c:manualLayout>
      </c:layout>
      <c:barChart>
        <c:barDir val="col"/>
        <c:grouping val="clustered"/>
        <c:varyColors val="0"/>
        <c:ser>
          <c:idx val="0"/>
          <c:order val="0"/>
          <c:tx>
            <c:strRef>
              <c:f>Earnings!$D$6</c:f>
              <c:strCache>
                <c:ptCount val="1"/>
                <c:pt idx="0">
                  <c:v>Revenue Q3 2022</c:v>
                </c:pt>
              </c:strCache>
            </c:strRef>
          </c:tx>
          <c:spPr>
            <a:solidFill>
              <a:srgbClr val="6E7A84"/>
            </a:solidFill>
            <a:ln>
              <a:no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Earnings!$D$7:$D$19</c:f>
              <c:numCache>
                <c:formatCode>"$"#,##0.0_);\("$"#,##0.0\)</c:formatCode>
                <c:ptCount val="13"/>
                <c:pt idx="0">
                  <c:v>352.8</c:v>
                </c:pt>
                <c:pt idx="1">
                  <c:v>393.053</c:v>
                </c:pt>
                <c:pt idx="2">
                  <c:v>603.9</c:v>
                </c:pt>
                <c:pt idx="3">
                  <c:v>605.06799999999998</c:v>
                </c:pt>
                <c:pt idx="4">
                  <c:v>630.68973670000003</c:v>
                </c:pt>
                <c:pt idx="5">
                  <c:v>710.904</c:v>
                </c:pt>
                <c:pt idx="6">
                  <c:v>752.74699999999996</c:v>
                </c:pt>
                <c:pt idx="7">
                  <c:v>975.428</c:v>
                </c:pt>
                <c:pt idx="8">
                  <c:v>1008.91</c:v>
                </c:pt>
                <c:pt idx="9">
                  <c:v>1811.7</c:v>
                </c:pt>
                <c:pt idx="10">
                  <c:v>2088</c:v>
                </c:pt>
                <c:pt idx="11">
                  <c:v>3956</c:v>
                </c:pt>
                <c:pt idx="12">
                  <c:v>5893.0166680000002</c:v>
                </c:pt>
              </c:numCache>
            </c:numRef>
          </c:val>
          <c:extLst>
            <c:ext xmlns:c16="http://schemas.microsoft.com/office/drawing/2014/chart" uri="{C3380CC4-5D6E-409C-BE32-E72D297353CC}">
              <c16:uniqueId val="{00000000-A18A-4F32-9402-3BD80F4DDB57}"/>
            </c:ext>
          </c:extLst>
        </c:ser>
        <c:ser>
          <c:idx val="1"/>
          <c:order val="1"/>
          <c:tx>
            <c:strRef>
              <c:f>Earnings!$E$6</c:f>
              <c:strCache>
                <c:ptCount val="1"/>
                <c:pt idx="0">
                  <c:v>Revenue Q3 2023</c:v>
                </c:pt>
              </c:strCache>
            </c:strRef>
          </c:tx>
          <c:spPr>
            <a:solidFill>
              <a:srgbClr val="5E976D"/>
            </a:solidFill>
            <a:ln>
              <a:solidFill>
                <a:srgbClr val="5E976D"/>
              </a:solid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Earnings!$E$7:$E$19</c:f>
              <c:numCache>
                <c:formatCode>"$"#,##0.0_);\("$"#,##0.0\)</c:formatCode>
                <c:ptCount val="13"/>
                <c:pt idx="0">
                  <c:v>416.1</c:v>
                </c:pt>
                <c:pt idx="1">
                  <c:v>475.02600000000001</c:v>
                </c:pt>
                <c:pt idx="2">
                  <c:v>591.70000000000005</c:v>
                </c:pt>
                <c:pt idx="3">
                  <c:v>622.23599999999999</c:v>
                </c:pt>
                <c:pt idx="4">
                  <c:v>721.68893440000011</c:v>
                </c:pt>
                <c:pt idx="5">
                  <c:v>762.48899999999992</c:v>
                </c:pt>
                <c:pt idx="6">
                  <c:v>794.79700000000003</c:v>
                </c:pt>
                <c:pt idx="7">
                  <c:v>1090.3720000000001</c:v>
                </c:pt>
                <c:pt idx="8">
                  <c:v>1116.82</c:v>
                </c:pt>
                <c:pt idx="9">
                  <c:v>1994.1</c:v>
                </c:pt>
                <c:pt idx="10">
                  <c:v>2186</c:v>
                </c:pt>
                <c:pt idx="11">
                  <c:v>4571</c:v>
                </c:pt>
                <c:pt idx="12">
                  <c:v>6105.8453120000004</c:v>
                </c:pt>
              </c:numCache>
            </c:numRef>
          </c:val>
          <c:extLst>
            <c:ext xmlns:c16="http://schemas.microsoft.com/office/drawing/2014/chart" uri="{C3380CC4-5D6E-409C-BE32-E72D297353CC}">
              <c16:uniqueId val="{00000001-A18A-4F32-9402-3BD80F4DDB57}"/>
            </c:ext>
          </c:extLst>
        </c:ser>
        <c:dLbls>
          <c:showLegendKey val="0"/>
          <c:showVal val="0"/>
          <c:showCatName val="0"/>
          <c:showSerName val="0"/>
          <c:showPercent val="0"/>
          <c:showBubbleSize val="0"/>
        </c:dLbls>
        <c:gapWidth val="15"/>
        <c:overlap val="-10"/>
        <c:axId val="1881437871"/>
        <c:axId val="1881440367"/>
      </c:barChart>
      <c:catAx>
        <c:axId val="1881437871"/>
        <c:scaling>
          <c:orientation val="minMax"/>
        </c:scaling>
        <c:delete val="0"/>
        <c:axPos val="b"/>
        <c:numFmt formatCode="General" sourceLinked="1"/>
        <c:majorTickMark val="none"/>
        <c:minorTickMark val="none"/>
        <c:tickLblPos val="none"/>
        <c:spPr>
          <a:noFill/>
          <a:ln w="9525" cap="flat" cmpd="sng" algn="ctr">
            <a:solidFill>
              <a:srgbClr val="474747"/>
            </a:solidFill>
            <a:round/>
          </a:ln>
          <a:effectLst/>
        </c:spPr>
        <c:txPr>
          <a:bodyPr rot="-60000000" vert="horz"/>
          <a:lstStyle/>
          <a:p>
            <a:pPr>
              <a:defRPr/>
            </a:pPr>
            <a:endParaRPr lang="en-US"/>
          </a:p>
        </c:txPr>
        <c:crossAx val="1881440367"/>
        <c:crosses val="autoZero"/>
        <c:auto val="1"/>
        <c:lblAlgn val="ctr"/>
        <c:lblOffset val="100"/>
        <c:tickMarkSkip val="2"/>
        <c:noMultiLvlLbl val="0"/>
      </c:catAx>
      <c:valAx>
        <c:axId val="1881440367"/>
        <c:scaling>
          <c:orientation val="minMax"/>
          <c:max val="7500"/>
          <c:min val="0"/>
        </c:scaling>
        <c:delete val="0"/>
        <c:axPos val="l"/>
        <c:numFmt formatCode="&quot;$&quot;#,##0.0_);\(&quot;$&quot;#,##0.0\)" sourceLinked="0"/>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881437871"/>
        <c:crosses val="autoZero"/>
        <c:crossBetween val="between"/>
        <c:majorUnit val="1500"/>
        <c:dispUnits>
          <c:builtInUnit val="thousands"/>
          <c:dispUnitsLbl/>
        </c:dispUnits>
      </c:valAx>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cat>
            <c:numRef>
              <c:f>'Job Creation'!$A$73:$A$94</c:f>
              <c:numCache>
                <c:formatCode>yyyy\-mm\-dd</c:formatCode>
                <c:ptCount val="2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numCache>
            </c:numRef>
          </c:cat>
          <c:val>
            <c:numRef>
              <c:f>'Job Creation'!$C$73:$C$94</c:f>
              <c:numCache>
                <c:formatCode>#,##0_);\(#,##0\)</c:formatCode>
                <c:ptCount val="22"/>
                <c:pt idx="0">
                  <c:v>364</c:v>
                </c:pt>
                <c:pt idx="1">
                  <c:v>904</c:v>
                </c:pt>
                <c:pt idx="2">
                  <c:v>414</c:v>
                </c:pt>
                <c:pt idx="3">
                  <c:v>254</c:v>
                </c:pt>
                <c:pt idx="4">
                  <c:v>364</c:v>
                </c:pt>
                <c:pt idx="5">
                  <c:v>370</c:v>
                </c:pt>
                <c:pt idx="6">
                  <c:v>568</c:v>
                </c:pt>
                <c:pt idx="7">
                  <c:v>352</c:v>
                </c:pt>
                <c:pt idx="8">
                  <c:v>350</c:v>
                </c:pt>
                <c:pt idx="9">
                  <c:v>324</c:v>
                </c:pt>
                <c:pt idx="10">
                  <c:v>290</c:v>
                </c:pt>
                <c:pt idx="11">
                  <c:v>239</c:v>
                </c:pt>
                <c:pt idx="12">
                  <c:v>472</c:v>
                </c:pt>
                <c:pt idx="13">
                  <c:v>248</c:v>
                </c:pt>
                <c:pt idx="14">
                  <c:v>217</c:v>
                </c:pt>
                <c:pt idx="15">
                  <c:v>217</c:v>
                </c:pt>
                <c:pt idx="16">
                  <c:v>281</c:v>
                </c:pt>
                <c:pt idx="17">
                  <c:v>105</c:v>
                </c:pt>
                <c:pt idx="18">
                  <c:v>236</c:v>
                </c:pt>
                <c:pt idx="19">
                  <c:v>165</c:v>
                </c:pt>
                <c:pt idx="20">
                  <c:v>297</c:v>
                </c:pt>
                <c:pt idx="21">
                  <c:v>150</c:v>
                </c:pt>
              </c:numCache>
            </c:numRef>
          </c:val>
          <c:extLst>
            <c:ext xmlns:c16="http://schemas.microsoft.com/office/drawing/2014/chart" uri="{C3380CC4-5D6E-409C-BE32-E72D297353CC}">
              <c16:uniqueId val="{00000000-546D-45E2-B75D-863DD2F669F8}"/>
            </c:ext>
          </c:extLst>
        </c:ser>
        <c:dLbls>
          <c:showLegendKey val="0"/>
          <c:showVal val="0"/>
          <c:showCatName val="0"/>
          <c:showSerName val="0"/>
          <c:showPercent val="0"/>
          <c:showBubbleSize val="0"/>
        </c:dLbls>
        <c:gapWidth val="25"/>
        <c:axId val="602775888"/>
        <c:axId val="1724756416"/>
      </c:barChart>
      <c:lineChart>
        <c:grouping val="standard"/>
        <c:varyColors val="0"/>
        <c:ser>
          <c:idx val="1"/>
          <c:order val="1"/>
          <c:spPr>
            <a:ln w="28575">
              <a:solidFill>
                <a:srgbClr val="FA9B1C"/>
              </a:solidFill>
              <a:prstDash val="sysDash"/>
            </a:ln>
          </c:spPr>
          <c:marker>
            <c:symbol val="none"/>
          </c:marker>
          <c:cat>
            <c:numRef>
              <c:f>'Job Creation'!$A$73:$A$94</c:f>
              <c:numCache>
                <c:formatCode>yyyy\-mm\-dd</c:formatCode>
                <c:ptCount val="2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numCache>
            </c:numRef>
          </c:cat>
          <c:val>
            <c:numRef>
              <c:f>'Job Creation'!$D$73:$D$94</c:f>
              <c:numCache>
                <c:formatCode>#,##0_);\(#,##0\)</c:formatCode>
                <c:ptCount val="22"/>
                <c:pt idx="0">
                  <c:v>176.55555555555554</c:v>
                </c:pt>
                <c:pt idx="1">
                  <c:v>176.55555555555554</c:v>
                </c:pt>
                <c:pt idx="2">
                  <c:v>176.55555555555554</c:v>
                </c:pt>
                <c:pt idx="3">
                  <c:v>176.55555555555554</c:v>
                </c:pt>
                <c:pt idx="4">
                  <c:v>176.55555555555554</c:v>
                </c:pt>
                <c:pt idx="5">
                  <c:v>176.55555555555554</c:v>
                </c:pt>
                <c:pt idx="6">
                  <c:v>176.55555555555554</c:v>
                </c:pt>
                <c:pt idx="7">
                  <c:v>176.55555555555554</c:v>
                </c:pt>
                <c:pt idx="8">
                  <c:v>176.55555555555554</c:v>
                </c:pt>
                <c:pt idx="9">
                  <c:v>176.55555555555554</c:v>
                </c:pt>
                <c:pt idx="10">
                  <c:v>176.55555555555554</c:v>
                </c:pt>
                <c:pt idx="11">
                  <c:v>176.55555555555554</c:v>
                </c:pt>
                <c:pt idx="12">
                  <c:v>176.55555555555554</c:v>
                </c:pt>
                <c:pt idx="13">
                  <c:v>176.55555555555554</c:v>
                </c:pt>
                <c:pt idx="14">
                  <c:v>176.55555555555554</c:v>
                </c:pt>
                <c:pt idx="15">
                  <c:v>176.55555555555554</c:v>
                </c:pt>
                <c:pt idx="16">
                  <c:v>176.55555555555554</c:v>
                </c:pt>
                <c:pt idx="17">
                  <c:v>176.55555555555554</c:v>
                </c:pt>
                <c:pt idx="18">
                  <c:v>176.55555555555554</c:v>
                </c:pt>
                <c:pt idx="19">
                  <c:v>176.55555555555554</c:v>
                </c:pt>
                <c:pt idx="20">
                  <c:v>176.55555555555554</c:v>
                </c:pt>
                <c:pt idx="21">
                  <c:v>176.55555555555554</c:v>
                </c:pt>
              </c:numCache>
            </c:numRef>
          </c:val>
          <c:smooth val="0"/>
          <c:extLst>
            <c:ext xmlns:c16="http://schemas.microsoft.com/office/drawing/2014/chart" uri="{C3380CC4-5D6E-409C-BE32-E72D297353CC}">
              <c16:uniqueId val="{00000001-546D-45E2-B75D-863DD2F669F8}"/>
            </c:ext>
          </c:extLst>
        </c:ser>
        <c:dLbls>
          <c:showLegendKey val="0"/>
          <c:showVal val="0"/>
          <c:showCatName val="0"/>
          <c:showSerName val="0"/>
          <c:showPercent val="0"/>
          <c:showBubbleSize val="0"/>
        </c:dLbls>
        <c:marker val="1"/>
        <c:smooth val="0"/>
        <c:axId val="602775888"/>
        <c:axId val="1724756416"/>
      </c:lineChart>
      <c:dateAx>
        <c:axId val="602775888"/>
        <c:scaling>
          <c:orientation val="minMax"/>
        </c:scaling>
        <c:delete val="0"/>
        <c:axPos val="b"/>
        <c:numFmt formatCode="mmm\-yyyy"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24756416"/>
        <c:crosses val="autoZero"/>
        <c:auto val="1"/>
        <c:lblOffset val="100"/>
        <c:baseTimeUnit val="months"/>
      </c:dateAx>
      <c:valAx>
        <c:axId val="1724756416"/>
        <c:scaling>
          <c:orientation val="minMax"/>
        </c:scaling>
        <c:delete val="0"/>
        <c:axPos val="l"/>
        <c:numFmt formatCode="#,##0&quot;k&quot;_);\(#,##0&quot;k&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02775888"/>
        <c:crosses val="autoZero"/>
        <c:crossBetween val="between"/>
        <c:majorUnit val="200"/>
      </c:valAx>
      <c:spPr>
        <a:noFill/>
      </c:spPr>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'Labor Force Part Rate'!$C$11</c:f>
              <c:strCache>
                <c:ptCount val="1"/>
                <c:pt idx="0">
                  <c:v>Monthly Job Openings</c:v>
                </c:pt>
              </c:strCache>
            </c:strRef>
          </c:tx>
          <c:spPr>
            <a:solidFill>
              <a:srgbClr val="5E976D"/>
            </a:solidFill>
            <a:ln>
              <a:noFill/>
            </a:ln>
            <a:effectLst/>
          </c:spPr>
          <c:invertIfNegative val="0"/>
          <c:cat>
            <c:numRef>
              <c:f>'Labor Force Part Rate'!$A$12:$A$164</c:f>
              <c:numCache>
                <c:formatCode>yyyy\-mm\-dd</c:formatCode>
                <c:ptCount val="15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pt idx="78">
                  <c:v>42917</c:v>
                </c:pt>
                <c:pt idx="79">
                  <c:v>42948</c:v>
                </c:pt>
                <c:pt idx="80">
                  <c:v>42979</c:v>
                </c:pt>
                <c:pt idx="81">
                  <c:v>43009</c:v>
                </c:pt>
                <c:pt idx="82">
                  <c:v>43040</c:v>
                </c:pt>
                <c:pt idx="83">
                  <c:v>43070</c:v>
                </c:pt>
                <c:pt idx="84">
                  <c:v>43101</c:v>
                </c:pt>
                <c:pt idx="85">
                  <c:v>43132</c:v>
                </c:pt>
                <c:pt idx="86">
                  <c:v>43160</c:v>
                </c:pt>
                <c:pt idx="87">
                  <c:v>43191</c:v>
                </c:pt>
                <c:pt idx="88">
                  <c:v>43221</c:v>
                </c:pt>
                <c:pt idx="89">
                  <c:v>43252</c:v>
                </c:pt>
                <c:pt idx="90">
                  <c:v>43282</c:v>
                </c:pt>
                <c:pt idx="91">
                  <c:v>43313</c:v>
                </c:pt>
                <c:pt idx="92">
                  <c:v>43344</c:v>
                </c:pt>
                <c:pt idx="93">
                  <c:v>43374</c:v>
                </c:pt>
                <c:pt idx="94">
                  <c:v>43405</c:v>
                </c:pt>
                <c:pt idx="95">
                  <c:v>43435</c:v>
                </c:pt>
                <c:pt idx="96">
                  <c:v>43466</c:v>
                </c:pt>
                <c:pt idx="97">
                  <c:v>43497</c:v>
                </c:pt>
                <c:pt idx="98">
                  <c:v>43525</c:v>
                </c:pt>
                <c:pt idx="99">
                  <c:v>43556</c:v>
                </c:pt>
                <c:pt idx="100">
                  <c:v>43586</c:v>
                </c:pt>
                <c:pt idx="101">
                  <c:v>43617</c:v>
                </c:pt>
                <c:pt idx="102">
                  <c:v>43647</c:v>
                </c:pt>
                <c:pt idx="103">
                  <c:v>43678</c:v>
                </c:pt>
                <c:pt idx="104">
                  <c:v>43709</c:v>
                </c:pt>
                <c:pt idx="105">
                  <c:v>43739</c:v>
                </c:pt>
                <c:pt idx="106">
                  <c:v>43770</c:v>
                </c:pt>
                <c:pt idx="107">
                  <c:v>43800</c:v>
                </c:pt>
                <c:pt idx="108">
                  <c:v>43831</c:v>
                </c:pt>
                <c:pt idx="109">
                  <c:v>43862</c:v>
                </c:pt>
                <c:pt idx="110">
                  <c:v>43891</c:v>
                </c:pt>
                <c:pt idx="111">
                  <c:v>43922</c:v>
                </c:pt>
                <c:pt idx="112">
                  <c:v>43952</c:v>
                </c:pt>
                <c:pt idx="113">
                  <c:v>43983</c:v>
                </c:pt>
                <c:pt idx="114">
                  <c:v>44013</c:v>
                </c:pt>
                <c:pt idx="115">
                  <c:v>44044</c:v>
                </c:pt>
                <c:pt idx="116">
                  <c:v>44075</c:v>
                </c:pt>
                <c:pt idx="117">
                  <c:v>44105</c:v>
                </c:pt>
                <c:pt idx="118">
                  <c:v>44136</c:v>
                </c:pt>
                <c:pt idx="119">
                  <c:v>44166</c:v>
                </c:pt>
                <c:pt idx="120">
                  <c:v>44197</c:v>
                </c:pt>
                <c:pt idx="121">
                  <c:v>44228</c:v>
                </c:pt>
                <c:pt idx="122">
                  <c:v>44256</c:v>
                </c:pt>
                <c:pt idx="123">
                  <c:v>44287</c:v>
                </c:pt>
                <c:pt idx="124">
                  <c:v>44317</c:v>
                </c:pt>
                <c:pt idx="125">
                  <c:v>44348</c:v>
                </c:pt>
                <c:pt idx="126">
                  <c:v>44378</c:v>
                </c:pt>
                <c:pt idx="127">
                  <c:v>44409</c:v>
                </c:pt>
                <c:pt idx="128">
                  <c:v>44440</c:v>
                </c:pt>
                <c:pt idx="129">
                  <c:v>44470</c:v>
                </c:pt>
                <c:pt idx="130">
                  <c:v>44501</c:v>
                </c:pt>
                <c:pt idx="131">
                  <c:v>44531</c:v>
                </c:pt>
                <c:pt idx="132">
                  <c:v>44562</c:v>
                </c:pt>
                <c:pt idx="133">
                  <c:v>44593</c:v>
                </c:pt>
                <c:pt idx="134">
                  <c:v>44621</c:v>
                </c:pt>
                <c:pt idx="135">
                  <c:v>44652</c:v>
                </c:pt>
                <c:pt idx="136">
                  <c:v>44682</c:v>
                </c:pt>
                <c:pt idx="137">
                  <c:v>44713</c:v>
                </c:pt>
                <c:pt idx="138">
                  <c:v>44743</c:v>
                </c:pt>
                <c:pt idx="139">
                  <c:v>44774</c:v>
                </c:pt>
                <c:pt idx="140">
                  <c:v>44805</c:v>
                </c:pt>
                <c:pt idx="141">
                  <c:v>44835</c:v>
                </c:pt>
                <c:pt idx="142">
                  <c:v>44866</c:v>
                </c:pt>
                <c:pt idx="143">
                  <c:v>44896</c:v>
                </c:pt>
                <c:pt idx="144">
                  <c:v>44927</c:v>
                </c:pt>
                <c:pt idx="145">
                  <c:v>44958</c:v>
                </c:pt>
                <c:pt idx="146">
                  <c:v>44986</c:v>
                </c:pt>
                <c:pt idx="147">
                  <c:v>45017</c:v>
                </c:pt>
                <c:pt idx="148">
                  <c:v>45047</c:v>
                </c:pt>
                <c:pt idx="149">
                  <c:v>45078</c:v>
                </c:pt>
                <c:pt idx="150">
                  <c:v>45108</c:v>
                </c:pt>
                <c:pt idx="151">
                  <c:v>45139</c:v>
                </c:pt>
                <c:pt idx="152">
                  <c:v>45170</c:v>
                </c:pt>
              </c:numCache>
            </c:numRef>
          </c:cat>
          <c:val>
            <c:numRef>
              <c:f>'Labor Force Part Rate'!$C$12:$C$164</c:f>
              <c:numCache>
                <c:formatCode>General</c:formatCode>
                <c:ptCount val="153"/>
                <c:pt idx="0">
                  <c:v>3.1040000000000001</c:v>
                </c:pt>
                <c:pt idx="1">
                  <c:v>3.226</c:v>
                </c:pt>
                <c:pt idx="2">
                  <c:v>3.2610000000000001</c:v>
                </c:pt>
                <c:pt idx="3">
                  <c:v>3.2589999999999999</c:v>
                </c:pt>
                <c:pt idx="4">
                  <c:v>3.1789999999999998</c:v>
                </c:pt>
                <c:pt idx="5">
                  <c:v>3.4550000000000001</c:v>
                </c:pt>
                <c:pt idx="6">
                  <c:v>3.6230000000000002</c:v>
                </c:pt>
                <c:pt idx="7">
                  <c:v>3.3290000000000002</c:v>
                </c:pt>
                <c:pt idx="8">
                  <c:v>3.774</c:v>
                </c:pt>
                <c:pt idx="9">
                  <c:v>3.6190000000000002</c:v>
                </c:pt>
                <c:pt idx="10">
                  <c:v>3.5649999999999999</c:v>
                </c:pt>
                <c:pt idx="11">
                  <c:v>3.7679999999999998</c:v>
                </c:pt>
                <c:pt idx="12">
                  <c:v>3.9089999999999998</c:v>
                </c:pt>
                <c:pt idx="13">
                  <c:v>3.6160000000000001</c:v>
                </c:pt>
                <c:pt idx="14">
                  <c:v>3.9790000000000001</c:v>
                </c:pt>
                <c:pt idx="15">
                  <c:v>3.7930000000000001</c:v>
                </c:pt>
                <c:pt idx="16">
                  <c:v>3.835</c:v>
                </c:pt>
                <c:pt idx="17">
                  <c:v>3.911</c:v>
                </c:pt>
                <c:pt idx="18">
                  <c:v>3.7349999999999999</c:v>
                </c:pt>
                <c:pt idx="19">
                  <c:v>3.8090000000000002</c:v>
                </c:pt>
                <c:pt idx="20">
                  <c:v>3.8820000000000001</c:v>
                </c:pt>
                <c:pt idx="21">
                  <c:v>3.7749999999999999</c:v>
                </c:pt>
                <c:pt idx="22">
                  <c:v>3.8780000000000001</c:v>
                </c:pt>
                <c:pt idx="23">
                  <c:v>3.97</c:v>
                </c:pt>
                <c:pt idx="24">
                  <c:v>3.923</c:v>
                </c:pt>
                <c:pt idx="25">
                  <c:v>4.0039999999999996</c:v>
                </c:pt>
                <c:pt idx="26">
                  <c:v>4.0759999999999996</c:v>
                </c:pt>
                <c:pt idx="27">
                  <c:v>3.988</c:v>
                </c:pt>
                <c:pt idx="28">
                  <c:v>4.1449999999999996</c:v>
                </c:pt>
                <c:pt idx="29">
                  <c:v>4.1500000000000004</c:v>
                </c:pt>
                <c:pt idx="30">
                  <c:v>3.8849999999999998</c:v>
                </c:pt>
                <c:pt idx="31">
                  <c:v>4.085</c:v>
                </c:pt>
                <c:pt idx="32">
                  <c:v>4.1280000000000001</c:v>
                </c:pt>
                <c:pt idx="33">
                  <c:v>4.2220000000000004</c:v>
                </c:pt>
                <c:pt idx="34">
                  <c:v>4.1189999999999998</c:v>
                </c:pt>
                <c:pt idx="35">
                  <c:v>4.1210000000000004</c:v>
                </c:pt>
                <c:pt idx="36">
                  <c:v>4.1269999999999998</c:v>
                </c:pt>
                <c:pt idx="37">
                  <c:v>4.3730000000000002</c:v>
                </c:pt>
                <c:pt idx="38">
                  <c:v>4.3879999999999999</c:v>
                </c:pt>
                <c:pt idx="39">
                  <c:v>4.5659999999999998</c:v>
                </c:pt>
                <c:pt idx="40">
                  <c:v>4.7469999999999999</c:v>
                </c:pt>
                <c:pt idx="41">
                  <c:v>4.9820000000000002</c:v>
                </c:pt>
                <c:pt idx="42">
                  <c:v>4.8460000000000001</c:v>
                </c:pt>
                <c:pt idx="43">
                  <c:v>5.3490000000000002</c:v>
                </c:pt>
                <c:pt idx="44">
                  <c:v>4.9139999999999997</c:v>
                </c:pt>
                <c:pt idx="45">
                  <c:v>5.0119999999999996</c:v>
                </c:pt>
                <c:pt idx="46">
                  <c:v>4.843</c:v>
                </c:pt>
                <c:pt idx="47">
                  <c:v>5.13</c:v>
                </c:pt>
                <c:pt idx="48">
                  <c:v>5.3440000000000003</c:v>
                </c:pt>
                <c:pt idx="49">
                  <c:v>5.4660000000000002</c:v>
                </c:pt>
                <c:pt idx="50">
                  <c:v>5.21</c:v>
                </c:pt>
                <c:pt idx="51">
                  <c:v>5.5979999999999999</c:v>
                </c:pt>
                <c:pt idx="52">
                  <c:v>5.5629999999999997</c:v>
                </c:pt>
                <c:pt idx="53">
                  <c:v>5.2480000000000002</c:v>
                </c:pt>
                <c:pt idx="54">
                  <c:v>6.056</c:v>
                </c:pt>
                <c:pt idx="55">
                  <c:v>5.4669999999999996</c:v>
                </c:pt>
                <c:pt idx="56">
                  <c:v>5.4880000000000004</c:v>
                </c:pt>
                <c:pt idx="57">
                  <c:v>5.7729999999999997</c:v>
                </c:pt>
                <c:pt idx="58">
                  <c:v>5.7080000000000002</c:v>
                </c:pt>
                <c:pt idx="59">
                  <c:v>5.8449999999999998</c:v>
                </c:pt>
                <c:pt idx="60">
                  <c:v>6.0119999999999996</c:v>
                </c:pt>
                <c:pt idx="61">
                  <c:v>5.77</c:v>
                </c:pt>
                <c:pt idx="62">
                  <c:v>6.1289999999999996</c:v>
                </c:pt>
                <c:pt idx="63">
                  <c:v>5.8029999999999999</c:v>
                </c:pt>
                <c:pt idx="64">
                  <c:v>5.7770000000000001</c:v>
                </c:pt>
                <c:pt idx="65">
                  <c:v>5.742</c:v>
                </c:pt>
                <c:pt idx="66">
                  <c:v>5.9619999999999997</c:v>
                </c:pt>
                <c:pt idx="67">
                  <c:v>5.6769999999999996</c:v>
                </c:pt>
                <c:pt idx="68">
                  <c:v>5.8680000000000003</c:v>
                </c:pt>
                <c:pt idx="69">
                  <c:v>5.5910000000000002</c:v>
                </c:pt>
                <c:pt idx="70">
                  <c:v>5.9710000000000001</c:v>
                </c:pt>
                <c:pt idx="71">
                  <c:v>5.9640000000000004</c:v>
                </c:pt>
                <c:pt idx="72">
                  <c:v>5.617</c:v>
                </c:pt>
                <c:pt idx="73">
                  <c:v>5.923</c:v>
                </c:pt>
                <c:pt idx="74">
                  <c:v>5.8109999999999999</c:v>
                </c:pt>
                <c:pt idx="75">
                  <c:v>6.0910000000000002</c:v>
                </c:pt>
                <c:pt idx="76">
                  <c:v>5.8259999999999996</c:v>
                </c:pt>
                <c:pt idx="77">
                  <c:v>6.3049999999999997</c:v>
                </c:pt>
                <c:pt idx="78">
                  <c:v>6.2380000000000004</c:v>
                </c:pt>
                <c:pt idx="79">
                  <c:v>6.2759999999999998</c:v>
                </c:pt>
                <c:pt idx="80">
                  <c:v>6.32</c:v>
                </c:pt>
                <c:pt idx="81">
                  <c:v>6.4080000000000004</c:v>
                </c:pt>
                <c:pt idx="82">
                  <c:v>6.2709999999999999</c:v>
                </c:pt>
                <c:pt idx="83">
                  <c:v>6.3360000000000003</c:v>
                </c:pt>
                <c:pt idx="84">
                  <c:v>6.6210000000000004</c:v>
                </c:pt>
                <c:pt idx="85">
                  <c:v>6.5519999999999996</c:v>
                </c:pt>
                <c:pt idx="86">
                  <c:v>6.8179999999999996</c:v>
                </c:pt>
                <c:pt idx="87">
                  <c:v>6.8769999999999998</c:v>
                </c:pt>
                <c:pt idx="88">
                  <c:v>7.016</c:v>
                </c:pt>
                <c:pt idx="89">
                  <c:v>7.23</c:v>
                </c:pt>
                <c:pt idx="90">
                  <c:v>7.19</c:v>
                </c:pt>
                <c:pt idx="91">
                  <c:v>7.2080000000000002</c:v>
                </c:pt>
                <c:pt idx="92">
                  <c:v>7.4109999999999996</c:v>
                </c:pt>
                <c:pt idx="93">
                  <c:v>7.3040000000000003</c:v>
                </c:pt>
                <c:pt idx="94">
                  <c:v>7.5940000000000003</c:v>
                </c:pt>
                <c:pt idx="95">
                  <c:v>7.4889999999999999</c:v>
                </c:pt>
                <c:pt idx="96">
                  <c:v>7.5170000000000003</c:v>
                </c:pt>
                <c:pt idx="97">
                  <c:v>7.0720000000000001</c:v>
                </c:pt>
                <c:pt idx="98">
                  <c:v>7.3369999999999997</c:v>
                </c:pt>
                <c:pt idx="99">
                  <c:v>7.1909999999999998</c:v>
                </c:pt>
                <c:pt idx="100">
                  <c:v>7.3109999999999999</c:v>
                </c:pt>
                <c:pt idx="101">
                  <c:v>7.1390000000000002</c:v>
                </c:pt>
                <c:pt idx="102">
                  <c:v>7.0510000000000002</c:v>
                </c:pt>
                <c:pt idx="103">
                  <c:v>7.1719999999999997</c:v>
                </c:pt>
                <c:pt idx="104">
                  <c:v>7.16</c:v>
                </c:pt>
                <c:pt idx="105">
                  <c:v>7.3250000000000002</c:v>
                </c:pt>
                <c:pt idx="106">
                  <c:v>6.9189999999999996</c:v>
                </c:pt>
                <c:pt idx="107">
                  <c:v>6.7089999999999996</c:v>
                </c:pt>
                <c:pt idx="108">
                  <c:v>7.1840000000000002</c:v>
                </c:pt>
                <c:pt idx="109">
                  <c:v>6.9950000000000001</c:v>
                </c:pt>
                <c:pt idx="110">
                  <c:v>5.7939999999999996</c:v>
                </c:pt>
                <c:pt idx="111">
                  <c:v>4.6859999999999999</c:v>
                </c:pt>
                <c:pt idx="112">
                  <c:v>5.5810000000000004</c:v>
                </c:pt>
                <c:pt idx="113">
                  <c:v>6.1189999999999998</c:v>
                </c:pt>
                <c:pt idx="114">
                  <c:v>6.5140000000000002</c:v>
                </c:pt>
                <c:pt idx="115">
                  <c:v>6.36</c:v>
                </c:pt>
                <c:pt idx="116">
                  <c:v>6.5119999999999996</c:v>
                </c:pt>
                <c:pt idx="117">
                  <c:v>6.82</c:v>
                </c:pt>
                <c:pt idx="118">
                  <c:v>6.875</c:v>
                </c:pt>
                <c:pt idx="119">
                  <c:v>6.8540000000000001</c:v>
                </c:pt>
                <c:pt idx="120">
                  <c:v>7.1749999999999998</c:v>
                </c:pt>
                <c:pt idx="121">
                  <c:v>7.76</c:v>
                </c:pt>
                <c:pt idx="122">
                  <c:v>8.3989999999999991</c:v>
                </c:pt>
                <c:pt idx="123">
                  <c:v>9.2880000000000003</c:v>
                </c:pt>
                <c:pt idx="124">
                  <c:v>9.84</c:v>
                </c:pt>
                <c:pt idx="125">
                  <c:v>10.069000000000001</c:v>
                </c:pt>
                <c:pt idx="126">
                  <c:v>10.882</c:v>
                </c:pt>
                <c:pt idx="127">
                  <c:v>10.96</c:v>
                </c:pt>
                <c:pt idx="128">
                  <c:v>10.882</c:v>
                </c:pt>
                <c:pt idx="129">
                  <c:v>11.368</c:v>
                </c:pt>
                <c:pt idx="130">
                  <c:v>11.231999999999999</c:v>
                </c:pt>
                <c:pt idx="131">
                  <c:v>11.826000000000001</c:v>
                </c:pt>
                <c:pt idx="132">
                  <c:v>11.487</c:v>
                </c:pt>
                <c:pt idx="133">
                  <c:v>11.601000000000001</c:v>
                </c:pt>
                <c:pt idx="134">
                  <c:v>12.026999999999999</c:v>
                </c:pt>
                <c:pt idx="135">
                  <c:v>11.755000000000001</c:v>
                </c:pt>
                <c:pt idx="136">
                  <c:v>11.443</c:v>
                </c:pt>
                <c:pt idx="137">
                  <c:v>10.961</c:v>
                </c:pt>
                <c:pt idx="138">
                  <c:v>11.38</c:v>
                </c:pt>
                <c:pt idx="139">
                  <c:v>10.198</c:v>
                </c:pt>
                <c:pt idx="140">
                  <c:v>10.853999999999999</c:v>
                </c:pt>
                <c:pt idx="141">
                  <c:v>10.471</c:v>
                </c:pt>
                <c:pt idx="142">
                  <c:v>10.746</c:v>
                </c:pt>
                <c:pt idx="143">
                  <c:v>11.234</c:v>
                </c:pt>
                <c:pt idx="144">
                  <c:v>10.563000000000001</c:v>
                </c:pt>
                <c:pt idx="145">
                  <c:v>9.9740000000000002</c:v>
                </c:pt>
                <c:pt idx="146">
                  <c:v>9.7449999999999992</c:v>
                </c:pt>
                <c:pt idx="147">
                  <c:v>10.32</c:v>
                </c:pt>
                <c:pt idx="148">
                  <c:v>9.6159999999999997</c:v>
                </c:pt>
                <c:pt idx="149">
                  <c:v>9.1649999999999991</c:v>
                </c:pt>
                <c:pt idx="150">
                  <c:v>8.92</c:v>
                </c:pt>
                <c:pt idx="151">
                  <c:v>9.4969999999999999</c:v>
                </c:pt>
                <c:pt idx="152">
                  <c:v>9.5530000000000008</c:v>
                </c:pt>
              </c:numCache>
            </c:numRef>
          </c:val>
          <c:extLst>
            <c:ext xmlns:c16="http://schemas.microsoft.com/office/drawing/2014/chart" uri="{C3380CC4-5D6E-409C-BE32-E72D297353CC}">
              <c16:uniqueId val="{00000000-90F3-49BB-A45A-7B3342E6AFF0}"/>
            </c:ext>
          </c:extLst>
        </c:ser>
        <c:dLbls>
          <c:showLegendKey val="0"/>
          <c:showVal val="0"/>
          <c:showCatName val="0"/>
          <c:showSerName val="0"/>
          <c:showPercent val="0"/>
          <c:showBubbleSize val="0"/>
        </c:dLbls>
        <c:gapWidth val="30"/>
        <c:axId val="261780064"/>
        <c:axId val="261779232"/>
      </c:barChart>
      <c:lineChart>
        <c:grouping val="standard"/>
        <c:varyColors val="0"/>
        <c:ser>
          <c:idx val="0"/>
          <c:order val="0"/>
          <c:tx>
            <c:strRef>
              <c:f>'Labor Force Part Rate'!$B$11</c:f>
              <c:strCache>
                <c:ptCount val="1"/>
                <c:pt idx="0">
                  <c:v>Labor Force Participation Rate</c:v>
                </c:pt>
              </c:strCache>
            </c:strRef>
          </c:tx>
          <c:spPr>
            <a:ln w="28575" cap="rnd">
              <a:solidFill>
                <a:srgbClr val="F99B1C"/>
              </a:solidFill>
              <a:round/>
            </a:ln>
            <a:effectLst/>
          </c:spPr>
          <c:marker>
            <c:symbol val="none"/>
          </c:marker>
          <c:cat>
            <c:numRef>
              <c:f>'Labor Force Part Rate'!$A$12:$A$164</c:f>
              <c:numCache>
                <c:formatCode>yyyy\-mm\-dd</c:formatCode>
                <c:ptCount val="153"/>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pt idx="78">
                  <c:v>42917</c:v>
                </c:pt>
                <c:pt idx="79">
                  <c:v>42948</c:v>
                </c:pt>
                <c:pt idx="80">
                  <c:v>42979</c:v>
                </c:pt>
                <c:pt idx="81">
                  <c:v>43009</c:v>
                </c:pt>
                <c:pt idx="82">
                  <c:v>43040</c:v>
                </c:pt>
                <c:pt idx="83">
                  <c:v>43070</c:v>
                </c:pt>
                <c:pt idx="84">
                  <c:v>43101</c:v>
                </c:pt>
                <c:pt idx="85">
                  <c:v>43132</c:v>
                </c:pt>
                <c:pt idx="86">
                  <c:v>43160</c:v>
                </c:pt>
                <c:pt idx="87">
                  <c:v>43191</c:v>
                </c:pt>
                <c:pt idx="88">
                  <c:v>43221</c:v>
                </c:pt>
                <c:pt idx="89">
                  <c:v>43252</c:v>
                </c:pt>
                <c:pt idx="90">
                  <c:v>43282</c:v>
                </c:pt>
                <c:pt idx="91">
                  <c:v>43313</c:v>
                </c:pt>
                <c:pt idx="92">
                  <c:v>43344</c:v>
                </c:pt>
                <c:pt idx="93">
                  <c:v>43374</c:v>
                </c:pt>
                <c:pt idx="94">
                  <c:v>43405</c:v>
                </c:pt>
                <c:pt idx="95">
                  <c:v>43435</c:v>
                </c:pt>
                <c:pt idx="96">
                  <c:v>43466</c:v>
                </c:pt>
                <c:pt idx="97">
                  <c:v>43497</c:v>
                </c:pt>
                <c:pt idx="98">
                  <c:v>43525</c:v>
                </c:pt>
                <c:pt idx="99">
                  <c:v>43556</c:v>
                </c:pt>
                <c:pt idx="100">
                  <c:v>43586</c:v>
                </c:pt>
                <c:pt idx="101">
                  <c:v>43617</c:v>
                </c:pt>
                <c:pt idx="102">
                  <c:v>43647</c:v>
                </c:pt>
                <c:pt idx="103">
                  <c:v>43678</c:v>
                </c:pt>
                <c:pt idx="104">
                  <c:v>43709</c:v>
                </c:pt>
                <c:pt idx="105">
                  <c:v>43739</c:v>
                </c:pt>
                <c:pt idx="106">
                  <c:v>43770</c:v>
                </c:pt>
                <c:pt idx="107">
                  <c:v>43800</c:v>
                </c:pt>
                <c:pt idx="108">
                  <c:v>43831</c:v>
                </c:pt>
                <c:pt idx="109">
                  <c:v>43862</c:v>
                </c:pt>
                <c:pt idx="110">
                  <c:v>43891</c:v>
                </c:pt>
                <c:pt idx="111">
                  <c:v>43922</c:v>
                </c:pt>
                <c:pt idx="112">
                  <c:v>43952</c:v>
                </c:pt>
                <c:pt idx="113">
                  <c:v>43983</c:v>
                </c:pt>
                <c:pt idx="114">
                  <c:v>44013</c:v>
                </c:pt>
                <c:pt idx="115">
                  <c:v>44044</c:v>
                </c:pt>
                <c:pt idx="116">
                  <c:v>44075</c:v>
                </c:pt>
                <c:pt idx="117">
                  <c:v>44105</c:v>
                </c:pt>
                <c:pt idx="118">
                  <c:v>44136</c:v>
                </c:pt>
                <c:pt idx="119">
                  <c:v>44166</c:v>
                </c:pt>
                <c:pt idx="120">
                  <c:v>44197</c:v>
                </c:pt>
                <c:pt idx="121">
                  <c:v>44228</c:v>
                </c:pt>
                <c:pt idx="122">
                  <c:v>44256</c:v>
                </c:pt>
                <c:pt idx="123">
                  <c:v>44287</c:v>
                </c:pt>
                <c:pt idx="124">
                  <c:v>44317</c:v>
                </c:pt>
                <c:pt idx="125">
                  <c:v>44348</c:v>
                </c:pt>
                <c:pt idx="126">
                  <c:v>44378</c:v>
                </c:pt>
                <c:pt idx="127">
                  <c:v>44409</c:v>
                </c:pt>
                <c:pt idx="128">
                  <c:v>44440</c:v>
                </c:pt>
                <c:pt idx="129">
                  <c:v>44470</c:v>
                </c:pt>
                <c:pt idx="130">
                  <c:v>44501</c:v>
                </c:pt>
                <c:pt idx="131">
                  <c:v>44531</c:v>
                </c:pt>
                <c:pt idx="132">
                  <c:v>44562</c:v>
                </c:pt>
                <c:pt idx="133">
                  <c:v>44593</c:v>
                </c:pt>
                <c:pt idx="134">
                  <c:v>44621</c:v>
                </c:pt>
                <c:pt idx="135">
                  <c:v>44652</c:v>
                </c:pt>
                <c:pt idx="136">
                  <c:v>44682</c:v>
                </c:pt>
                <c:pt idx="137">
                  <c:v>44713</c:v>
                </c:pt>
                <c:pt idx="138">
                  <c:v>44743</c:v>
                </c:pt>
                <c:pt idx="139">
                  <c:v>44774</c:v>
                </c:pt>
                <c:pt idx="140">
                  <c:v>44805</c:v>
                </c:pt>
                <c:pt idx="141">
                  <c:v>44835</c:v>
                </c:pt>
                <c:pt idx="142">
                  <c:v>44866</c:v>
                </c:pt>
                <c:pt idx="143">
                  <c:v>44896</c:v>
                </c:pt>
                <c:pt idx="144">
                  <c:v>44927</c:v>
                </c:pt>
                <c:pt idx="145">
                  <c:v>44958</c:v>
                </c:pt>
                <c:pt idx="146">
                  <c:v>44986</c:v>
                </c:pt>
                <c:pt idx="147">
                  <c:v>45017</c:v>
                </c:pt>
                <c:pt idx="148">
                  <c:v>45047</c:v>
                </c:pt>
                <c:pt idx="149">
                  <c:v>45078</c:v>
                </c:pt>
                <c:pt idx="150">
                  <c:v>45108</c:v>
                </c:pt>
                <c:pt idx="151">
                  <c:v>45139</c:v>
                </c:pt>
                <c:pt idx="152">
                  <c:v>45170</c:v>
                </c:pt>
              </c:numCache>
            </c:numRef>
          </c:cat>
          <c:val>
            <c:numRef>
              <c:f>'Labor Force Part Rate'!$B$12:$B$164</c:f>
              <c:numCache>
                <c:formatCode>0.0%</c:formatCode>
                <c:ptCount val="153"/>
                <c:pt idx="0">
                  <c:v>0.64200000000000002</c:v>
                </c:pt>
                <c:pt idx="1">
                  <c:v>0.6409999999999999</c:v>
                </c:pt>
                <c:pt idx="2">
                  <c:v>0.64200000000000002</c:v>
                </c:pt>
                <c:pt idx="3">
                  <c:v>0.64200000000000002</c:v>
                </c:pt>
                <c:pt idx="4">
                  <c:v>0.6409999999999999</c:v>
                </c:pt>
                <c:pt idx="5">
                  <c:v>0.64</c:v>
                </c:pt>
                <c:pt idx="6">
                  <c:v>0.64</c:v>
                </c:pt>
                <c:pt idx="7">
                  <c:v>0.6409999999999999</c:v>
                </c:pt>
                <c:pt idx="8">
                  <c:v>0.64200000000000002</c:v>
                </c:pt>
                <c:pt idx="9">
                  <c:v>0.6409999999999999</c:v>
                </c:pt>
                <c:pt idx="10">
                  <c:v>0.6409999999999999</c:v>
                </c:pt>
                <c:pt idx="11">
                  <c:v>0.64</c:v>
                </c:pt>
                <c:pt idx="12">
                  <c:v>0.63700000000000001</c:v>
                </c:pt>
                <c:pt idx="13">
                  <c:v>0.63800000000000001</c:v>
                </c:pt>
                <c:pt idx="14">
                  <c:v>0.63800000000000001</c:v>
                </c:pt>
                <c:pt idx="15">
                  <c:v>0.63700000000000001</c:v>
                </c:pt>
                <c:pt idx="16">
                  <c:v>0.63700000000000001</c:v>
                </c:pt>
                <c:pt idx="17">
                  <c:v>0.63800000000000001</c:v>
                </c:pt>
                <c:pt idx="18">
                  <c:v>0.63700000000000001</c:v>
                </c:pt>
                <c:pt idx="19">
                  <c:v>0.63500000000000001</c:v>
                </c:pt>
                <c:pt idx="20">
                  <c:v>0.63600000000000001</c:v>
                </c:pt>
                <c:pt idx="21">
                  <c:v>0.63800000000000001</c:v>
                </c:pt>
                <c:pt idx="22">
                  <c:v>0.63600000000000001</c:v>
                </c:pt>
                <c:pt idx="23">
                  <c:v>0.63700000000000001</c:v>
                </c:pt>
                <c:pt idx="24">
                  <c:v>0.63700000000000001</c:v>
                </c:pt>
                <c:pt idx="25">
                  <c:v>0.63400000000000001</c:v>
                </c:pt>
                <c:pt idx="26">
                  <c:v>0.63300000000000001</c:v>
                </c:pt>
                <c:pt idx="27">
                  <c:v>0.63400000000000001</c:v>
                </c:pt>
                <c:pt idx="28">
                  <c:v>0.63400000000000001</c:v>
                </c:pt>
                <c:pt idx="29">
                  <c:v>0.63400000000000001</c:v>
                </c:pt>
                <c:pt idx="30">
                  <c:v>0.63300000000000001</c:v>
                </c:pt>
                <c:pt idx="31">
                  <c:v>0.63300000000000001</c:v>
                </c:pt>
                <c:pt idx="32">
                  <c:v>0.63200000000000001</c:v>
                </c:pt>
                <c:pt idx="33">
                  <c:v>0.628</c:v>
                </c:pt>
                <c:pt idx="34">
                  <c:v>0.63</c:v>
                </c:pt>
                <c:pt idx="35">
                  <c:v>0.629</c:v>
                </c:pt>
                <c:pt idx="36">
                  <c:v>0.629</c:v>
                </c:pt>
                <c:pt idx="37">
                  <c:v>0.629</c:v>
                </c:pt>
                <c:pt idx="38">
                  <c:v>0.63100000000000001</c:v>
                </c:pt>
                <c:pt idx="39">
                  <c:v>0.628</c:v>
                </c:pt>
                <c:pt idx="40">
                  <c:v>0.629</c:v>
                </c:pt>
                <c:pt idx="41">
                  <c:v>0.628</c:v>
                </c:pt>
                <c:pt idx="42">
                  <c:v>0.629</c:v>
                </c:pt>
                <c:pt idx="43">
                  <c:v>0.629</c:v>
                </c:pt>
                <c:pt idx="44">
                  <c:v>0.628</c:v>
                </c:pt>
                <c:pt idx="45">
                  <c:v>0.629</c:v>
                </c:pt>
                <c:pt idx="46">
                  <c:v>0.629</c:v>
                </c:pt>
                <c:pt idx="47">
                  <c:v>0.628</c:v>
                </c:pt>
                <c:pt idx="48">
                  <c:v>0.629</c:v>
                </c:pt>
                <c:pt idx="49">
                  <c:v>0.627</c:v>
                </c:pt>
                <c:pt idx="50">
                  <c:v>0.626</c:v>
                </c:pt>
                <c:pt idx="51">
                  <c:v>0.628</c:v>
                </c:pt>
                <c:pt idx="52">
                  <c:v>0.629</c:v>
                </c:pt>
                <c:pt idx="53">
                  <c:v>0.627</c:v>
                </c:pt>
                <c:pt idx="54">
                  <c:v>0.626</c:v>
                </c:pt>
                <c:pt idx="55">
                  <c:v>0.626</c:v>
                </c:pt>
                <c:pt idx="56">
                  <c:v>0.624</c:v>
                </c:pt>
                <c:pt idx="57">
                  <c:v>0.625</c:v>
                </c:pt>
                <c:pt idx="58">
                  <c:v>0.625</c:v>
                </c:pt>
                <c:pt idx="59">
                  <c:v>0.627</c:v>
                </c:pt>
                <c:pt idx="60">
                  <c:v>0.627</c:v>
                </c:pt>
                <c:pt idx="61">
                  <c:v>0.628</c:v>
                </c:pt>
                <c:pt idx="62">
                  <c:v>0.63</c:v>
                </c:pt>
                <c:pt idx="63">
                  <c:v>0.629</c:v>
                </c:pt>
                <c:pt idx="64">
                  <c:v>0.627</c:v>
                </c:pt>
                <c:pt idx="65">
                  <c:v>0.627</c:v>
                </c:pt>
                <c:pt idx="66">
                  <c:v>0.628</c:v>
                </c:pt>
                <c:pt idx="67">
                  <c:v>0.629</c:v>
                </c:pt>
                <c:pt idx="68">
                  <c:v>0.629</c:v>
                </c:pt>
                <c:pt idx="69">
                  <c:v>0.628</c:v>
                </c:pt>
                <c:pt idx="70">
                  <c:v>0.627</c:v>
                </c:pt>
                <c:pt idx="71">
                  <c:v>0.627</c:v>
                </c:pt>
                <c:pt idx="72">
                  <c:v>0.628</c:v>
                </c:pt>
                <c:pt idx="73">
                  <c:v>0.629</c:v>
                </c:pt>
                <c:pt idx="74">
                  <c:v>0.629</c:v>
                </c:pt>
                <c:pt idx="75">
                  <c:v>0.63</c:v>
                </c:pt>
                <c:pt idx="76">
                  <c:v>0.628</c:v>
                </c:pt>
                <c:pt idx="77">
                  <c:v>0.628</c:v>
                </c:pt>
                <c:pt idx="78">
                  <c:v>0.629</c:v>
                </c:pt>
                <c:pt idx="79">
                  <c:v>0.629</c:v>
                </c:pt>
                <c:pt idx="80">
                  <c:v>0.63100000000000001</c:v>
                </c:pt>
                <c:pt idx="81">
                  <c:v>0.627</c:v>
                </c:pt>
                <c:pt idx="82">
                  <c:v>0.627</c:v>
                </c:pt>
                <c:pt idx="83">
                  <c:v>0.627</c:v>
                </c:pt>
                <c:pt idx="84">
                  <c:v>0.627</c:v>
                </c:pt>
                <c:pt idx="85">
                  <c:v>0.63</c:v>
                </c:pt>
                <c:pt idx="86">
                  <c:v>0.629</c:v>
                </c:pt>
                <c:pt idx="87">
                  <c:v>0.629</c:v>
                </c:pt>
                <c:pt idx="88">
                  <c:v>0.629</c:v>
                </c:pt>
                <c:pt idx="89">
                  <c:v>0.63</c:v>
                </c:pt>
                <c:pt idx="90">
                  <c:v>0.63</c:v>
                </c:pt>
                <c:pt idx="91">
                  <c:v>0.626</c:v>
                </c:pt>
                <c:pt idx="92">
                  <c:v>0.628</c:v>
                </c:pt>
                <c:pt idx="93">
                  <c:v>0.629</c:v>
                </c:pt>
                <c:pt idx="94">
                  <c:v>0.629</c:v>
                </c:pt>
                <c:pt idx="95">
                  <c:v>0.63</c:v>
                </c:pt>
                <c:pt idx="96">
                  <c:v>0.63100000000000001</c:v>
                </c:pt>
                <c:pt idx="97">
                  <c:v>0.63100000000000001</c:v>
                </c:pt>
                <c:pt idx="98">
                  <c:v>0.63</c:v>
                </c:pt>
                <c:pt idx="99">
                  <c:v>0.629</c:v>
                </c:pt>
                <c:pt idx="100">
                  <c:v>0.629</c:v>
                </c:pt>
                <c:pt idx="101">
                  <c:v>0.63</c:v>
                </c:pt>
                <c:pt idx="102">
                  <c:v>0.63100000000000001</c:v>
                </c:pt>
                <c:pt idx="103">
                  <c:v>0.63100000000000001</c:v>
                </c:pt>
                <c:pt idx="104">
                  <c:v>0.63200000000000001</c:v>
                </c:pt>
                <c:pt idx="105">
                  <c:v>0.63300000000000001</c:v>
                </c:pt>
                <c:pt idx="106">
                  <c:v>0.63300000000000001</c:v>
                </c:pt>
                <c:pt idx="107">
                  <c:v>0.63300000000000001</c:v>
                </c:pt>
                <c:pt idx="108">
                  <c:v>0.63300000000000001</c:v>
                </c:pt>
                <c:pt idx="109">
                  <c:v>0.63300000000000001</c:v>
                </c:pt>
                <c:pt idx="110">
                  <c:v>0.626</c:v>
                </c:pt>
                <c:pt idx="111">
                  <c:v>0.60099999999999998</c:v>
                </c:pt>
                <c:pt idx="112">
                  <c:v>0.60799999999999998</c:v>
                </c:pt>
                <c:pt idx="113">
                  <c:v>0.61499999999999999</c:v>
                </c:pt>
                <c:pt idx="114">
                  <c:v>0.61499999999999999</c:v>
                </c:pt>
                <c:pt idx="115">
                  <c:v>0.61699999999999999</c:v>
                </c:pt>
                <c:pt idx="116">
                  <c:v>0.61399999999999999</c:v>
                </c:pt>
                <c:pt idx="117">
                  <c:v>0.61699999999999999</c:v>
                </c:pt>
                <c:pt idx="118">
                  <c:v>0.61499999999999999</c:v>
                </c:pt>
                <c:pt idx="119">
                  <c:v>0.61499999999999999</c:v>
                </c:pt>
                <c:pt idx="120">
                  <c:v>0.61299999999999999</c:v>
                </c:pt>
                <c:pt idx="121">
                  <c:v>0.61399999999999999</c:v>
                </c:pt>
                <c:pt idx="122">
                  <c:v>0.61499999999999999</c:v>
                </c:pt>
                <c:pt idx="123">
                  <c:v>0.61599999999999999</c:v>
                </c:pt>
                <c:pt idx="124">
                  <c:v>0.61499999999999999</c:v>
                </c:pt>
                <c:pt idx="125">
                  <c:v>0.61699999999999999</c:v>
                </c:pt>
                <c:pt idx="126">
                  <c:v>0.61799999999999999</c:v>
                </c:pt>
                <c:pt idx="127">
                  <c:v>0.61699999999999999</c:v>
                </c:pt>
                <c:pt idx="128">
                  <c:v>0.61699999999999999</c:v>
                </c:pt>
                <c:pt idx="129">
                  <c:v>0.61799999999999999</c:v>
                </c:pt>
                <c:pt idx="130">
                  <c:v>0.61899999999999999</c:v>
                </c:pt>
                <c:pt idx="131">
                  <c:v>0.62</c:v>
                </c:pt>
                <c:pt idx="132">
                  <c:v>0.622</c:v>
                </c:pt>
                <c:pt idx="133">
                  <c:v>0.622</c:v>
                </c:pt>
                <c:pt idx="134">
                  <c:v>0.624</c:v>
                </c:pt>
                <c:pt idx="135">
                  <c:v>0.622</c:v>
                </c:pt>
                <c:pt idx="136">
                  <c:v>0.623</c:v>
                </c:pt>
                <c:pt idx="137">
                  <c:v>0.622</c:v>
                </c:pt>
                <c:pt idx="138">
                  <c:v>0.621</c:v>
                </c:pt>
                <c:pt idx="139">
                  <c:v>0.623</c:v>
                </c:pt>
                <c:pt idx="140">
                  <c:v>0.623</c:v>
                </c:pt>
                <c:pt idx="141">
                  <c:v>0.622</c:v>
                </c:pt>
                <c:pt idx="142">
                  <c:v>0.622</c:v>
                </c:pt>
                <c:pt idx="143">
                  <c:v>0.623</c:v>
                </c:pt>
                <c:pt idx="144">
                  <c:v>0.624</c:v>
                </c:pt>
                <c:pt idx="145">
                  <c:v>0.625</c:v>
                </c:pt>
                <c:pt idx="146">
                  <c:v>0.626</c:v>
                </c:pt>
                <c:pt idx="147">
                  <c:v>0.626</c:v>
                </c:pt>
                <c:pt idx="148">
                  <c:v>0.626</c:v>
                </c:pt>
                <c:pt idx="149">
                  <c:v>0.626</c:v>
                </c:pt>
                <c:pt idx="150">
                  <c:v>0.626</c:v>
                </c:pt>
                <c:pt idx="151">
                  <c:v>0.628</c:v>
                </c:pt>
                <c:pt idx="152">
                  <c:v>0.628</c:v>
                </c:pt>
              </c:numCache>
            </c:numRef>
          </c:val>
          <c:smooth val="0"/>
          <c:extLst>
            <c:ext xmlns:c16="http://schemas.microsoft.com/office/drawing/2014/chart" uri="{C3380CC4-5D6E-409C-BE32-E72D297353CC}">
              <c16:uniqueId val="{00000001-90F3-49BB-A45A-7B3342E6AFF0}"/>
            </c:ext>
          </c:extLst>
        </c:ser>
        <c:dLbls>
          <c:showLegendKey val="0"/>
          <c:showVal val="0"/>
          <c:showCatName val="0"/>
          <c:showSerName val="0"/>
          <c:showPercent val="0"/>
          <c:showBubbleSize val="0"/>
        </c:dLbls>
        <c:marker val="1"/>
        <c:smooth val="0"/>
        <c:axId val="261777568"/>
        <c:axId val="261782976"/>
      </c:lineChart>
      <c:dateAx>
        <c:axId val="261777568"/>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61782976"/>
        <c:crosses val="autoZero"/>
        <c:auto val="1"/>
        <c:lblOffset val="100"/>
        <c:baseTimeUnit val="months"/>
        <c:majorUnit val="12"/>
        <c:majorTimeUnit val="months"/>
      </c:dateAx>
      <c:valAx>
        <c:axId val="26178297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474747"/>
                    </a:solidFill>
                    <a:latin typeface="+mn-lt"/>
                    <a:ea typeface="+mn-ea"/>
                    <a:cs typeface="+mn-cs"/>
                  </a:defRPr>
                </a:pPr>
                <a:r>
                  <a:rPr lang="en-US" sz="1200">
                    <a:solidFill>
                      <a:srgbClr val="474747"/>
                    </a:solidFill>
                    <a:latin typeface="Arial" panose="020B0604020202020204" pitchFamily="34" charset="0"/>
                    <a:cs typeface="Arial" panose="020B0604020202020204" pitchFamily="34" charset="0"/>
                  </a:rPr>
                  <a:t>Labor</a:t>
                </a:r>
                <a:r>
                  <a:rPr lang="en-US" sz="1200" baseline="0">
                    <a:solidFill>
                      <a:srgbClr val="474747"/>
                    </a:solidFill>
                    <a:latin typeface="Arial" panose="020B0604020202020204" pitchFamily="34" charset="0"/>
                    <a:cs typeface="Arial" panose="020B0604020202020204" pitchFamily="34" charset="0"/>
                  </a:rPr>
                  <a:t> Force Participation Rate</a:t>
                </a:r>
                <a:endParaRPr lang="en-US" sz="1200">
                  <a:solidFill>
                    <a:srgbClr val="474747"/>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61777568"/>
        <c:crosses val="autoZero"/>
        <c:crossBetween val="between"/>
      </c:valAx>
      <c:valAx>
        <c:axId val="261779232"/>
        <c:scaling>
          <c:orientation val="minMax"/>
        </c:scaling>
        <c:delete val="0"/>
        <c:axPos val="r"/>
        <c:title>
          <c:tx>
            <c:rich>
              <a:bodyPr rot="-5400000" spcFirstLastPara="1" vertOverflow="ellipsis" vert="horz" wrap="square" anchor="ctr" anchorCtr="1"/>
              <a:lstStyle/>
              <a:p>
                <a:pPr>
                  <a:defRPr sz="1200" b="0" i="0" u="none" strike="noStrike" kern="1200" baseline="0">
                    <a:solidFill>
                      <a:srgbClr val="474747"/>
                    </a:solidFill>
                    <a:latin typeface="+mn-lt"/>
                    <a:ea typeface="+mn-ea"/>
                    <a:cs typeface="+mn-cs"/>
                  </a:defRPr>
                </a:pPr>
                <a:r>
                  <a:rPr lang="en-US" sz="1200">
                    <a:solidFill>
                      <a:srgbClr val="474747"/>
                    </a:solidFill>
                    <a:latin typeface="Arial" panose="020B0604020202020204" pitchFamily="34" charset="0"/>
                    <a:cs typeface="Arial" panose="020B0604020202020204" pitchFamily="34" charset="0"/>
                  </a:rPr>
                  <a:t>Monthly</a:t>
                </a:r>
                <a:r>
                  <a:rPr lang="en-US" sz="1200" baseline="0">
                    <a:solidFill>
                      <a:srgbClr val="474747"/>
                    </a:solidFill>
                    <a:latin typeface="Arial" panose="020B0604020202020204" pitchFamily="34" charset="0"/>
                    <a:cs typeface="Arial" panose="020B0604020202020204" pitchFamily="34" charset="0"/>
                  </a:rPr>
                  <a:t> Job Openings (millions)</a:t>
                </a:r>
                <a:endParaRPr lang="en-US" sz="1200">
                  <a:solidFill>
                    <a:srgbClr val="474747"/>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61780064"/>
        <c:crosses val="max"/>
        <c:crossBetween val="between"/>
      </c:valAx>
      <c:dateAx>
        <c:axId val="261780064"/>
        <c:scaling>
          <c:orientation val="minMax"/>
        </c:scaling>
        <c:delete val="1"/>
        <c:axPos val="b"/>
        <c:numFmt formatCode="yyyy\-mm\-dd" sourceLinked="1"/>
        <c:majorTickMark val="out"/>
        <c:minorTickMark val="none"/>
        <c:tickLblPos val="nextTo"/>
        <c:crossAx val="261779232"/>
        <c:crosses val="autoZero"/>
        <c:auto val="1"/>
        <c:lblOffset val="100"/>
        <c:baseTimeUnit val="months"/>
        <c:majorUnit val="1"/>
        <c:minorUnit val="1"/>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'AGC Hiring Charts'!$D$11</c:f>
              <c:strCache>
                <c:ptCount val="1"/>
                <c:pt idx="0">
                  <c:v>%</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F8F5-4B58-8E0D-8FE6072B6977}"/>
              </c:ext>
            </c:extLst>
          </c:dPt>
          <c:dPt>
            <c:idx val="1"/>
            <c:invertIfNegative val="0"/>
            <c:bubble3D val="0"/>
            <c:spPr>
              <a:solidFill>
                <a:srgbClr val="C00000"/>
              </a:solidFill>
              <a:ln>
                <a:noFill/>
              </a:ln>
              <a:effectLst/>
            </c:spPr>
            <c:extLst>
              <c:ext xmlns:c16="http://schemas.microsoft.com/office/drawing/2014/chart" uri="{C3380CC4-5D6E-409C-BE32-E72D297353CC}">
                <c16:uniqueId val="{00000003-F8F5-4B58-8E0D-8FE6072B6977}"/>
              </c:ext>
            </c:extLst>
          </c:dPt>
          <c:dPt>
            <c:idx val="2"/>
            <c:invertIfNegative val="0"/>
            <c:bubble3D val="0"/>
            <c:spPr>
              <a:solidFill>
                <a:srgbClr val="54565B"/>
              </a:solidFill>
              <a:ln>
                <a:noFill/>
              </a:ln>
              <a:effectLst/>
            </c:spPr>
            <c:extLst>
              <c:ext xmlns:c16="http://schemas.microsoft.com/office/drawing/2014/chart" uri="{C3380CC4-5D6E-409C-BE32-E72D297353CC}">
                <c16:uniqueId val="{00000005-F8F5-4B58-8E0D-8FE6072B697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'AGC Hiring Charts'!$C$12:$C$14</c:f>
              <c:strCache>
                <c:ptCount val="3"/>
                <c:pt idx="0">
                  <c:v>Easier</c:v>
                </c:pt>
                <c:pt idx="1">
                  <c:v>Harder</c:v>
                </c:pt>
                <c:pt idx="2">
                  <c:v>No Change</c:v>
                </c:pt>
              </c:strCache>
            </c:strRef>
          </c:cat>
          <c:val>
            <c:numRef>
              <c:f>'AGC Hiring Charts'!$D$12:$D$14</c:f>
              <c:numCache>
                <c:formatCode>0%</c:formatCode>
                <c:ptCount val="3"/>
                <c:pt idx="0">
                  <c:v>0.15</c:v>
                </c:pt>
                <c:pt idx="1">
                  <c:v>0.57999999999999996</c:v>
                </c:pt>
                <c:pt idx="2">
                  <c:v>0.27</c:v>
                </c:pt>
              </c:numCache>
            </c:numRef>
          </c:val>
          <c:extLst>
            <c:ext xmlns:c16="http://schemas.microsoft.com/office/drawing/2014/chart" uri="{C3380CC4-5D6E-409C-BE32-E72D297353CC}">
              <c16:uniqueId val="{00000006-F8F5-4B58-8E0D-8FE6072B6977}"/>
            </c:ext>
          </c:extLst>
        </c:ser>
        <c:dLbls>
          <c:dLblPos val="outEnd"/>
          <c:showLegendKey val="0"/>
          <c:showVal val="1"/>
          <c:showCatName val="0"/>
          <c:showSerName val="0"/>
          <c:showPercent val="0"/>
          <c:showBubbleSize val="0"/>
        </c:dLbls>
        <c:gapWidth val="30"/>
        <c:overlap val="-27"/>
        <c:axId val="678198159"/>
        <c:axId val="678194799"/>
      </c:barChart>
      <c:catAx>
        <c:axId val="678198159"/>
        <c:scaling>
          <c:orientation val="minMax"/>
        </c:scaling>
        <c:delete val="0"/>
        <c:axPos val="b"/>
        <c:numFmt formatCode="General" sourceLinked="1"/>
        <c:majorTickMark val="out"/>
        <c:minorTickMark val="none"/>
        <c:tickLblPos val="nextTo"/>
        <c:spPr>
          <a:noFill/>
          <a:ln w="9525" cap="flat" cmpd="sng" algn="ctr">
            <a:solidFill>
              <a:srgbClr val="54565B"/>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78194799"/>
        <c:crosses val="autoZero"/>
        <c:auto val="1"/>
        <c:lblAlgn val="ctr"/>
        <c:lblOffset val="100"/>
        <c:noMultiLvlLbl val="0"/>
      </c:catAx>
      <c:valAx>
        <c:axId val="678194799"/>
        <c:scaling>
          <c:orientation val="minMax"/>
        </c:scaling>
        <c:delete val="1"/>
        <c:axPos val="l"/>
        <c:numFmt formatCode="0%" sourceLinked="1"/>
        <c:majorTickMark val="none"/>
        <c:minorTickMark val="none"/>
        <c:tickLblPos val="nextTo"/>
        <c:crossAx val="67819815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76374869174524E-2"/>
          <c:y val="3.7977128637898247E-2"/>
          <c:w val="0.93264235900800885"/>
          <c:h val="0.65951932794926238"/>
        </c:manualLayout>
      </c:layout>
      <c:lineChart>
        <c:grouping val="standard"/>
        <c:varyColors val="0"/>
        <c:ser>
          <c:idx val="2"/>
          <c:order val="0"/>
          <c:spPr>
            <a:ln w="28575" cap="rnd">
              <a:solidFill>
                <a:srgbClr val="2F4C37"/>
              </a:solidFill>
              <a:round/>
            </a:ln>
            <a:effectLst/>
          </c:spPr>
          <c:marker>
            <c:symbol val="none"/>
          </c:marker>
          <c:cat>
            <c:numRef>
              <c:f>'CMI (1yr)'!$A$37:$A$297</c:f>
              <c:numCache>
                <c:formatCode>[$-409]mmm\-dd\-yyyy;@</c:formatCode>
                <c:ptCount val="261"/>
                <c:pt idx="0">
                  <c:v>44895</c:v>
                </c:pt>
                <c:pt idx="1">
                  <c:v>44896</c:v>
                </c:pt>
                <c:pt idx="2">
                  <c:v>44897</c:v>
                </c:pt>
                <c:pt idx="3">
                  <c:v>44900</c:v>
                </c:pt>
                <c:pt idx="4">
                  <c:v>44901</c:v>
                </c:pt>
                <c:pt idx="5">
                  <c:v>44902</c:v>
                </c:pt>
                <c:pt idx="6">
                  <c:v>44903</c:v>
                </c:pt>
                <c:pt idx="7">
                  <c:v>44904</c:v>
                </c:pt>
                <c:pt idx="8">
                  <c:v>44907</c:v>
                </c:pt>
                <c:pt idx="9">
                  <c:v>44908</c:v>
                </c:pt>
                <c:pt idx="10">
                  <c:v>44909</c:v>
                </c:pt>
                <c:pt idx="11">
                  <c:v>44910</c:v>
                </c:pt>
                <c:pt idx="12">
                  <c:v>44911</c:v>
                </c:pt>
                <c:pt idx="13">
                  <c:v>44914</c:v>
                </c:pt>
                <c:pt idx="14">
                  <c:v>44915</c:v>
                </c:pt>
                <c:pt idx="15">
                  <c:v>44916</c:v>
                </c:pt>
                <c:pt idx="16">
                  <c:v>44917</c:v>
                </c:pt>
                <c:pt idx="17">
                  <c:v>44918</c:v>
                </c:pt>
                <c:pt idx="18">
                  <c:v>44921</c:v>
                </c:pt>
                <c:pt idx="19">
                  <c:v>44922</c:v>
                </c:pt>
                <c:pt idx="20">
                  <c:v>44923</c:v>
                </c:pt>
                <c:pt idx="21">
                  <c:v>44924</c:v>
                </c:pt>
                <c:pt idx="22">
                  <c:v>44925</c:v>
                </c:pt>
                <c:pt idx="23">
                  <c:v>44928</c:v>
                </c:pt>
                <c:pt idx="24">
                  <c:v>44929</c:v>
                </c:pt>
                <c:pt idx="25">
                  <c:v>44930</c:v>
                </c:pt>
                <c:pt idx="26">
                  <c:v>44931</c:v>
                </c:pt>
                <c:pt idx="27">
                  <c:v>44932</c:v>
                </c:pt>
                <c:pt idx="28">
                  <c:v>44935</c:v>
                </c:pt>
                <c:pt idx="29">
                  <c:v>44936</c:v>
                </c:pt>
                <c:pt idx="30">
                  <c:v>44937</c:v>
                </c:pt>
                <c:pt idx="31">
                  <c:v>44938</c:v>
                </c:pt>
                <c:pt idx="32">
                  <c:v>44939</c:v>
                </c:pt>
                <c:pt idx="33">
                  <c:v>44942</c:v>
                </c:pt>
                <c:pt idx="34">
                  <c:v>44943</c:v>
                </c:pt>
                <c:pt idx="35">
                  <c:v>44944</c:v>
                </c:pt>
                <c:pt idx="36">
                  <c:v>44945</c:v>
                </c:pt>
                <c:pt idx="37">
                  <c:v>44946</c:v>
                </c:pt>
                <c:pt idx="38">
                  <c:v>44949</c:v>
                </c:pt>
                <c:pt idx="39">
                  <c:v>44950</c:v>
                </c:pt>
                <c:pt idx="40">
                  <c:v>44951</c:v>
                </c:pt>
                <c:pt idx="41">
                  <c:v>44952</c:v>
                </c:pt>
                <c:pt idx="42">
                  <c:v>44953</c:v>
                </c:pt>
                <c:pt idx="43">
                  <c:v>44956</c:v>
                </c:pt>
                <c:pt idx="44">
                  <c:v>44957</c:v>
                </c:pt>
                <c:pt idx="45">
                  <c:v>44958</c:v>
                </c:pt>
                <c:pt idx="46">
                  <c:v>44959</c:v>
                </c:pt>
                <c:pt idx="47">
                  <c:v>44960</c:v>
                </c:pt>
                <c:pt idx="48">
                  <c:v>44963</c:v>
                </c:pt>
                <c:pt idx="49">
                  <c:v>44964</c:v>
                </c:pt>
                <c:pt idx="50">
                  <c:v>44965</c:v>
                </c:pt>
                <c:pt idx="51">
                  <c:v>44966</c:v>
                </c:pt>
                <c:pt idx="52">
                  <c:v>44967</c:v>
                </c:pt>
                <c:pt idx="53">
                  <c:v>44970</c:v>
                </c:pt>
                <c:pt idx="54">
                  <c:v>44971</c:v>
                </c:pt>
                <c:pt idx="55">
                  <c:v>44972</c:v>
                </c:pt>
                <c:pt idx="56">
                  <c:v>44973</c:v>
                </c:pt>
                <c:pt idx="57">
                  <c:v>44974</c:v>
                </c:pt>
                <c:pt idx="58">
                  <c:v>44977</c:v>
                </c:pt>
                <c:pt idx="59">
                  <c:v>44978</c:v>
                </c:pt>
                <c:pt idx="60">
                  <c:v>44979</c:v>
                </c:pt>
                <c:pt idx="61">
                  <c:v>44980</c:v>
                </c:pt>
                <c:pt idx="62">
                  <c:v>44981</c:v>
                </c:pt>
                <c:pt idx="63">
                  <c:v>44984</c:v>
                </c:pt>
                <c:pt idx="64">
                  <c:v>44985</c:v>
                </c:pt>
                <c:pt idx="65">
                  <c:v>44986</c:v>
                </c:pt>
                <c:pt idx="66">
                  <c:v>44987</c:v>
                </c:pt>
                <c:pt idx="67">
                  <c:v>44988</c:v>
                </c:pt>
                <c:pt idx="68">
                  <c:v>44991</c:v>
                </c:pt>
                <c:pt idx="69">
                  <c:v>44992</c:v>
                </c:pt>
                <c:pt idx="70">
                  <c:v>44993</c:v>
                </c:pt>
                <c:pt idx="71">
                  <c:v>44994</c:v>
                </c:pt>
                <c:pt idx="72">
                  <c:v>44995</c:v>
                </c:pt>
                <c:pt idx="73">
                  <c:v>44998</c:v>
                </c:pt>
                <c:pt idx="74">
                  <c:v>44999</c:v>
                </c:pt>
                <c:pt idx="75">
                  <c:v>45000</c:v>
                </c:pt>
                <c:pt idx="76">
                  <c:v>45001</c:v>
                </c:pt>
                <c:pt idx="77">
                  <c:v>45002</c:v>
                </c:pt>
                <c:pt idx="78">
                  <c:v>45005</c:v>
                </c:pt>
                <c:pt idx="79">
                  <c:v>45006</c:v>
                </c:pt>
                <c:pt idx="80">
                  <c:v>45007</c:v>
                </c:pt>
                <c:pt idx="81">
                  <c:v>45008</c:v>
                </c:pt>
                <c:pt idx="82">
                  <c:v>45009</c:v>
                </c:pt>
                <c:pt idx="83">
                  <c:v>45012</c:v>
                </c:pt>
                <c:pt idx="84">
                  <c:v>45013</c:v>
                </c:pt>
                <c:pt idx="85">
                  <c:v>45014</c:v>
                </c:pt>
                <c:pt idx="86">
                  <c:v>45015</c:v>
                </c:pt>
                <c:pt idx="87">
                  <c:v>45016</c:v>
                </c:pt>
                <c:pt idx="88">
                  <c:v>45019</c:v>
                </c:pt>
                <c:pt idx="89">
                  <c:v>45020</c:v>
                </c:pt>
                <c:pt idx="90">
                  <c:v>45021</c:v>
                </c:pt>
                <c:pt idx="91">
                  <c:v>45022</c:v>
                </c:pt>
                <c:pt idx="92">
                  <c:v>45026</c:v>
                </c:pt>
                <c:pt idx="93">
                  <c:v>45027</c:v>
                </c:pt>
                <c:pt idx="94">
                  <c:v>45028</c:v>
                </c:pt>
                <c:pt idx="95">
                  <c:v>45029</c:v>
                </c:pt>
                <c:pt idx="96">
                  <c:v>45030</c:v>
                </c:pt>
                <c:pt idx="97">
                  <c:v>45033</c:v>
                </c:pt>
                <c:pt idx="98">
                  <c:v>45034</c:v>
                </c:pt>
                <c:pt idx="99">
                  <c:v>45035</c:v>
                </c:pt>
                <c:pt idx="100">
                  <c:v>45036</c:v>
                </c:pt>
                <c:pt idx="101">
                  <c:v>45037</c:v>
                </c:pt>
                <c:pt idx="102">
                  <c:v>45040</c:v>
                </c:pt>
                <c:pt idx="103">
                  <c:v>45041</c:v>
                </c:pt>
                <c:pt idx="104">
                  <c:v>45042</c:v>
                </c:pt>
                <c:pt idx="105">
                  <c:v>45043</c:v>
                </c:pt>
                <c:pt idx="106">
                  <c:v>45044</c:v>
                </c:pt>
                <c:pt idx="107">
                  <c:v>45047</c:v>
                </c:pt>
                <c:pt idx="108">
                  <c:v>45048</c:v>
                </c:pt>
                <c:pt idx="109">
                  <c:v>45049</c:v>
                </c:pt>
                <c:pt idx="110">
                  <c:v>45050</c:v>
                </c:pt>
                <c:pt idx="111">
                  <c:v>45051</c:v>
                </c:pt>
                <c:pt idx="112">
                  <c:v>45054</c:v>
                </c:pt>
                <c:pt idx="113">
                  <c:v>45055</c:v>
                </c:pt>
                <c:pt idx="114">
                  <c:v>45056</c:v>
                </c:pt>
                <c:pt idx="115">
                  <c:v>45057</c:v>
                </c:pt>
                <c:pt idx="116">
                  <c:v>45058</c:v>
                </c:pt>
                <c:pt idx="117">
                  <c:v>45061</c:v>
                </c:pt>
                <c:pt idx="118">
                  <c:v>45062</c:v>
                </c:pt>
                <c:pt idx="119">
                  <c:v>45063</c:v>
                </c:pt>
                <c:pt idx="120">
                  <c:v>45064</c:v>
                </c:pt>
                <c:pt idx="121">
                  <c:v>45065</c:v>
                </c:pt>
                <c:pt idx="122">
                  <c:v>45068</c:v>
                </c:pt>
                <c:pt idx="123">
                  <c:v>45069</c:v>
                </c:pt>
                <c:pt idx="124">
                  <c:v>45070</c:v>
                </c:pt>
                <c:pt idx="125">
                  <c:v>45071</c:v>
                </c:pt>
                <c:pt idx="126">
                  <c:v>45072</c:v>
                </c:pt>
                <c:pt idx="127">
                  <c:v>45075</c:v>
                </c:pt>
                <c:pt idx="128">
                  <c:v>45076</c:v>
                </c:pt>
                <c:pt idx="129">
                  <c:v>45077</c:v>
                </c:pt>
                <c:pt idx="130">
                  <c:v>45078</c:v>
                </c:pt>
                <c:pt idx="131">
                  <c:v>45079</c:v>
                </c:pt>
                <c:pt idx="132">
                  <c:v>45082</c:v>
                </c:pt>
                <c:pt idx="133">
                  <c:v>45083</c:v>
                </c:pt>
                <c:pt idx="134">
                  <c:v>45084</c:v>
                </c:pt>
                <c:pt idx="135">
                  <c:v>45085</c:v>
                </c:pt>
                <c:pt idx="136">
                  <c:v>45086</c:v>
                </c:pt>
                <c:pt idx="137">
                  <c:v>45089</c:v>
                </c:pt>
                <c:pt idx="138">
                  <c:v>45090</c:v>
                </c:pt>
                <c:pt idx="139">
                  <c:v>45091</c:v>
                </c:pt>
                <c:pt idx="140">
                  <c:v>45092</c:v>
                </c:pt>
                <c:pt idx="141">
                  <c:v>45093</c:v>
                </c:pt>
                <c:pt idx="142">
                  <c:v>45096</c:v>
                </c:pt>
                <c:pt idx="143">
                  <c:v>45097</c:v>
                </c:pt>
                <c:pt idx="144">
                  <c:v>45098</c:v>
                </c:pt>
                <c:pt idx="145">
                  <c:v>45099</c:v>
                </c:pt>
                <c:pt idx="146">
                  <c:v>45100</c:v>
                </c:pt>
                <c:pt idx="147">
                  <c:v>45103</c:v>
                </c:pt>
                <c:pt idx="148">
                  <c:v>45104</c:v>
                </c:pt>
                <c:pt idx="149">
                  <c:v>45105</c:v>
                </c:pt>
                <c:pt idx="150">
                  <c:v>45106</c:v>
                </c:pt>
                <c:pt idx="151">
                  <c:v>45107</c:v>
                </c:pt>
                <c:pt idx="152">
                  <c:v>45110</c:v>
                </c:pt>
                <c:pt idx="153">
                  <c:v>45111</c:v>
                </c:pt>
                <c:pt idx="154">
                  <c:v>45112</c:v>
                </c:pt>
                <c:pt idx="155">
                  <c:v>45113</c:v>
                </c:pt>
                <c:pt idx="156">
                  <c:v>45114</c:v>
                </c:pt>
                <c:pt idx="157">
                  <c:v>45117</c:v>
                </c:pt>
                <c:pt idx="158">
                  <c:v>45118</c:v>
                </c:pt>
                <c:pt idx="159">
                  <c:v>45119</c:v>
                </c:pt>
                <c:pt idx="160">
                  <c:v>45120</c:v>
                </c:pt>
                <c:pt idx="161">
                  <c:v>45121</c:v>
                </c:pt>
                <c:pt idx="162">
                  <c:v>45124</c:v>
                </c:pt>
                <c:pt idx="163">
                  <c:v>45125</c:v>
                </c:pt>
                <c:pt idx="164">
                  <c:v>45126</c:v>
                </c:pt>
                <c:pt idx="165">
                  <c:v>45127</c:v>
                </c:pt>
                <c:pt idx="166">
                  <c:v>45128</c:v>
                </c:pt>
                <c:pt idx="167">
                  <c:v>45131</c:v>
                </c:pt>
                <c:pt idx="168">
                  <c:v>45132</c:v>
                </c:pt>
                <c:pt idx="169">
                  <c:v>45133</c:v>
                </c:pt>
                <c:pt idx="170">
                  <c:v>45134</c:v>
                </c:pt>
                <c:pt idx="171">
                  <c:v>45135</c:v>
                </c:pt>
                <c:pt idx="172">
                  <c:v>45138</c:v>
                </c:pt>
                <c:pt idx="173">
                  <c:v>45139</c:v>
                </c:pt>
                <c:pt idx="174">
                  <c:v>45140</c:v>
                </c:pt>
                <c:pt idx="175">
                  <c:v>45141</c:v>
                </c:pt>
                <c:pt idx="176">
                  <c:v>45142</c:v>
                </c:pt>
                <c:pt idx="177">
                  <c:v>45145</c:v>
                </c:pt>
                <c:pt idx="178">
                  <c:v>45146</c:v>
                </c:pt>
                <c:pt idx="179">
                  <c:v>45147</c:v>
                </c:pt>
                <c:pt idx="180">
                  <c:v>45148</c:v>
                </c:pt>
                <c:pt idx="181">
                  <c:v>45149</c:v>
                </c:pt>
                <c:pt idx="182">
                  <c:v>45152</c:v>
                </c:pt>
                <c:pt idx="183">
                  <c:v>45153</c:v>
                </c:pt>
                <c:pt idx="184">
                  <c:v>45154</c:v>
                </c:pt>
                <c:pt idx="185">
                  <c:v>45155</c:v>
                </c:pt>
                <c:pt idx="186">
                  <c:v>45156</c:v>
                </c:pt>
                <c:pt idx="187">
                  <c:v>45159</c:v>
                </c:pt>
                <c:pt idx="188">
                  <c:v>45160</c:v>
                </c:pt>
                <c:pt idx="189">
                  <c:v>45161</c:v>
                </c:pt>
                <c:pt idx="190">
                  <c:v>45162</c:v>
                </c:pt>
                <c:pt idx="191">
                  <c:v>45163</c:v>
                </c:pt>
                <c:pt idx="192">
                  <c:v>45166</c:v>
                </c:pt>
                <c:pt idx="193">
                  <c:v>45167</c:v>
                </c:pt>
                <c:pt idx="194">
                  <c:v>45168</c:v>
                </c:pt>
                <c:pt idx="195">
                  <c:v>45169</c:v>
                </c:pt>
                <c:pt idx="196">
                  <c:v>45170</c:v>
                </c:pt>
                <c:pt idx="197">
                  <c:v>45173</c:v>
                </c:pt>
                <c:pt idx="198">
                  <c:v>45174</c:v>
                </c:pt>
                <c:pt idx="199">
                  <c:v>45175</c:v>
                </c:pt>
                <c:pt idx="200">
                  <c:v>45176</c:v>
                </c:pt>
                <c:pt idx="201">
                  <c:v>45177</c:v>
                </c:pt>
                <c:pt idx="202">
                  <c:v>45180</c:v>
                </c:pt>
                <c:pt idx="203">
                  <c:v>45181</c:v>
                </c:pt>
                <c:pt idx="204">
                  <c:v>45182</c:v>
                </c:pt>
                <c:pt idx="205">
                  <c:v>45183</c:v>
                </c:pt>
                <c:pt idx="206">
                  <c:v>45184</c:v>
                </c:pt>
                <c:pt idx="207">
                  <c:v>45187</c:v>
                </c:pt>
                <c:pt idx="208">
                  <c:v>45188</c:v>
                </c:pt>
                <c:pt idx="209">
                  <c:v>45189</c:v>
                </c:pt>
                <c:pt idx="210">
                  <c:v>45190</c:v>
                </c:pt>
                <c:pt idx="211">
                  <c:v>45191</c:v>
                </c:pt>
                <c:pt idx="212">
                  <c:v>45194</c:v>
                </c:pt>
                <c:pt idx="213">
                  <c:v>45195</c:v>
                </c:pt>
                <c:pt idx="214">
                  <c:v>45196</c:v>
                </c:pt>
                <c:pt idx="215">
                  <c:v>45197</c:v>
                </c:pt>
                <c:pt idx="216">
                  <c:v>45198</c:v>
                </c:pt>
                <c:pt idx="217">
                  <c:v>45201</c:v>
                </c:pt>
                <c:pt idx="218">
                  <c:v>45202</c:v>
                </c:pt>
                <c:pt idx="219">
                  <c:v>45203</c:v>
                </c:pt>
                <c:pt idx="220">
                  <c:v>45204</c:v>
                </c:pt>
                <c:pt idx="221">
                  <c:v>45205</c:v>
                </c:pt>
                <c:pt idx="222">
                  <c:v>45208</c:v>
                </c:pt>
                <c:pt idx="223">
                  <c:v>45209</c:v>
                </c:pt>
                <c:pt idx="224">
                  <c:v>45210</c:v>
                </c:pt>
                <c:pt idx="225">
                  <c:v>45211</c:v>
                </c:pt>
                <c:pt idx="226">
                  <c:v>45212</c:v>
                </c:pt>
                <c:pt idx="227">
                  <c:v>45215</c:v>
                </c:pt>
                <c:pt idx="228">
                  <c:v>45216</c:v>
                </c:pt>
                <c:pt idx="229">
                  <c:v>45217</c:v>
                </c:pt>
                <c:pt idx="230">
                  <c:v>45218</c:v>
                </c:pt>
                <c:pt idx="231">
                  <c:v>45219</c:v>
                </c:pt>
                <c:pt idx="232">
                  <c:v>45222</c:v>
                </c:pt>
                <c:pt idx="233">
                  <c:v>45223</c:v>
                </c:pt>
                <c:pt idx="234">
                  <c:v>45224</c:v>
                </c:pt>
                <c:pt idx="235">
                  <c:v>45225</c:v>
                </c:pt>
                <c:pt idx="236">
                  <c:v>45226</c:v>
                </c:pt>
                <c:pt idx="237">
                  <c:v>45229</c:v>
                </c:pt>
                <c:pt idx="238">
                  <c:v>45230</c:v>
                </c:pt>
                <c:pt idx="239">
                  <c:v>45231</c:v>
                </c:pt>
                <c:pt idx="240">
                  <c:v>45232</c:v>
                </c:pt>
                <c:pt idx="241">
                  <c:v>45233</c:v>
                </c:pt>
                <c:pt idx="242">
                  <c:v>45236</c:v>
                </c:pt>
                <c:pt idx="243">
                  <c:v>45237</c:v>
                </c:pt>
                <c:pt idx="244">
                  <c:v>45238</c:v>
                </c:pt>
                <c:pt idx="245">
                  <c:v>45239</c:v>
                </c:pt>
                <c:pt idx="246">
                  <c:v>45240</c:v>
                </c:pt>
                <c:pt idx="247">
                  <c:v>45243</c:v>
                </c:pt>
                <c:pt idx="248">
                  <c:v>45244</c:v>
                </c:pt>
                <c:pt idx="249">
                  <c:v>45245</c:v>
                </c:pt>
                <c:pt idx="250">
                  <c:v>45246</c:v>
                </c:pt>
                <c:pt idx="251">
                  <c:v>45247</c:v>
                </c:pt>
                <c:pt idx="252">
                  <c:v>45250</c:v>
                </c:pt>
                <c:pt idx="253">
                  <c:v>45251</c:v>
                </c:pt>
                <c:pt idx="254">
                  <c:v>45252</c:v>
                </c:pt>
                <c:pt idx="255">
                  <c:v>45253</c:v>
                </c:pt>
                <c:pt idx="256">
                  <c:v>45254</c:v>
                </c:pt>
                <c:pt idx="257">
                  <c:v>45257</c:v>
                </c:pt>
                <c:pt idx="258">
                  <c:v>45258</c:v>
                </c:pt>
                <c:pt idx="259">
                  <c:v>45259</c:v>
                </c:pt>
                <c:pt idx="260">
                  <c:v>45260</c:v>
                </c:pt>
              </c:numCache>
            </c:numRef>
          </c:cat>
          <c:val>
            <c:numRef>
              <c:f>'CMI (1yr)'!$B$37:$B$297</c:f>
              <c:numCache>
                <c:formatCode>0%</c:formatCode>
                <c:ptCount val="261"/>
                <c:pt idx="0">
                  <c:v>0</c:v>
                </c:pt>
                <c:pt idx="1">
                  <c:v>4.0999999999999995E-3</c:v>
                </c:pt>
                <c:pt idx="2">
                  <c:v>6.9999999999999993E-3</c:v>
                </c:pt>
                <c:pt idx="3">
                  <c:v>-1.8799999999999997E-2</c:v>
                </c:pt>
                <c:pt idx="4">
                  <c:v>-2.2799999999999997E-2</c:v>
                </c:pt>
                <c:pt idx="5">
                  <c:v>-2.2700000000000001E-2</c:v>
                </c:pt>
                <c:pt idx="6">
                  <c:v>-8.8999999999999999E-3</c:v>
                </c:pt>
                <c:pt idx="7">
                  <c:v>-7.8000000000000005E-3</c:v>
                </c:pt>
                <c:pt idx="8">
                  <c:v>-5.4000000000000003E-3</c:v>
                </c:pt>
                <c:pt idx="9">
                  <c:v>1.0700000000000001E-2</c:v>
                </c:pt>
                <c:pt idx="10">
                  <c:v>8.199999999999999E-3</c:v>
                </c:pt>
                <c:pt idx="11">
                  <c:v>-1.8799999999999997E-2</c:v>
                </c:pt>
                <c:pt idx="12">
                  <c:v>-2.5099999999999997E-2</c:v>
                </c:pt>
                <c:pt idx="13">
                  <c:v>-3.4500000000000003E-2</c:v>
                </c:pt>
                <c:pt idx="14">
                  <c:v>-3.3399999999999999E-2</c:v>
                </c:pt>
                <c:pt idx="15">
                  <c:v>-3.0099999999999998E-2</c:v>
                </c:pt>
                <c:pt idx="16">
                  <c:v>-4.0899999999999999E-2</c:v>
                </c:pt>
                <c:pt idx="17">
                  <c:v>-3.3700000000000001E-2</c:v>
                </c:pt>
                <c:pt idx="18">
                  <c:v>-3.3700000000000001E-2</c:v>
                </c:pt>
                <c:pt idx="19">
                  <c:v>-2.98E-2</c:v>
                </c:pt>
                <c:pt idx="20">
                  <c:v>-3.6699999999999997E-2</c:v>
                </c:pt>
                <c:pt idx="21">
                  <c:v>-2.81E-2</c:v>
                </c:pt>
                <c:pt idx="22">
                  <c:v>-3.2500000000000001E-2</c:v>
                </c:pt>
                <c:pt idx="23">
                  <c:v>-3.1600000000000003E-2</c:v>
                </c:pt>
                <c:pt idx="24">
                  <c:v>-2.6099999999999998E-2</c:v>
                </c:pt>
                <c:pt idx="25">
                  <c:v>-8.6999999999999994E-3</c:v>
                </c:pt>
                <c:pt idx="26">
                  <c:v>-2.46E-2</c:v>
                </c:pt>
                <c:pt idx="27">
                  <c:v>-2.5999999999999999E-3</c:v>
                </c:pt>
                <c:pt idx="28">
                  <c:v>-9.1000000000000004E-3</c:v>
                </c:pt>
                <c:pt idx="29">
                  <c:v>-1.1399999999999999E-2</c:v>
                </c:pt>
                <c:pt idx="30">
                  <c:v>1.26E-2</c:v>
                </c:pt>
                <c:pt idx="31">
                  <c:v>1.06E-2</c:v>
                </c:pt>
                <c:pt idx="32">
                  <c:v>1.9299999999999998E-2</c:v>
                </c:pt>
                <c:pt idx="33">
                  <c:v>2.1600000000000001E-2</c:v>
                </c:pt>
                <c:pt idx="34">
                  <c:v>1.3000000000000001E-2</c:v>
                </c:pt>
                <c:pt idx="35">
                  <c:v>1.24E-2</c:v>
                </c:pt>
                <c:pt idx="36">
                  <c:v>-5.6000000000000008E-3</c:v>
                </c:pt>
                <c:pt idx="37">
                  <c:v>5.3E-3</c:v>
                </c:pt>
                <c:pt idx="38">
                  <c:v>1.04E-2</c:v>
                </c:pt>
                <c:pt idx="39">
                  <c:v>9.300000000000001E-3</c:v>
                </c:pt>
                <c:pt idx="40">
                  <c:v>1.5300000000000001E-2</c:v>
                </c:pt>
                <c:pt idx="41">
                  <c:v>1.54E-2</c:v>
                </c:pt>
                <c:pt idx="42">
                  <c:v>1.84E-2</c:v>
                </c:pt>
                <c:pt idx="43">
                  <c:v>1.8799999999999997E-2</c:v>
                </c:pt>
                <c:pt idx="44">
                  <c:v>3.9E-2</c:v>
                </c:pt>
                <c:pt idx="45">
                  <c:v>4.5999999999999999E-2</c:v>
                </c:pt>
                <c:pt idx="46">
                  <c:v>6.3600000000000004E-2</c:v>
                </c:pt>
                <c:pt idx="47">
                  <c:v>4.5199999999999997E-2</c:v>
                </c:pt>
                <c:pt idx="48">
                  <c:v>3.4099999999999998E-2</c:v>
                </c:pt>
                <c:pt idx="49">
                  <c:v>4.1399999999999999E-2</c:v>
                </c:pt>
                <c:pt idx="50">
                  <c:v>3.6000000000000004E-2</c:v>
                </c:pt>
                <c:pt idx="51">
                  <c:v>2.9100000000000001E-2</c:v>
                </c:pt>
                <c:pt idx="52">
                  <c:v>2.3599999999999999E-2</c:v>
                </c:pt>
                <c:pt idx="53">
                  <c:v>3.3399999999999999E-2</c:v>
                </c:pt>
                <c:pt idx="54">
                  <c:v>3.3700000000000001E-2</c:v>
                </c:pt>
                <c:pt idx="55">
                  <c:v>7.0000000000000007E-2</c:v>
                </c:pt>
                <c:pt idx="56">
                  <c:v>4.8799999999999996E-2</c:v>
                </c:pt>
                <c:pt idx="57">
                  <c:v>5.1500000000000004E-2</c:v>
                </c:pt>
                <c:pt idx="58">
                  <c:v>5.1900000000000002E-2</c:v>
                </c:pt>
                <c:pt idx="59">
                  <c:v>2.7300000000000001E-2</c:v>
                </c:pt>
                <c:pt idx="60">
                  <c:v>2.7300000000000001E-2</c:v>
                </c:pt>
                <c:pt idx="61">
                  <c:v>3.3599999999999998E-2</c:v>
                </c:pt>
                <c:pt idx="62">
                  <c:v>3.49E-2</c:v>
                </c:pt>
                <c:pt idx="63">
                  <c:v>3.7499999999999999E-2</c:v>
                </c:pt>
                <c:pt idx="64">
                  <c:v>3.5900000000000001E-2</c:v>
                </c:pt>
                <c:pt idx="65">
                  <c:v>3.6699999999999997E-2</c:v>
                </c:pt>
                <c:pt idx="66">
                  <c:v>4.6600000000000003E-2</c:v>
                </c:pt>
                <c:pt idx="67">
                  <c:v>5.2499999999999998E-2</c:v>
                </c:pt>
                <c:pt idx="68">
                  <c:v>4.2999999999999997E-2</c:v>
                </c:pt>
                <c:pt idx="69">
                  <c:v>3.4500000000000003E-2</c:v>
                </c:pt>
                <c:pt idx="70">
                  <c:v>4.0800000000000003E-2</c:v>
                </c:pt>
                <c:pt idx="71">
                  <c:v>2.06E-2</c:v>
                </c:pt>
                <c:pt idx="72">
                  <c:v>-2.2000000000000001E-3</c:v>
                </c:pt>
                <c:pt idx="73">
                  <c:v>-1.9099999999999999E-2</c:v>
                </c:pt>
                <c:pt idx="74">
                  <c:v>-7.8000000000000005E-3</c:v>
                </c:pt>
                <c:pt idx="75">
                  <c:v>-3.3700000000000001E-2</c:v>
                </c:pt>
                <c:pt idx="76">
                  <c:v>-1.6299999999999999E-2</c:v>
                </c:pt>
                <c:pt idx="77">
                  <c:v>-3.2099999999999997E-2</c:v>
                </c:pt>
                <c:pt idx="78">
                  <c:v>-1.7299999999999999E-2</c:v>
                </c:pt>
                <c:pt idx="79">
                  <c:v>4.4000000000000003E-3</c:v>
                </c:pt>
                <c:pt idx="80">
                  <c:v>-9.0000000000000011E-3</c:v>
                </c:pt>
                <c:pt idx="81">
                  <c:v>-2.5999999999999999E-3</c:v>
                </c:pt>
                <c:pt idx="82">
                  <c:v>-5.3E-3</c:v>
                </c:pt>
                <c:pt idx="83">
                  <c:v>1.8E-3</c:v>
                </c:pt>
                <c:pt idx="84">
                  <c:v>1.5100000000000001E-2</c:v>
                </c:pt>
                <c:pt idx="85">
                  <c:v>2.4E-2</c:v>
                </c:pt>
                <c:pt idx="86">
                  <c:v>2.6499999999999999E-2</c:v>
                </c:pt>
                <c:pt idx="87">
                  <c:v>3.5400000000000001E-2</c:v>
                </c:pt>
                <c:pt idx="88">
                  <c:v>3.7400000000000003E-2</c:v>
                </c:pt>
                <c:pt idx="89">
                  <c:v>2.0400000000000001E-2</c:v>
                </c:pt>
                <c:pt idx="90">
                  <c:v>-6.6E-3</c:v>
                </c:pt>
                <c:pt idx="91">
                  <c:v>-5.8999999999999999E-3</c:v>
                </c:pt>
                <c:pt idx="92">
                  <c:v>1.5E-3</c:v>
                </c:pt>
                <c:pt idx="93">
                  <c:v>1.0500000000000001E-2</c:v>
                </c:pt>
                <c:pt idx="94">
                  <c:v>1.6500000000000001E-2</c:v>
                </c:pt>
                <c:pt idx="95">
                  <c:v>2.6499999999999999E-2</c:v>
                </c:pt>
                <c:pt idx="96">
                  <c:v>2.5000000000000001E-2</c:v>
                </c:pt>
                <c:pt idx="97">
                  <c:v>3.1699999999999999E-2</c:v>
                </c:pt>
                <c:pt idx="98">
                  <c:v>3.3500000000000002E-2</c:v>
                </c:pt>
                <c:pt idx="99">
                  <c:v>4.1900000000000007E-2</c:v>
                </c:pt>
                <c:pt idx="100">
                  <c:v>4.2599999999999999E-2</c:v>
                </c:pt>
                <c:pt idx="101">
                  <c:v>3.9E-2</c:v>
                </c:pt>
                <c:pt idx="102">
                  <c:v>4.2000000000000003E-2</c:v>
                </c:pt>
                <c:pt idx="103">
                  <c:v>3.2899999999999999E-2</c:v>
                </c:pt>
                <c:pt idx="104">
                  <c:v>2.06E-2</c:v>
                </c:pt>
                <c:pt idx="105">
                  <c:v>4.3899999999999995E-2</c:v>
                </c:pt>
                <c:pt idx="106">
                  <c:v>5.8899999999999994E-2</c:v>
                </c:pt>
                <c:pt idx="107">
                  <c:v>6.6000000000000003E-2</c:v>
                </c:pt>
                <c:pt idx="108">
                  <c:v>6.3399999999999998E-2</c:v>
                </c:pt>
                <c:pt idx="109">
                  <c:v>6.0100000000000001E-2</c:v>
                </c:pt>
                <c:pt idx="110">
                  <c:v>9.1799999999999993E-2</c:v>
                </c:pt>
                <c:pt idx="111">
                  <c:v>0.10949999999999999</c:v>
                </c:pt>
                <c:pt idx="112">
                  <c:v>0.1091</c:v>
                </c:pt>
                <c:pt idx="113">
                  <c:v>0.11169999999999999</c:v>
                </c:pt>
                <c:pt idx="114">
                  <c:v>0.1182</c:v>
                </c:pt>
                <c:pt idx="115">
                  <c:v>0.1149</c:v>
                </c:pt>
                <c:pt idx="116">
                  <c:v>0.11800000000000001</c:v>
                </c:pt>
                <c:pt idx="117">
                  <c:v>0.1278</c:v>
                </c:pt>
                <c:pt idx="118">
                  <c:v>0.1164</c:v>
                </c:pt>
                <c:pt idx="119">
                  <c:v>0.1293</c:v>
                </c:pt>
                <c:pt idx="120">
                  <c:v>0.13470000000000001</c:v>
                </c:pt>
                <c:pt idx="121">
                  <c:v>0.13830000000000001</c:v>
                </c:pt>
                <c:pt idx="122">
                  <c:v>0.13449999999999998</c:v>
                </c:pt>
                <c:pt idx="123">
                  <c:v>0.121</c:v>
                </c:pt>
                <c:pt idx="124">
                  <c:v>0.11019999999999999</c:v>
                </c:pt>
                <c:pt idx="125">
                  <c:v>0.11349999999999999</c:v>
                </c:pt>
                <c:pt idx="126">
                  <c:v>0.11320000000000001</c:v>
                </c:pt>
                <c:pt idx="127">
                  <c:v>0.11269999999999999</c:v>
                </c:pt>
                <c:pt idx="128">
                  <c:v>0.1074</c:v>
                </c:pt>
                <c:pt idx="129">
                  <c:v>0.1012</c:v>
                </c:pt>
                <c:pt idx="130">
                  <c:v>0.11359999999999999</c:v>
                </c:pt>
                <c:pt idx="131">
                  <c:v>0.14219999999999999</c:v>
                </c:pt>
                <c:pt idx="132">
                  <c:v>0.13880000000000001</c:v>
                </c:pt>
                <c:pt idx="133">
                  <c:v>0.14400000000000002</c:v>
                </c:pt>
                <c:pt idx="134">
                  <c:v>0.15869999999999998</c:v>
                </c:pt>
                <c:pt idx="135">
                  <c:v>0.16789999999999999</c:v>
                </c:pt>
                <c:pt idx="136">
                  <c:v>0.1678</c:v>
                </c:pt>
                <c:pt idx="137">
                  <c:v>0.16879999999999998</c:v>
                </c:pt>
                <c:pt idx="138">
                  <c:v>0.1772</c:v>
                </c:pt>
                <c:pt idx="139">
                  <c:v>0.17949999999999999</c:v>
                </c:pt>
                <c:pt idx="140">
                  <c:v>0.185</c:v>
                </c:pt>
                <c:pt idx="141">
                  <c:v>0.1807</c:v>
                </c:pt>
                <c:pt idx="142">
                  <c:v>0.1787</c:v>
                </c:pt>
                <c:pt idx="143">
                  <c:v>0.18539999999999998</c:v>
                </c:pt>
                <c:pt idx="144">
                  <c:v>0.19640000000000002</c:v>
                </c:pt>
                <c:pt idx="145">
                  <c:v>0.20030000000000001</c:v>
                </c:pt>
                <c:pt idx="146">
                  <c:v>0.2</c:v>
                </c:pt>
                <c:pt idx="147">
                  <c:v>0.20430000000000001</c:v>
                </c:pt>
                <c:pt idx="148">
                  <c:v>0.22589999999999999</c:v>
                </c:pt>
                <c:pt idx="149">
                  <c:v>0.22829999999999998</c:v>
                </c:pt>
                <c:pt idx="150">
                  <c:v>0.23699999999999999</c:v>
                </c:pt>
                <c:pt idx="151">
                  <c:v>0.24149999999999999</c:v>
                </c:pt>
                <c:pt idx="152">
                  <c:v>0.23730000000000001</c:v>
                </c:pt>
                <c:pt idx="153">
                  <c:v>0.2339</c:v>
                </c:pt>
                <c:pt idx="154">
                  <c:v>0.221</c:v>
                </c:pt>
                <c:pt idx="155">
                  <c:v>0.1968</c:v>
                </c:pt>
                <c:pt idx="156">
                  <c:v>0.1986</c:v>
                </c:pt>
                <c:pt idx="157">
                  <c:v>0.20910000000000001</c:v>
                </c:pt>
                <c:pt idx="158">
                  <c:v>0.22170000000000001</c:v>
                </c:pt>
                <c:pt idx="159">
                  <c:v>0.22039999999999998</c:v>
                </c:pt>
                <c:pt idx="160">
                  <c:v>0.23829999999999998</c:v>
                </c:pt>
                <c:pt idx="161">
                  <c:v>0.24050000000000002</c:v>
                </c:pt>
                <c:pt idx="162">
                  <c:v>0.2432</c:v>
                </c:pt>
                <c:pt idx="163">
                  <c:v>0.2525</c:v>
                </c:pt>
                <c:pt idx="164">
                  <c:v>0.2452</c:v>
                </c:pt>
                <c:pt idx="165">
                  <c:v>0.24760000000000001</c:v>
                </c:pt>
                <c:pt idx="166">
                  <c:v>0.24299999999999999</c:v>
                </c:pt>
                <c:pt idx="167">
                  <c:v>0.24309999999999998</c:v>
                </c:pt>
                <c:pt idx="168">
                  <c:v>0.2432</c:v>
                </c:pt>
                <c:pt idx="169">
                  <c:v>0.24480000000000002</c:v>
                </c:pt>
                <c:pt idx="170">
                  <c:v>0.22450000000000001</c:v>
                </c:pt>
                <c:pt idx="171">
                  <c:v>0.23230000000000001</c:v>
                </c:pt>
                <c:pt idx="172">
                  <c:v>0.2303</c:v>
                </c:pt>
                <c:pt idx="173">
                  <c:v>0.2407</c:v>
                </c:pt>
                <c:pt idx="174">
                  <c:v>0.23910000000000001</c:v>
                </c:pt>
                <c:pt idx="175">
                  <c:v>0.24760000000000001</c:v>
                </c:pt>
                <c:pt idx="176">
                  <c:v>0.25590000000000002</c:v>
                </c:pt>
                <c:pt idx="177">
                  <c:v>0.26910000000000001</c:v>
                </c:pt>
                <c:pt idx="178">
                  <c:v>0.26100000000000001</c:v>
                </c:pt>
                <c:pt idx="179">
                  <c:v>0.25069999999999998</c:v>
                </c:pt>
                <c:pt idx="180">
                  <c:v>0.25819999999999999</c:v>
                </c:pt>
                <c:pt idx="181">
                  <c:v>0.2606</c:v>
                </c:pt>
                <c:pt idx="182">
                  <c:v>0.27690000000000003</c:v>
                </c:pt>
                <c:pt idx="183">
                  <c:v>0.27489999999999998</c:v>
                </c:pt>
                <c:pt idx="184">
                  <c:v>0.26469999999999999</c:v>
                </c:pt>
                <c:pt idx="185">
                  <c:v>0.2271</c:v>
                </c:pt>
                <c:pt idx="186">
                  <c:v>0.22120000000000001</c:v>
                </c:pt>
                <c:pt idx="187">
                  <c:v>0.22289999999999999</c:v>
                </c:pt>
                <c:pt idx="188">
                  <c:v>0.22920000000000001</c:v>
                </c:pt>
                <c:pt idx="189">
                  <c:v>0.23929999999999998</c:v>
                </c:pt>
                <c:pt idx="190">
                  <c:v>0.22589999999999999</c:v>
                </c:pt>
                <c:pt idx="191">
                  <c:v>0.22850000000000001</c:v>
                </c:pt>
                <c:pt idx="192">
                  <c:v>0.23719999999999999</c:v>
                </c:pt>
                <c:pt idx="193">
                  <c:v>0.253</c:v>
                </c:pt>
                <c:pt idx="194">
                  <c:v>0.255</c:v>
                </c:pt>
                <c:pt idx="195">
                  <c:v>0.25790000000000002</c:v>
                </c:pt>
                <c:pt idx="196">
                  <c:v>0.27600000000000002</c:v>
                </c:pt>
                <c:pt idx="197">
                  <c:v>0.27579999999999999</c:v>
                </c:pt>
                <c:pt idx="198">
                  <c:v>0.2316</c:v>
                </c:pt>
                <c:pt idx="199">
                  <c:v>0.22969999999999999</c:v>
                </c:pt>
                <c:pt idx="200">
                  <c:v>0.22620000000000001</c:v>
                </c:pt>
                <c:pt idx="201">
                  <c:v>0.22460000000000002</c:v>
                </c:pt>
                <c:pt idx="202">
                  <c:v>0.23079999999999998</c:v>
                </c:pt>
                <c:pt idx="203">
                  <c:v>0.22589999999999999</c:v>
                </c:pt>
                <c:pt idx="204">
                  <c:v>0.22020000000000001</c:v>
                </c:pt>
                <c:pt idx="205">
                  <c:v>0.2261</c:v>
                </c:pt>
                <c:pt idx="206">
                  <c:v>0.21190000000000001</c:v>
                </c:pt>
                <c:pt idx="207">
                  <c:v>0.21170000000000003</c:v>
                </c:pt>
                <c:pt idx="208">
                  <c:v>0.25989999999999996</c:v>
                </c:pt>
                <c:pt idx="209">
                  <c:v>0.25819999999999999</c:v>
                </c:pt>
                <c:pt idx="210">
                  <c:v>0.22719999999999999</c:v>
                </c:pt>
                <c:pt idx="211">
                  <c:v>0.22339999999999999</c:v>
                </c:pt>
                <c:pt idx="212">
                  <c:v>0.22870000000000001</c:v>
                </c:pt>
                <c:pt idx="213">
                  <c:v>0.22260000000000002</c:v>
                </c:pt>
                <c:pt idx="214">
                  <c:v>0.23219999999999999</c:v>
                </c:pt>
                <c:pt idx="215">
                  <c:v>0.24629999999999999</c:v>
                </c:pt>
                <c:pt idx="216">
                  <c:v>0.2361</c:v>
                </c:pt>
                <c:pt idx="217">
                  <c:v>0.22469999999999998</c:v>
                </c:pt>
                <c:pt idx="218">
                  <c:v>0.21489999999999998</c:v>
                </c:pt>
                <c:pt idx="219">
                  <c:v>0.24170000000000003</c:v>
                </c:pt>
                <c:pt idx="220">
                  <c:v>0.24530000000000002</c:v>
                </c:pt>
                <c:pt idx="221">
                  <c:v>0.26739999999999997</c:v>
                </c:pt>
                <c:pt idx="222">
                  <c:v>0.25790000000000002</c:v>
                </c:pt>
                <c:pt idx="223">
                  <c:v>0.2641</c:v>
                </c:pt>
                <c:pt idx="224">
                  <c:v>0.27690000000000003</c:v>
                </c:pt>
                <c:pt idx="225">
                  <c:v>0.25780000000000003</c:v>
                </c:pt>
                <c:pt idx="226">
                  <c:v>0.2452</c:v>
                </c:pt>
                <c:pt idx="227">
                  <c:v>0.25969999999999999</c:v>
                </c:pt>
                <c:pt idx="228">
                  <c:v>0.26919999999999999</c:v>
                </c:pt>
                <c:pt idx="229">
                  <c:v>0.22329999999999997</c:v>
                </c:pt>
                <c:pt idx="230">
                  <c:v>0.21729999999999999</c:v>
                </c:pt>
                <c:pt idx="231">
                  <c:v>0.2026</c:v>
                </c:pt>
                <c:pt idx="232">
                  <c:v>0.20489999999999997</c:v>
                </c:pt>
                <c:pt idx="233">
                  <c:v>0.2082</c:v>
                </c:pt>
                <c:pt idx="234">
                  <c:v>0.19670000000000001</c:v>
                </c:pt>
                <c:pt idx="235">
                  <c:v>0.17219999999999999</c:v>
                </c:pt>
                <c:pt idx="236">
                  <c:v>0.16920000000000002</c:v>
                </c:pt>
                <c:pt idx="237">
                  <c:v>0.19030000000000002</c:v>
                </c:pt>
                <c:pt idx="238">
                  <c:v>0.20050000000000001</c:v>
                </c:pt>
                <c:pt idx="239">
                  <c:v>0.2412</c:v>
                </c:pt>
                <c:pt idx="240">
                  <c:v>0.2475</c:v>
                </c:pt>
                <c:pt idx="241">
                  <c:v>0.26039999999999996</c:v>
                </c:pt>
                <c:pt idx="242">
                  <c:v>0.26239999999999997</c:v>
                </c:pt>
                <c:pt idx="243">
                  <c:v>0.25829999999999997</c:v>
                </c:pt>
                <c:pt idx="244">
                  <c:v>0.26839999999999997</c:v>
                </c:pt>
                <c:pt idx="245">
                  <c:v>0.26789999999999997</c:v>
                </c:pt>
                <c:pt idx="246">
                  <c:v>0.27449999999999997</c:v>
                </c:pt>
                <c:pt idx="247">
                  <c:v>0.27739999999999998</c:v>
                </c:pt>
                <c:pt idx="248">
                  <c:v>0.31690000000000002</c:v>
                </c:pt>
                <c:pt idx="249">
                  <c:v>0.29830000000000001</c:v>
                </c:pt>
                <c:pt idx="250">
                  <c:v>0.3075</c:v>
                </c:pt>
                <c:pt idx="251">
                  <c:v>0.32049999999999995</c:v>
                </c:pt>
                <c:pt idx="252">
                  <c:v>0.31319999999999998</c:v>
                </c:pt>
                <c:pt idx="253">
                  <c:v>0.3175</c:v>
                </c:pt>
                <c:pt idx="254">
                  <c:v>0.3286</c:v>
                </c:pt>
                <c:pt idx="255">
                  <c:v>0.3296</c:v>
                </c:pt>
                <c:pt idx="256">
                  <c:v>0.33939999999999998</c:v>
                </c:pt>
                <c:pt idx="257">
                  <c:v>0.34539999999999998</c:v>
                </c:pt>
                <c:pt idx="258">
                  <c:v>0.33750000000000002</c:v>
                </c:pt>
                <c:pt idx="259">
                  <c:v>0.33990000000000004</c:v>
                </c:pt>
                <c:pt idx="260">
                  <c:v>0.34639999999999999</c:v>
                </c:pt>
              </c:numCache>
            </c:numRef>
          </c:val>
          <c:smooth val="0"/>
          <c:extLst>
            <c:ext xmlns:c16="http://schemas.microsoft.com/office/drawing/2014/chart" uri="{C3380CC4-5D6E-409C-BE32-E72D297353CC}">
              <c16:uniqueId val="{00000000-7515-4A57-8AD1-19922457F6BA}"/>
            </c:ext>
          </c:extLst>
        </c:ser>
        <c:ser>
          <c:idx val="0"/>
          <c:order val="1"/>
          <c:spPr>
            <a:ln w="28575" cap="rnd">
              <a:solidFill>
                <a:srgbClr val="5E976D"/>
              </a:solidFill>
              <a:round/>
            </a:ln>
            <a:effectLst/>
          </c:spPr>
          <c:marker>
            <c:symbol val="none"/>
          </c:marker>
          <c:cat>
            <c:numRef>
              <c:f>'CMI (1yr)'!$A$37:$A$297</c:f>
              <c:numCache>
                <c:formatCode>[$-409]mmm\-dd\-yyyy;@</c:formatCode>
                <c:ptCount val="261"/>
                <c:pt idx="0">
                  <c:v>44895</c:v>
                </c:pt>
                <c:pt idx="1">
                  <c:v>44896</c:v>
                </c:pt>
                <c:pt idx="2">
                  <c:v>44897</c:v>
                </c:pt>
                <c:pt idx="3">
                  <c:v>44900</c:v>
                </c:pt>
                <c:pt idx="4">
                  <c:v>44901</c:v>
                </c:pt>
                <c:pt idx="5">
                  <c:v>44902</c:v>
                </c:pt>
                <c:pt idx="6">
                  <c:v>44903</c:v>
                </c:pt>
                <c:pt idx="7">
                  <c:v>44904</c:v>
                </c:pt>
                <c:pt idx="8">
                  <c:v>44907</c:v>
                </c:pt>
                <c:pt idx="9">
                  <c:v>44908</c:v>
                </c:pt>
                <c:pt idx="10">
                  <c:v>44909</c:v>
                </c:pt>
                <c:pt idx="11">
                  <c:v>44910</c:v>
                </c:pt>
                <c:pt idx="12">
                  <c:v>44911</c:v>
                </c:pt>
                <c:pt idx="13">
                  <c:v>44914</c:v>
                </c:pt>
                <c:pt idx="14">
                  <c:v>44915</c:v>
                </c:pt>
                <c:pt idx="15">
                  <c:v>44916</c:v>
                </c:pt>
                <c:pt idx="16">
                  <c:v>44917</c:v>
                </c:pt>
                <c:pt idx="17">
                  <c:v>44918</c:v>
                </c:pt>
                <c:pt idx="18">
                  <c:v>44921</c:v>
                </c:pt>
                <c:pt idx="19">
                  <c:v>44922</c:v>
                </c:pt>
                <c:pt idx="20">
                  <c:v>44923</c:v>
                </c:pt>
                <c:pt idx="21">
                  <c:v>44924</c:v>
                </c:pt>
                <c:pt idx="22">
                  <c:v>44925</c:v>
                </c:pt>
                <c:pt idx="23">
                  <c:v>44928</c:v>
                </c:pt>
                <c:pt idx="24">
                  <c:v>44929</c:v>
                </c:pt>
                <c:pt idx="25">
                  <c:v>44930</c:v>
                </c:pt>
                <c:pt idx="26">
                  <c:v>44931</c:v>
                </c:pt>
                <c:pt idx="27">
                  <c:v>44932</c:v>
                </c:pt>
                <c:pt idx="28">
                  <c:v>44935</c:v>
                </c:pt>
                <c:pt idx="29">
                  <c:v>44936</c:v>
                </c:pt>
                <c:pt idx="30">
                  <c:v>44937</c:v>
                </c:pt>
                <c:pt idx="31">
                  <c:v>44938</c:v>
                </c:pt>
                <c:pt idx="32">
                  <c:v>44939</c:v>
                </c:pt>
                <c:pt idx="33">
                  <c:v>44942</c:v>
                </c:pt>
                <c:pt idx="34">
                  <c:v>44943</c:v>
                </c:pt>
                <c:pt idx="35">
                  <c:v>44944</c:v>
                </c:pt>
                <c:pt idx="36">
                  <c:v>44945</c:v>
                </c:pt>
                <c:pt idx="37">
                  <c:v>44946</c:v>
                </c:pt>
                <c:pt idx="38">
                  <c:v>44949</c:v>
                </c:pt>
                <c:pt idx="39">
                  <c:v>44950</c:v>
                </c:pt>
                <c:pt idx="40">
                  <c:v>44951</c:v>
                </c:pt>
                <c:pt idx="41">
                  <c:v>44952</c:v>
                </c:pt>
                <c:pt idx="42">
                  <c:v>44953</c:v>
                </c:pt>
                <c:pt idx="43">
                  <c:v>44956</c:v>
                </c:pt>
                <c:pt idx="44">
                  <c:v>44957</c:v>
                </c:pt>
                <c:pt idx="45">
                  <c:v>44958</c:v>
                </c:pt>
                <c:pt idx="46">
                  <c:v>44959</c:v>
                </c:pt>
                <c:pt idx="47">
                  <c:v>44960</c:v>
                </c:pt>
                <c:pt idx="48">
                  <c:v>44963</c:v>
                </c:pt>
                <c:pt idx="49">
                  <c:v>44964</c:v>
                </c:pt>
                <c:pt idx="50">
                  <c:v>44965</c:v>
                </c:pt>
                <c:pt idx="51">
                  <c:v>44966</c:v>
                </c:pt>
                <c:pt idx="52">
                  <c:v>44967</c:v>
                </c:pt>
                <c:pt idx="53">
                  <c:v>44970</c:v>
                </c:pt>
                <c:pt idx="54">
                  <c:v>44971</c:v>
                </c:pt>
                <c:pt idx="55">
                  <c:v>44972</c:v>
                </c:pt>
                <c:pt idx="56">
                  <c:v>44973</c:v>
                </c:pt>
                <c:pt idx="57">
                  <c:v>44974</c:v>
                </c:pt>
                <c:pt idx="58">
                  <c:v>44977</c:v>
                </c:pt>
                <c:pt idx="59">
                  <c:v>44978</c:v>
                </c:pt>
                <c:pt idx="60">
                  <c:v>44979</c:v>
                </c:pt>
                <c:pt idx="61">
                  <c:v>44980</c:v>
                </c:pt>
                <c:pt idx="62">
                  <c:v>44981</c:v>
                </c:pt>
                <c:pt idx="63">
                  <c:v>44984</c:v>
                </c:pt>
                <c:pt idx="64">
                  <c:v>44985</c:v>
                </c:pt>
                <c:pt idx="65">
                  <c:v>44986</c:v>
                </c:pt>
                <c:pt idx="66">
                  <c:v>44987</c:v>
                </c:pt>
                <c:pt idx="67">
                  <c:v>44988</c:v>
                </c:pt>
                <c:pt idx="68">
                  <c:v>44991</c:v>
                </c:pt>
                <c:pt idx="69">
                  <c:v>44992</c:v>
                </c:pt>
                <c:pt idx="70">
                  <c:v>44993</c:v>
                </c:pt>
                <c:pt idx="71">
                  <c:v>44994</c:v>
                </c:pt>
                <c:pt idx="72">
                  <c:v>44995</c:v>
                </c:pt>
                <c:pt idx="73">
                  <c:v>44998</c:v>
                </c:pt>
                <c:pt idx="74">
                  <c:v>44999</c:v>
                </c:pt>
                <c:pt idx="75">
                  <c:v>45000</c:v>
                </c:pt>
                <c:pt idx="76">
                  <c:v>45001</c:v>
                </c:pt>
                <c:pt idx="77">
                  <c:v>45002</c:v>
                </c:pt>
                <c:pt idx="78">
                  <c:v>45005</c:v>
                </c:pt>
                <c:pt idx="79">
                  <c:v>45006</c:v>
                </c:pt>
                <c:pt idx="80">
                  <c:v>45007</c:v>
                </c:pt>
                <c:pt idx="81">
                  <c:v>45008</c:v>
                </c:pt>
                <c:pt idx="82">
                  <c:v>45009</c:v>
                </c:pt>
                <c:pt idx="83">
                  <c:v>45012</c:v>
                </c:pt>
                <c:pt idx="84">
                  <c:v>45013</c:v>
                </c:pt>
                <c:pt idx="85">
                  <c:v>45014</c:v>
                </c:pt>
                <c:pt idx="86">
                  <c:v>45015</c:v>
                </c:pt>
                <c:pt idx="87">
                  <c:v>45016</c:v>
                </c:pt>
                <c:pt idx="88">
                  <c:v>45019</c:v>
                </c:pt>
                <c:pt idx="89">
                  <c:v>45020</c:v>
                </c:pt>
                <c:pt idx="90">
                  <c:v>45021</c:v>
                </c:pt>
                <c:pt idx="91">
                  <c:v>45022</c:v>
                </c:pt>
                <c:pt idx="92">
                  <c:v>45026</c:v>
                </c:pt>
                <c:pt idx="93">
                  <c:v>45027</c:v>
                </c:pt>
                <c:pt idx="94">
                  <c:v>45028</c:v>
                </c:pt>
                <c:pt idx="95">
                  <c:v>45029</c:v>
                </c:pt>
                <c:pt idx="96">
                  <c:v>45030</c:v>
                </c:pt>
                <c:pt idx="97">
                  <c:v>45033</c:v>
                </c:pt>
                <c:pt idx="98">
                  <c:v>45034</c:v>
                </c:pt>
                <c:pt idx="99">
                  <c:v>45035</c:v>
                </c:pt>
                <c:pt idx="100">
                  <c:v>45036</c:v>
                </c:pt>
                <c:pt idx="101">
                  <c:v>45037</c:v>
                </c:pt>
                <c:pt idx="102">
                  <c:v>45040</c:v>
                </c:pt>
                <c:pt idx="103">
                  <c:v>45041</c:v>
                </c:pt>
                <c:pt idx="104">
                  <c:v>45042</c:v>
                </c:pt>
                <c:pt idx="105">
                  <c:v>45043</c:v>
                </c:pt>
                <c:pt idx="106">
                  <c:v>45044</c:v>
                </c:pt>
                <c:pt idx="107">
                  <c:v>45047</c:v>
                </c:pt>
                <c:pt idx="108">
                  <c:v>45048</c:v>
                </c:pt>
                <c:pt idx="109">
                  <c:v>45049</c:v>
                </c:pt>
                <c:pt idx="110">
                  <c:v>45050</c:v>
                </c:pt>
                <c:pt idx="111">
                  <c:v>45051</c:v>
                </c:pt>
                <c:pt idx="112">
                  <c:v>45054</c:v>
                </c:pt>
                <c:pt idx="113">
                  <c:v>45055</c:v>
                </c:pt>
                <c:pt idx="114">
                  <c:v>45056</c:v>
                </c:pt>
                <c:pt idx="115">
                  <c:v>45057</c:v>
                </c:pt>
                <c:pt idx="116">
                  <c:v>45058</c:v>
                </c:pt>
                <c:pt idx="117">
                  <c:v>45061</c:v>
                </c:pt>
                <c:pt idx="118">
                  <c:v>45062</c:v>
                </c:pt>
                <c:pt idx="119">
                  <c:v>45063</c:v>
                </c:pt>
                <c:pt idx="120">
                  <c:v>45064</c:v>
                </c:pt>
                <c:pt idx="121">
                  <c:v>45065</c:v>
                </c:pt>
                <c:pt idx="122">
                  <c:v>45068</c:v>
                </c:pt>
                <c:pt idx="123">
                  <c:v>45069</c:v>
                </c:pt>
                <c:pt idx="124">
                  <c:v>45070</c:v>
                </c:pt>
                <c:pt idx="125">
                  <c:v>45071</c:v>
                </c:pt>
                <c:pt idx="126">
                  <c:v>45072</c:v>
                </c:pt>
                <c:pt idx="127">
                  <c:v>45075</c:v>
                </c:pt>
                <c:pt idx="128">
                  <c:v>45076</c:v>
                </c:pt>
                <c:pt idx="129">
                  <c:v>45077</c:v>
                </c:pt>
                <c:pt idx="130">
                  <c:v>45078</c:v>
                </c:pt>
                <c:pt idx="131">
                  <c:v>45079</c:v>
                </c:pt>
                <c:pt idx="132">
                  <c:v>45082</c:v>
                </c:pt>
                <c:pt idx="133">
                  <c:v>45083</c:v>
                </c:pt>
                <c:pt idx="134">
                  <c:v>45084</c:v>
                </c:pt>
                <c:pt idx="135">
                  <c:v>45085</c:v>
                </c:pt>
                <c:pt idx="136">
                  <c:v>45086</c:v>
                </c:pt>
                <c:pt idx="137">
                  <c:v>45089</c:v>
                </c:pt>
                <c:pt idx="138">
                  <c:v>45090</c:v>
                </c:pt>
                <c:pt idx="139">
                  <c:v>45091</c:v>
                </c:pt>
                <c:pt idx="140">
                  <c:v>45092</c:v>
                </c:pt>
                <c:pt idx="141">
                  <c:v>45093</c:v>
                </c:pt>
                <c:pt idx="142">
                  <c:v>45096</c:v>
                </c:pt>
                <c:pt idx="143">
                  <c:v>45097</c:v>
                </c:pt>
                <c:pt idx="144">
                  <c:v>45098</c:v>
                </c:pt>
                <c:pt idx="145">
                  <c:v>45099</c:v>
                </c:pt>
                <c:pt idx="146">
                  <c:v>45100</c:v>
                </c:pt>
                <c:pt idx="147">
                  <c:v>45103</c:v>
                </c:pt>
                <c:pt idx="148">
                  <c:v>45104</c:v>
                </c:pt>
                <c:pt idx="149">
                  <c:v>45105</c:v>
                </c:pt>
                <c:pt idx="150">
                  <c:v>45106</c:v>
                </c:pt>
                <c:pt idx="151">
                  <c:v>45107</c:v>
                </c:pt>
                <c:pt idx="152">
                  <c:v>45110</c:v>
                </c:pt>
                <c:pt idx="153">
                  <c:v>45111</c:v>
                </c:pt>
                <c:pt idx="154">
                  <c:v>45112</c:v>
                </c:pt>
                <c:pt idx="155">
                  <c:v>45113</c:v>
                </c:pt>
                <c:pt idx="156">
                  <c:v>45114</c:v>
                </c:pt>
                <c:pt idx="157">
                  <c:v>45117</c:v>
                </c:pt>
                <c:pt idx="158">
                  <c:v>45118</c:v>
                </c:pt>
                <c:pt idx="159">
                  <c:v>45119</c:v>
                </c:pt>
                <c:pt idx="160">
                  <c:v>45120</c:v>
                </c:pt>
                <c:pt idx="161">
                  <c:v>45121</c:v>
                </c:pt>
                <c:pt idx="162">
                  <c:v>45124</c:v>
                </c:pt>
                <c:pt idx="163">
                  <c:v>45125</c:v>
                </c:pt>
                <c:pt idx="164">
                  <c:v>45126</c:v>
                </c:pt>
                <c:pt idx="165">
                  <c:v>45127</c:v>
                </c:pt>
                <c:pt idx="166">
                  <c:v>45128</c:v>
                </c:pt>
                <c:pt idx="167">
                  <c:v>45131</c:v>
                </c:pt>
                <c:pt idx="168">
                  <c:v>45132</c:v>
                </c:pt>
                <c:pt idx="169">
                  <c:v>45133</c:v>
                </c:pt>
                <c:pt idx="170">
                  <c:v>45134</c:v>
                </c:pt>
                <c:pt idx="171">
                  <c:v>45135</c:v>
                </c:pt>
                <c:pt idx="172">
                  <c:v>45138</c:v>
                </c:pt>
                <c:pt idx="173">
                  <c:v>45139</c:v>
                </c:pt>
                <c:pt idx="174">
                  <c:v>45140</c:v>
                </c:pt>
                <c:pt idx="175">
                  <c:v>45141</c:v>
                </c:pt>
                <c:pt idx="176">
                  <c:v>45142</c:v>
                </c:pt>
                <c:pt idx="177">
                  <c:v>45145</c:v>
                </c:pt>
                <c:pt idx="178">
                  <c:v>45146</c:v>
                </c:pt>
                <c:pt idx="179">
                  <c:v>45147</c:v>
                </c:pt>
                <c:pt idx="180">
                  <c:v>45148</c:v>
                </c:pt>
                <c:pt idx="181">
                  <c:v>45149</c:v>
                </c:pt>
                <c:pt idx="182">
                  <c:v>45152</c:v>
                </c:pt>
                <c:pt idx="183">
                  <c:v>45153</c:v>
                </c:pt>
                <c:pt idx="184">
                  <c:v>45154</c:v>
                </c:pt>
                <c:pt idx="185">
                  <c:v>45155</c:v>
                </c:pt>
                <c:pt idx="186">
                  <c:v>45156</c:v>
                </c:pt>
                <c:pt idx="187">
                  <c:v>45159</c:v>
                </c:pt>
                <c:pt idx="188">
                  <c:v>45160</c:v>
                </c:pt>
                <c:pt idx="189">
                  <c:v>45161</c:v>
                </c:pt>
                <c:pt idx="190">
                  <c:v>45162</c:v>
                </c:pt>
                <c:pt idx="191">
                  <c:v>45163</c:v>
                </c:pt>
                <c:pt idx="192">
                  <c:v>45166</c:v>
                </c:pt>
                <c:pt idx="193">
                  <c:v>45167</c:v>
                </c:pt>
                <c:pt idx="194">
                  <c:v>45168</c:v>
                </c:pt>
                <c:pt idx="195">
                  <c:v>45169</c:v>
                </c:pt>
                <c:pt idx="196">
                  <c:v>45170</c:v>
                </c:pt>
                <c:pt idx="197">
                  <c:v>45173</c:v>
                </c:pt>
                <c:pt idx="198">
                  <c:v>45174</c:v>
                </c:pt>
                <c:pt idx="199">
                  <c:v>45175</c:v>
                </c:pt>
                <c:pt idx="200">
                  <c:v>45176</c:v>
                </c:pt>
                <c:pt idx="201">
                  <c:v>45177</c:v>
                </c:pt>
                <c:pt idx="202">
                  <c:v>45180</c:v>
                </c:pt>
                <c:pt idx="203">
                  <c:v>45181</c:v>
                </c:pt>
                <c:pt idx="204">
                  <c:v>45182</c:v>
                </c:pt>
                <c:pt idx="205">
                  <c:v>45183</c:v>
                </c:pt>
                <c:pt idx="206">
                  <c:v>45184</c:v>
                </c:pt>
                <c:pt idx="207">
                  <c:v>45187</c:v>
                </c:pt>
                <c:pt idx="208">
                  <c:v>45188</c:v>
                </c:pt>
                <c:pt idx="209">
                  <c:v>45189</c:v>
                </c:pt>
                <c:pt idx="210">
                  <c:v>45190</c:v>
                </c:pt>
                <c:pt idx="211">
                  <c:v>45191</c:v>
                </c:pt>
                <c:pt idx="212">
                  <c:v>45194</c:v>
                </c:pt>
                <c:pt idx="213">
                  <c:v>45195</c:v>
                </c:pt>
                <c:pt idx="214">
                  <c:v>45196</c:v>
                </c:pt>
                <c:pt idx="215">
                  <c:v>45197</c:v>
                </c:pt>
                <c:pt idx="216">
                  <c:v>45198</c:v>
                </c:pt>
                <c:pt idx="217">
                  <c:v>45201</c:v>
                </c:pt>
                <c:pt idx="218">
                  <c:v>45202</c:v>
                </c:pt>
                <c:pt idx="219">
                  <c:v>45203</c:v>
                </c:pt>
                <c:pt idx="220">
                  <c:v>45204</c:v>
                </c:pt>
                <c:pt idx="221">
                  <c:v>45205</c:v>
                </c:pt>
                <c:pt idx="222">
                  <c:v>45208</c:v>
                </c:pt>
                <c:pt idx="223">
                  <c:v>45209</c:v>
                </c:pt>
                <c:pt idx="224">
                  <c:v>45210</c:v>
                </c:pt>
                <c:pt idx="225">
                  <c:v>45211</c:v>
                </c:pt>
                <c:pt idx="226">
                  <c:v>45212</c:v>
                </c:pt>
                <c:pt idx="227">
                  <c:v>45215</c:v>
                </c:pt>
                <c:pt idx="228">
                  <c:v>45216</c:v>
                </c:pt>
                <c:pt idx="229">
                  <c:v>45217</c:v>
                </c:pt>
                <c:pt idx="230">
                  <c:v>45218</c:v>
                </c:pt>
                <c:pt idx="231">
                  <c:v>45219</c:v>
                </c:pt>
                <c:pt idx="232">
                  <c:v>45222</c:v>
                </c:pt>
                <c:pt idx="233">
                  <c:v>45223</c:v>
                </c:pt>
                <c:pt idx="234">
                  <c:v>45224</c:v>
                </c:pt>
                <c:pt idx="235">
                  <c:v>45225</c:v>
                </c:pt>
                <c:pt idx="236">
                  <c:v>45226</c:v>
                </c:pt>
                <c:pt idx="237">
                  <c:v>45229</c:v>
                </c:pt>
                <c:pt idx="238">
                  <c:v>45230</c:v>
                </c:pt>
                <c:pt idx="239">
                  <c:v>45231</c:v>
                </c:pt>
                <c:pt idx="240">
                  <c:v>45232</c:v>
                </c:pt>
                <c:pt idx="241">
                  <c:v>45233</c:v>
                </c:pt>
                <c:pt idx="242">
                  <c:v>45236</c:v>
                </c:pt>
                <c:pt idx="243">
                  <c:v>45237</c:v>
                </c:pt>
                <c:pt idx="244">
                  <c:v>45238</c:v>
                </c:pt>
                <c:pt idx="245">
                  <c:v>45239</c:v>
                </c:pt>
                <c:pt idx="246">
                  <c:v>45240</c:v>
                </c:pt>
                <c:pt idx="247">
                  <c:v>45243</c:v>
                </c:pt>
                <c:pt idx="248">
                  <c:v>45244</c:v>
                </c:pt>
                <c:pt idx="249">
                  <c:v>45245</c:v>
                </c:pt>
                <c:pt idx="250">
                  <c:v>45246</c:v>
                </c:pt>
                <c:pt idx="251">
                  <c:v>45247</c:v>
                </c:pt>
                <c:pt idx="252">
                  <c:v>45250</c:v>
                </c:pt>
                <c:pt idx="253">
                  <c:v>45251</c:v>
                </c:pt>
                <c:pt idx="254">
                  <c:v>45252</c:v>
                </c:pt>
                <c:pt idx="255">
                  <c:v>45253</c:v>
                </c:pt>
                <c:pt idx="256">
                  <c:v>45254</c:v>
                </c:pt>
                <c:pt idx="257">
                  <c:v>45257</c:v>
                </c:pt>
                <c:pt idx="258">
                  <c:v>45258</c:v>
                </c:pt>
                <c:pt idx="259">
                  <c:v>45259</c:v>
                </c:pt>
                <c:pt idx="260">
                  <c:v>45260</c:v>
                </c:pt>
              </c:numCache>
            </c:numRef>
          </c:cat>
          <c:val>
            <c:numRef>
              <c:f>'CMI (1yr)'!$C$37:$C$297</c:f>
              <c:numCache>
                <c:formatCode>0%</c:formatCode>
                <c:ptCount val="261"/>
                <c:pt idx="0">
                  <c:v>0</c:v>
                </c:pt>
                <c:pt idx="1">
                  <c:v>-8.9999999999999998E-4</c:v>
                </c:pt>
                <c:pt idx="2">
                  <c:v>-2.0999999999999999E-3</c:v>
                </c:pt>
                <c:pt idx="3">
                  <c:v>-1.9900000000000001E-2</c:v>
                </c:pt>
                <c:pt idx="4">
                  <c:v>-3.4000000000000002E-2</c:v>
                </c:pt>
                <c:pt idx="5">
                  <c:v>-3.5799999999999998E-2</c:v>
                </c:pt>
                <c:pt idx="6">
                  <c:v>-2.86E-2</c:v>
                </c:pt>
                <c:pt idx="7">
                  <c:v>-3.5699999999999996E-2</c:v>
                </c:pt>
                <c:pt idx="8">
                  <c:v>-2.1899999999999999E-2</c:v>
                </c:pt>
                <c:pt idx="9">
                  <c:v>-1.4800000000000001E-2</c:v>
                </c:pt>
                <c:pt idx="10">
                  <c:v>-2.0799999999999999E-2</c:v>
                </c:pt>
                <c:pt idx="11">
                  <c:v>-4.5199999999999997E-2</c:v>
                </c:pt>
                <c:pt idx="12">
                  <c:v>-5.5800000000000002E-2</c:v>
                </c:pt>
                <c:pt idx="13">
                  <c:v>-6.4299999999999996E-2</c:v>
                </c:pt>
                <c:pt idx="14">
                  <c:v>-6.3399999999999998E-2</c:v>
                </c:pt>
                <c:pt idx="15">
                  <c:v>-4.9400000000000006E-2</c:v>
                </c:pt>
                <c:pt idx="16">
                  <c:v>-6.3200000000000006E-2</c:v>
                </c:pt>
                <c:pt idx="17">
                  <c:v>-5.7699999999999994E-2</c:v>
                </c:pt>
                <c:pt idx="18">
                  <c:v>#N/A</c:v>
                </c:pt>
                <c:pt idx="19">
                  <c:v>-6.1500000000000006E-2</c:v>
                </c:pt>
                <c:pt idx="20">
                  <c:v>-7.2800000000000004E-2</c:v>
                </c:pt>
                <c:pt idx="21">
                  <c:v>-5.6600000000000004E-2</c:v>
                </c:pt>
                <c:pt idx="22">
                  <c:v>-5.9000000000000004E-2</c:v>
                </c:pt>
                <c:pt idx="23">
                  <c:v>#N/A</c:v>
                </c:pt>
                <c:pt idx="24">
                  <c:v>-6.2699999999999992E-2</c:v>
                </c:pt>
                <c:pt idx="25">
                  <c:v>-5.57E-2</c:v>
                </c:pt>
                <c:pt idx="26">
                  <c:v>-6.6699999999999995E-2</c:v>
                </c:pt>
                <c:pt idx="27">
                  <c:v>-4.53E-2</c:v>
                </c:pt>
                <c:pt idx="28">
                  <c:v>-4.6100000000000002E-2</c:v>
                </c:pt>
                <c:pt idx="29">
                  <c:v>-3.9399999999999998E-2</c:v>
                </c:pt>
                <c:pt idx="30">
                  <c:v>-2.7099999999999999E-2</c:v>
                </c:pt>
                <c:pt idx="31">
                  <c:v>-2.3799999999999998E-2</c:v>
                </c:pt>
                <c:pt idx="32">
                  <c:v>-1.9900000000000001E-2</c:v>
                </c:pt>
                <c:pt idx="33">
                  <c:v>#N/A</c:v>
                </c:pt>
                <c:pt idx="34">
                  <c:v>-2.18E-2</c:v>
                </c:pt>
                <c:pt idx="35">
                  <c:v>-3.7100000000000001E-2</c:v>
                </c:pt>
                <c:pt idx="36">
                  <c:v>-4.4400000000000002E-2</c:v>
                </c:pt>
                <c:pt idx="37">
                  <c:v>-2.63E-2</c:v>
                </c:pt>
                <c:pt idx="38">
                  <c:v>-1.4800000000000001E-2</c:v>
                </c:pt>
                <c:pt idx="39">
                  <c:v>-1.55E-2</c:v>
                </c:pt>
                <c:pt idx="40">
                  <c:v>-1.5700000000000002E-2</c:v>
                </c:pt>
                <c:pt idx="41">
                  <c:v>-4.7999999999999996E-3</c:v>
                </c:pt>
                <c:pt idx="42">
                  <c:v>-2.3E-3</c:v>
                </c:pt>
                <c:pt idx="43">
                  <c:v>-1.5300000000000001E-2</c:v>
                </c:pt>
                <c:pt idx="44">
                  <c:v>-8.9999999999999998E-4</c:v>
                </c:pt>
                <c:pt idx="45">
                  <c:v>9.5999999999999992E-3</c:v>
                </c:pt>
                <c:pt idx="46">
                  <c:v>2.4399999999999998E-2</c:v>
                </c:pt>
                <c:pt idx="47">
                  <c:v>1.38E-2</c:v>
                </c:pt>
                <c:pt idx="48">
                  <c:v>7.6E-3</c:v>
                </c:pt>
                <c:pt idx="49">
                  <c:v>2.06E-2</c:v>
                </c:pt>
                <c:pt idx="50">
                  <c:v>9.300000000000001E-3</c:v>
                </c:pt>
                <c:pt idx="51">
                  <c:v>2.9999999999999997E-4</c:v>
                </c:pt>
                <c:pt idx="52">
                  <c:v>2.5000000000000001E-3</c:v>
                </c:pt>
                <c:pt idx="53">
                  <c:v>1.3999999999999999E-2</c:v>
                </c:pt>
                <c:pt idx="54">
                  <c:v>1.37E-2</c:v>
                </c:pt>
                <c:pt idx="55">
                  <c:v>1.6500000000000001E-2</c:v>
                </c:pt>
                <c:pt idx="56">
                  <c:v>2.5000000000000001E-3</c:v>
                </c:pt>
                <c:pt idx="57">
                  <c:v>-2.0000000000000001E-4</c:v>
                </c:pt>
                <c:pt idx="58">
                  <c:v>#N/A</c:v>
                </c:pt>
                <c:pt idx="59">
                  <c:v>-2.0299999999999999E-2</c:v>
                </c:pt>
                <c:pt idx="60">
                  <c:v>-2.18E-2</c:v>
                </c:pt>
                <c:pt idx="61">
                  <c:v>-1.66E-2</c:v>
                </c:pt>
                <c:pt idx="62">
                  <c:v>-2.7000000000000003E-2</c:v>
                </c:pt>
                <c:pt idx="63">
                  <c:v>-2.4E-2</c:v>
                </c:pt>
                <c:pt idx="64">
                  <c:v>-2.69E-2</c:v>
                </c:pt>
                <c:pt idx="65">
                  <c:v>-3.15E-2</c:v>
                </c:pt>
                <c:pt idx="66">
                  <c:v>-2.4199999999999999E-2</c:v>
                </c:pt>
                <c:pt idx="67">
                  <c:v>-8.3999999999999995E-3</c:v>
                </c:pt>
                <c:pt idx="68">
                  <c:v>-7.8000000000000005E-3</c:v>
                </c:pt>
                <c:pt idx="69">
                  <c:v>-2.3E-2</c:v>
                </c:pt>
                <c:pt idx="70">
                  <c:v>-2.1600000000000001E-2</c:v>
                </c:pt>
                <c:pt idx="71">
                  <c:v>-3.9699999999999999E-2</c:v>
                </c:pt>
                <c:pt idx="72">
                  <c:v>-5.3600000000000002E-2</c:v>
                </c:pt>
                <c:pt idx="73">
                  <c:v>-5.5E-2</c:v>
                </c:pt>
                <c:pt idx="74">
                  <c:v>-3.9399999999999998E-2</c:v>
                </c:pt>
                <c:pt idx="75">
                  <c:v>-4.6100000000000002E-2</c:v>
                </c:pt>
                <c:pt idx="76">
                  <c:v>-2.9399999999999999E-2</c:v>
                </c:pt>
                <c:pt idx="77">
                  <c:v>-4.0099999999999997E-2</c:v>
                </c:pt>
                <c:pt idx="78">
                  <c:v>-3.15E-2</c:v>
                </c:pt>
                <c:pt idx="79">
                  <c:v>-1.89E-2</c:v>
                </c:pt>
                <c:pt idx="80">
                  <c:v>-3.5099999999999999E-2</c:v>
                </c:pt>
                <c:pt idx="81">
                  <c:v>-3.2199999999999999E-2</c:v>
                </c:pt>
                <c:pt idx="82">
                  <c:v>-2.6699999999999998E-2</c:v>
                </c:pt>
                <c:pt idx="83">
                  <c:v>-2.5099999999999997E-2</c:v>
                </c:pt>
                <c:pt idx="84">
                  <c:v>-2.6699999999999998E-2</c:v>
                </c:pt>
                <c:pt idx="85">
                  <c:v>-1.2800000000000001E-2</c:v>
                </c:pt>
                <c:pt idx="86">
                  <c:v>-7.1999999999999998E-3</c:v>
                </c:pt>
                <c:pt idx="87">
                  <c:v>7.1999999999999998E-3</c:v>
                </c:pt>
                <c:pt idx="88">
                  <c:v>1.09E-2</c:v>
                </c:pt>
                <c:pt idx="89">
                  <c:v>5.0000000000000001E-3</c:v>
                </c:pt>
                <c:pt idx="90">
                  <c:v>2.5000000000000001E-3</c:v>
                </c:pt>
                <c:pt idx="91">
                  <c:v>6.0999999999999995E-3</c:v>
                </c:pt>
                <c:pt idx="92">
                  <c:v>7.0999999999999995E-3</c:v>
                </c:pt>
                <c:pt idx="93">
                  <c:v>7.0999999999999995E-3</c:v>
                </c:pt>
                <c:pt idx="94">
                  <c:v>2.8999999999999998E-3</c:v>
                </c:pt>
                <c:pt idx="95">
                  <c:v>1.6200000000000003E-2</c:v>
                </c:pt>
                <c:pt idx="96">
                  <c:v>1.41E-2</c:v>
                </c:pt>
                <c:pt idx="97">
                  <c:v>1.7500000000000002E-2</c:v>
                </c:pt>
                <c:pt idx="98">
                  <c:v>1.83E-2</c:v>
                </c:pt>
                <c:pt idx="99">
                  <c:v>1.8200000000000001E-2</c:v>
                </c:pt>
                <c:pt idx="100">
                  <c:v>1.2199999999999999E-2</c:v>
                </c:pt>
                <c:pt idx="101">
                  <c:v>1.3100000000000001E-2</c:v>
                </c:pt>
                <c:pt idx="102">
                  <c:v>1.3999999999999999E-2</c:v>
                </c:pt>
                <c:pt idx="103">
                  <c:v>-2.0999999999999999E-3</c:v>
                </c:pt>
                <c:pt idx="104">
                  <c:v>-5.8999999999999999E-3</c:v>
                </c:pt>
                <c:pt idx="105">
                  <c:v>1.3500000000000002E-2</c:v>
                </c:pt>
                <c:pt idx="106">
                  <c:v>2.1899999999999999E-2</c:v>
                </c:pt>
                <c:pt idx="107">
                  <c:v>2.1499999999999998E-2</c:v>
                </c:pt>
                <c:pt idx="108">
                  <c:v>9.7000000000000003E-3</c:v>
                </c:pt>
                <c:pt idx="109">
                  <c:v>2.5999999999999999E-3</c:v>
                </c:pt>
                <c:pt idx="110">
                  <c:v>-4.5999999999999999E-3</c:v>
                </c:pt>
                <c:pt idx="111">
                  <c:v>1.38E-2</c:v>
                </c:pt>
                <c:pt idx="112">
                  <c:v>1.4199999999999999E-2</c:v>
                </c:pt>
                <c:pt idx="113">
                  <c:v>9.5999999999999992E-3</c:v>
                </c:pt>
                <c:pt idx="114">
                  <c:v>1.41E-2</c:v>
                </c:pt>
                <c:pt idx="115">
                  <c:v>1.24E-2</c:v>
                </c:pt>
                <c:pt idx="116">
                  <c:v>1.0800000000000001E-2</c:v>
                </c:pt>
                <c:pt idx="117">
                  <c:v>1.38E-2</c:v>
                </c:pt>
                <c:pt idx="118">
                  <c:v>7.3000000000000001E-3</c:v>
                </c:pt>
                <c:pt idx="119">
                  <c:v>1.9299999999999998E-2</c:v>
                </c:pt>
                <c:pt idx="120">
                  <c:v>2.8900000000000002E-2</c:v>
                </c:pt>
                <c:pt idx="121">
                  <c:v>2.7400000000000001E-2</c:v>
                </c:pt>
                <c:pt idx="122">
                  <c:v>2.76E-2</c:v>
                </c:pt>
                <c:pt idx="123">
                  <c:v>1.6E-2</c:v>
                </c:pt>
                <c:pt idx="124">
                  <c:v>8.6E-3</c:v>
                </c:pt>
                <c:pt idx="125">
                  <c:v>1.7399999999999999E-2</c:v>
                </c:pt>
                <c:pt idx="126">
                  <c:v>3.0699999999999998E-2</c:v>
                </c:pt>
                <c:pt idx="127">
                  <c:v>#N/A</c:v>
                </c:pt>
                <c:pt idx="128">
                  <c:v>3.0699999999999998E-2</c:v>
                </c:pt>
                <c:pt idx="129">
                  <c:v>2.4399999999999998E-2</c:v>
                </c:pt>
                <c:pt idx="130">
                  <c:v>3.4500000000000003E-2</c:v>
                </c:pt>
                <c:pt idx="131">
                  <c:v>4.9599999999999998E-2</c:v>
                </c:pt>
                <c:pt idx="132">
                  <c:v>4.7500000000000001E-2</c:v>
                </c:pt>
                <c:pt idx="133">
                  <c:v>4.99E-2</c:v>
                </c:pt>
                <c:pt idx="134">
                  <c:v>4.5899999999999996E-2</c:v>
                </c:pt>
                <c:pt idx="135">
                  <c:v>5.2400000000000002E-2</c:v>
                </c:pt>
                <c:pt idx="136">
                  <c:v>5.3600000000000002E-2</c:v>
                </c:pt>
                <c:pt idx="137">
                  <c:v>6.3399999999999998E-2</c:v>
                </c:pt>
                <c:pt idx="138">
                  <c:v>7.0800000000000002E-2</c:v>
                </c:pt>
                <c:pt idx="139">
                  <c:v>7.17E-2</c:v>
                </c:pt>
                <c:pt idx="140">
                  <c:v>8.4700000000000011E-2</c:v>
                </c:pt>
                <c:pt idx="141">
                  <c:v>8.0799999999999997E-2</c:v>
                </c:pt>
                <c:pt idx="142">
                  <c:v>#N/A</c:v>
                </c:pt>
                <c:pt idx="143">
                  <c:v>7.5600000000000001E-2</c:v>
                </c:pt>
                <c:pt idx="144">
                  <c:v>7.0000000000000007E-2</c:v>
                </c:pt>
                <c:pt idx="145">
                  <c:v>7.400000000000001E-2</c:v>
                </c:pt>
                <c:pt idx="146">
                  <c:v>6.5700000000000008E-2</c:v>
                </c:pt>
                <c:pt idx="147">
                  <c:v>6.0999999999999999E-2</c:v>
                </c:pt>
                <c:pt idx="148">
                  <c:v>7.3099999999999998E-2</c:v>
                </c:pt>
                <c:pt idx="149">
                  <c:v>7.2700000000000001E-2</c:v>
                </c:pt>
                <c:pt idx="150">
                  <c:v>7.7499999999999999E-2</c:v>
                </c:pt>
                <c:pt idx="151">
                  <c:v>9.0800000000000006E-2</c:v>
                </c:pt>
                <c:pt idx="152">
                  <c:v>9.1999999999999998E-2</c:v>
                </c:pt>
                <c:pt idx="153">
                  <c:v>#N/A</c:v>
                </c:pt>
                <c:pt idx="154">
                  <c:v>8.9900000000000008E-2</c:v>
                </c:pt>
                <c:pt idx="155">
                  <c:v>8.1199999999999994E-2</c:v>
                </c:pt>
                <c:pt idx="156">
                  <c:v>7.8100000000000003E-2</c:v>
                </c:pt>
                <c:pt idx="157">
                  <c:v>8.0700000000000008E-2</c:v>
                </c:pt>
                <c:pt idx="158">
                  <c:v>8.8000000000000009E-2</c:v>
                </c:pt>
                <c:pt idx="159">
                  <c:v>9.6099999999999991E-2</c:v>
                </c:pt>
                <c:pt idx="160">
                  <c:v>0.10539999999999999</c:v>
                </c:pt>
                <c:pt idx="161">
                  <c:v>0.1042</c:v>
                </c:pt>
                <c:pt idx="162">
                  <c:v>0.1085</c:v>
                </c:pt>
                <c:pt idx="163">
                  <c:v>0.1164</c:v>
                </c:pt>
                <c:pt idx="164">
                  <c:v>0.11900000000000001</c:v>
                </c:pt>
                <c:pt idx="165">
                  <c:v>0.1115</c:v>
                </c:pt>
                <c:pt idx="166">
                  <c:v>0.1118</c:v>
                </c:pt>
                <c:pt idx="167">
                  <c:v>0.11630000000000001</c:v>
                </c:pt>
                <c:pt idx="168">
                  <c:v>0.11939999999999999</c:v>
                </c:pt>
                <c:pt idx="169">
                  <c:v>0.1193</c:v>
                </c:pt>
                <c:pt idx="170">
                  <c:v>0.11210000000000001</c:v>
                </c:pt>
                <c:pt idx="171">
                  <c:v>0.1231</c:v>
                </c:pt>
                <c:pt idx="172">
                  <c:v>0.12470000000000001</c:v>
                </c:pt>
                <c:pt idx="173">
                  <c:v>0.1217</c:v>
                </c:pt>
                <c:pt idx="174">
                  <c:v>0.10619999999999999</c:v>
                </c:pt>
                <c:pt idx="175">
                  <c:v>0.10339999999999999</c:v>
                </c:pt>
                <c:pt idx="176">
                  <c:v>9.7500000000000003E-2</c:v>
                </c:pt>
                <c:pt idx="177">
                  <c:v>0.1074</c:v>
                </c:pt>
                <c:pt idx="178">
                  <c:v>0.10279999999999999</c:v>
                </c:pt>
                <c:pt idx="179">
                  <c:v>9.5000000000000001E-2</c:v>
                </c:pt>
                <c:pt idx="180">
                  <c:v>9.5299999999999996E-2</c:v>
                </c:pt>
                <c:pt idx="181">
                  <c:v>9.4100000000000003E-2</c:v>
                </c:pt>
                <c:pt idx="182">
                  <c:v>0.10039999999999999</c:v>
                </c:pt>
                <c:pt idx="183">
                  <c:v>8.77E-2</c:v>
                </c:pt>
                <c:pt idx="184">
                  <c:v>7.9500000000000001E-2</c:v>
                </c:pt>
                <c:pt idx="185">
                  <c:v>7.1099999999999997E-2</c:v>
                </c:pt>
                <c:pt idx="186">
                  <c:v>7.0999999999999994E-2</c:v>
                </c:pt>
                <c:pt idx="187">
                  <c:v>7.8299999999999995E-2</c:v>
                </c:pt>
                <c:pt idx="188">
                  <c:v>7.5399999999999995E-2</c:v>
                </c:pt>
                <c:pt idx="189">
                  <c:v>8.72E-2</c:v>
                </c:pt>
                <c:pt idx="190">
                  <c:v>7.2599999999999998E-2</c:v>
                </c:pt>
                <c:pt idx="191">
                  <c:v>7.980000000000001E-2</c:v>
                </c:pt>
                <c:pt idx="192">
                  <c:v>8.6599999999999996E-2</c:v>
                </c:pt>
                <c:pt idx="193">
                  <c:v>0.1023</c:v>
                </c:pt>
                <c:pt idx="194">
                  <c:v>0.1066</c:v>
                </c:pt>
                <c:pt idx="195">
                  <c:v>0.1048</c:v>
                </c:pt>
                <c:pt idx="196">
                  <c:v>0.10679999999999999</c:v>
                </c:pt>
                <c:pt idx="197">
                  <c:v>#N/A</c:v>
                </c:pt>
                <c:pt idx="198">
                  <c:v>0.10210000000000001</c:v>
                </c:pt>
                <c:pt idx="199">
                  <c:v>9.4499999999999987E-2</c:v>
                </c:pt>
                <c:pt idx="200">
                  <c:v>9.0899999999999995E-2</c:v>
                </c:pt>
                <c:pt idx="201">
                  <c:v>9.2499999999999999E-2</c:v>
                </c:pt>
                <c:pt idx="202">
                  <c:v>9.98E-2</c:v>
                </c:pt>
                <c:pt idx="203">
                  <c:v>9.3599999999999989E-2</c:v>
                </c:pt>
                <c:pt idx="204">
                  <c:v>9.4899999999999998E-2</c:v>
                </c:pt>
                <c:pt idx="205">
                  <c:v>0.1042</c:v>
                </c:pt>
                <c:pt idx="206">
                  <c:v>9.0700000000000003E-2</c:v>
                </c:pt>
                <c:pt idx="207">
                  <c:v>9.1499999999999998E-2</c:v>
                </c:pt>
                <c:pt idx="208">
                  <c:v>8.9200000000000002E-2</c:v>
                </c:pt>
                <c:pt idx="209">
                  <c:v>7.8899999999999998E-2</c:v>
                </c:pt>
                <c:pt idx="210">
                  <c:v>6.1200000000000004E-2</c:v>
                </c:pt>
                <c:pt idx="211">
                  <c:v>5.8799999999999998E-2</c:v>
                </c:pt>
                <c:pt idx="212">
                  <c:v>6.3099999999999989E-2</c:v>
                </c:pt>
                <c:pt idx="213">
                  <c:v>4.7400000000000005E-2</c:v>
                </c:pt>
                <c:pt idx="214">
                  <c:v>4.7599999999999996E-2</c:v>
                </c:pt>
                <c:pt idx="215">
                  <c:v>5.3800000000000001E-2</c:v>
                </c:pt>
                <c:pt idx="216">
                  <c:v>5.0999999999999997E-2</c:v>
                </c:pt>
                <c:pt idx="217">
                  <c:v>5.0999999999999997E-2</c:v>
                </c:pt>
                <c:pt idx="218">
                  <c:v>3.6600000000000001E-2</c:v>
                </c:pt>
                <c:pt idx="219">
                  <c:v>4.4999999999999998E-2</c:v>
                </c:pt>
                <c:pt idx="220">
                  <c:v>4.36E-2</c:v>
                </c:pt>
                <c:pt idx="221">
                  <c:v>5.5999999999999994E-2</c:v>
                </c:pt>
                <c:pt idx="222">
                  <c:v>6.2600000000000003E-2</c:v>
                </c:pt>
                <c:pt idx="223">
                  <c:v>6.8199999999999997E-2</c:v>
                </c:pt>
                <c:pt idx="224">
                  <c:v>7.2800000000000004E-2</c:v>
                </c:pt>
                <c:pt idx="225">
                  <c:v>6.6100000000000006E-2</c:v>
                </c:pt>
                <c:pt idx="226">
                  <c:v>6.0700000000000004E-2</c:v>
                </c:pt>
                <c:pt idx="227">
                  <c:v>7.1900000000000006E-2</c:v>
                </c:pt>
                <c:pt idx="228">
                  <c:v>7.1800000000000003E-2</c:v>
                </c:pt>
                <c:pt idx="229">
                  <c:v>5.7500000000000002E-2</c:v>
                </c:pt>
                <c:pt idx="230">
                  <c:v>4.8499999999999995E-2</c:v>
                </c:pt>
                <c:pt idx="231">
                  <c:v>3.5299999999999998E-2</c:v>
                </c:pt>
                <c:pt idx="232">
                  <c:v>3.3599999999999998E-2</c:v>
                </c:pt>
                <c:pt idx="233">
                  <c:v>4.1100000000000005E-2</c:v>
                </c:pt>
                <c:pt idx="234">
                  <c:v>2.6099999999999998E-2</c:v>
                </c:pt>
                <c:pt idx="235">
                  <c:v>1.3999999999999999E-2</c:v>
                </c:pt>
                <c:pt idx="236">
                  <c:v>9.1000000000000004E-3</c:v>
                </c:pt>
                <c:pt idx="237">
                  <c:v>2.1299999999999999E-2</c:v>
                </c:pt>
                <c:pt idx="238">
                  <c:v>2.7900000000000001E-2</c:v>
                </c:pt>
                <c:pt idx="239">
                  <c:v>3.8699999999999998E-2</c:v>
                </c:pt>
                <c:pt idx="240">
                  <c:v>5.8299999999999998E-2</c:v>
                </c:pt>
                <c:pt idx="241">
                  <c:v>6.8199999999999997E-2</c:v>
                </c:pt>
                <c:pt idx="242">
                  <c:v>7.0099999999999996E-2</c:v>
                </c:pt>
                <c:pt idx="243">
                  <c:v>7.3099999999999998E-2</c:v>
                </c:pt>
                <c:pt idx="244">
                  <c:v>7.4200000000000002E-2</c:v>
                </c:pt>
                <c:pt idx="245">
                  <c:v>6.5500000000000003E-2</c:v>
                </c:pt>
                <c:pt idx="246">
                  <c:v>8.2100000000000006E-2</c:v>
                </c:pt>
                <c:pt idx="247">
                  <c:v>8.1199999999999994E-2</c:v>
                </c:pt>
                <c:pt idx="248">
                  <c:v>0.10189999999999999</c:v>
                </c:pt>
                <c:pt idx="249">
                  <c:v>0.1036</c:v>
                </c:pt>
                <c:pt idx="250">
                  <c:v>0.10490000000000001</c:v>
                </c:pt>
                <c:pt idx="251">
                  <c:v>0.10630000000000001</c:v>
                </c:pt>
                <c:pt idx="252">
                  <c:v>0.11449999999999999</c:v>
                </c:pt>
                <c:pt idx="253">
                  <c:v>0.11230000000000001</c:v>
                </c:pt>
                <c:pt idx="254">
                  <c:v>0.1168</c:v>
                </c:pt>
                <c:pt idx="255">
                  <c:v>#N/A</c:v>
                </c:pt>
                <c:pt idx="256">
                  <c:v>0.11749999999999999</c:v>
                </c:pt>
                <c:pt idx="257">
                  <c:v>0.1153</c:v>
                </c:pt>
                <c:pt idx="258">
                  <c:v>0.1164</c:v>
                </c:pt>
                <c:pt idx="259">
                  <c:v>0.1153</c:v>
                </c:pt>
                <c:pt idx="260">
                  <c:v>0.1195</c:v>
                </c:pt>
              </c:numCache>
            </c:numRef>
          </c:val>
          <c:smooth val="0"/>
          <c:extLst>
            <c:ext xmlns:c16="http://schemas.microsoft.com/office/drawing/2014/chart" uri="{C3380CC4-5D6E-409C-BE32-E72D297353CC}">
              <c16:uniqueId val="{00000001-7515-4A57-8AD1-19922457F6BA}"/>
            </c:ext>
          </c:extLst>
        </c:ser>
        <c:ser>
          <c:idx val="1"/>
          <c:order val="2"/>
          <c:spPr>
            <a:ln w="28575" cap="rnd">
              <a:solidFill>
                <a:srgbClr val="A0C4AA"/>
              </a:solidFill>
              <a:round/>
            </a:ln>
            <a:effectLst/>
          </c:spPr>
          <c:marker>
            <c:symbol val="none"/>
          </c:marker>
          <c:cat>
            <c:numRef>
              <c:f>'CMI (1yr)'!$A$37:$A$297</c:f>
              <c:numCache>
                <c:formatCode>[$-409]mmm\-dd\-yyyy;@</c:formatCode>
                <c:ptCount val="261"/>
                <c:pt idx="0">
                  <c:v>44895</c:v>
                </c:pt>
                <c:pt idx="1">
                  <c:v>44896</c:v>
                </c:pt>
                <c:pt idx="2">
                  <c:v>44897</c:v>
                </c:pt>
                <c:pt idx="3">
                  <c:v>44900</c:v>
                </c:pt>
                <c:pt idx="4">
                  <c:v>44901</c:v>
                </c:pt>
                <c:pt idx="5">
                  <c:v>44902</c:v>
                </c:pt>
                <c:pt idx="6">
                  <c:v>44903</c:v>
                </c:pt>
                <c:pt idx="7">
                  <c:v>44904</c:v>
                </c:pt>
                <c:pt idx="8">
                  <c:v>44907</c:v>
                </c:pt>
                <c:pt idx="9">
                  <c:v>44908</c:v>
                </c:pt>
                <c:pt idx="10">
                  <c:v>44909</c:v>
                </c:pt>
                <c:pt idx="11">
                  <c:v>44910</c:v>
                </c:pt>
                <c:pt idx="12">
                  <c:v>44911</c:v>
                </c:pt>
                <c:pt idx="13">
                  <c:v>44914</c:v>
                </c:pt>
                <c:pt idx="14">
                  <c:v>44915</c:v>
                </c:pt>
                <c:pt idx="15">
                  <c:v>44916</c:v>
                </c:pt>
                <c:pt idx="16">
                  <c:v>44917</c:v>
                </c:pt>
                <c:pt idx="17">
                  <c:v>44918</c:v>
                </c:pt>
                <c:pt idx="18">
                  <c:v>44921</c:v>
                </c:pt>
                <c:pt idx="19">
                  <c:v>44922</c:v>
                </c:pt>
                <c:pt idx="20">
                  <c:v>44923</c:v>
                </c:pt>
                <c:pt idx="21">
                  <c:v>44924</c:v>
                </c:pt>
                <c:pt idx="22">
                  <c:v>44925</c:v>
                </c:pt>
                <c:pt idx="23">
                  <c:v>44928</c:v>
                </c:pt>
                <c:pt idx="24">
                  <c:v>44929</c:v>
                </c:pt>
                <c:pt idx="25">
                  <c:v>44930</c:v>
                </c:pt>
                <c:pt idx="26">
                  <c:v>44931</c:v>
                </c:pt>
                <c:pt idx="27">
                  <c:v>44932</c:v>
                </c:pt>
                <c:pt idx="28">
                  <c:v>44935</c:v>
                </c:pt>
                <c:pt idx="29">
                  <c:v>44936</c:v>
                </c:pt>
                <c:pt idx="30">
                  <c:v>44937</c:v>
                </c:pt>
                <c:pt idx="31">
                  <c:v>44938</c:v>
                </c:pt>
                <c:pt idx="32">
                  <c:v>44939</c:v>
                </c:pt>
                <c:pt idx="33">
                  <c:v>44942</c:v>
                </c:pt>
                <c:pt idx="34">
                  <c:v>44943</c:v>
                </c:pt>
                <c:pt idx="35">
                  <c:v>44944</c:v>
                </c:pt>
                <c:pt idx="36">
                  <c:v>44945</c:v>
                </c:pt>
                <c:pt idx="37">
                  <c:v>44946</c:v>
                </c:pt>
                <c:pt idx="38">
                  <c:v>44949</c:v>
                </c:pt>
                <c:pt idx="39">
                  <c:v>44950</c:v>
                </c:pt>
                <c:pt idx="40">
                  <c:v>44951</c:v>
                </c:pt>
                <c:pt idx="41">
                  <c:v>44952</c:v>
                </c:pt>
                <c:pt idx="42">
                  <c:v>44953</c:v>
                </c:pt>
                <c:pt idx="43">
                  <c:v>44956</c:v>
                </c:pt>
                <c:pt idx="44">
                  <c:v>44957</c:v>
                </c:pt>
                <c:pt idx="45">
                  <c:v>44958</c:v>
                </c:pt>
                <c:pt idx="46">
                  <c:v>44959</c:v>
                </c:pt>
                <c:pt idx="47">
                  <c:v>44960</c:v>
                </c:pt>
                <c:pt idx="48">
                  <c:v>44963</c:v>
                </c:pt>
                <c:pt idx="49">
                  <c:v>44964</c:v>
                </c:pt>
                <c:pt idx="50">
                  <c:v>44965</c:v>
                </c:pt>
                <c:pt idx="51">
                  <c:v>44966</c:v>
                </c:pt>
                <c:pt idx="52">
                  <c:v>44967</c:v>
                </c:pt>
                <c:pt idx="53">
                  <c:v>44970</c:v>
                </c:pt>
                <c:pt idx="54">
                  <c:v>44971</c:v>
                </c:pt>
                <c:pt idx="55">
                  <c:v>44972</c:v>
                </c:pt>
                <c:pt idx="56">
                  <c:v>44973</c:v>
                </c:pt>
                <c:pt idx="57">
                  <c:v>44974</c:v>
                </c:pt>
                <c:pt idx="58">
                  <c:v>44977</c:v>
                </c:pt>
                <c:pt idx="59">
                  <c:v>44978</c:v>
                </c:pt>
                <c:pt idx="60">
                  <c:v>44979</c:v>
                </c:pt>
                <c:pt idx="61">
                  <c:v>44980</c:v>
                </c:pt>
                <c:pt idx="62">
                  <c:v>44981</c:v>
                </c:pt>
                <c:pt idx="63">
                  <c:v>44984</c:v>
                </c:pt>
                <c:pt idx="64">
                  <c:v>44985</c:v>
                </c:pt>
                <c:pt idx="65">
                  <c:v>44986</c:v>
                </c:pt>
                <c:pt idx="66">
                  <c:v>44987</c:v>
                </c:pt>
                <c:pt idx="67">
                  <c:v>44988</c:v>
                </c:pt>
                <c:pt idx="68">
                  <c:v>44991</c:v>
                </c:pt>
                <c:pt idx="69">
                  <c:v>44992</c:v>
                </c:pt>
                <c:pt idx="70">
                  <c:v>44993</c:v>
                </c:pt>
                <c:pt idx="71">
                  <c:v>44994</c:v>
                </c:pt>
                <c:pt idx="72">
                  <c:v>44995</c:v>
                </c:pt>
                <c:pt idx="73">
                  <c:v>44998</c:v>
                </c:pt>
                <c:pt idx="74">
                  <c:v>44999</c:v>
                </c:pt>
                <c:pt idx="75">
                  <c:v>45000</c:v>
                </c:pt>
                <c:pt idx="76">
                  <c:v>45001</c:v>
                </c:pt>
                <c:pt idx="77">
                  <c:v>45002</c:v>
                </c:pt>
                <c:pt idx="78">
                  <c:v>45005</c:v>
                </c:pt>
                <c:pt idx="79">
                  <c:v>45006</c:v>
                </c:pt>
                <c:pt idx="80">
                  <c:v>45007</c:v>
                </c:pt>
                <c:pt idx="81">
                  <c:v>45008</c:v>
                </c:pt>
                <c:pt idx="82">
                  <c:v>45009</c:v>
                </c:pt>
                <c:pt idx="83">
                  <c:v>45012</c:v>
                </c:pt>
                <c:pt idx="84">
                  <c:v>45013</c:v>
                </c:pt>
                <c:pt idx="85">
                  <c:v>45014</c:v>
                </c:pt>
                <c:pt idx="86">
                  <c:v>45015</c:v>
                </c:pt>
                <c:pt idx="87">
                  <c:v>45016</c:v>
                </c:pt>
                <c:pt idx="88">
                  <c:v>45019</c:v>
                </c:pt>
                <c:pt idx="89">
                  <c:v>45020</c:v>
                </c:pt>
                <c:pt idx="90">
                  <c:v>45021</c:v>
                </c:pt>
                <c:pt idx="91">
                  <c:v>45022</c:v>
                </c:pt>
                <c:pt idx="92">
                  <c:v>45026</c:v>
                </c:pt>
                <c:pt idx="93">
                  <c:v>45027</c:v>
                </c:pt>
                <c:pt idx="94">
                  <c:v>45028</c:v>
                </c:pt>
                <c:pt idx="95">
                  <c:v>45029</c:v>
                </c:pt>
                <c:pt idx="96">
                  <c:v>45030</c:v>
                </c:pt>
                <c:pt idx="97">
                  <c:v>45033</c:v>
                </c:pt>
                <c:pt idx="98">
                  <c:v>45034</c:v>
                </c:pt>
                <c:pt idx="99">
                  <c:v>45035</c:v>
                </c:pt>
                <c:pt idx="100">
                  <c:v>45036</c:v>
                </c:pt>
                <c:pt idx="101">
                  <c:v>45037</c:v>
                </c:pt>
                <c:pt idx="102">
                  <c:v>45040</c:v>
                </c:pt>
                <c:pt idx="103">
                  <c:v>45041</c:v>
                </c:pt>
                <c:pt idx="104">
                  <c:v>45042</c:v>
                </c:pt>
                <c:pt idx="105">
                  <c:v>45043</c:v>
                </c:pt>
                <c:pt idx="106">
                  <c:v>45044</c:v>
                </c:pt>
                <c:pt idx="107">
                  <c:v>45047</c:v>
                </c:pt>
                <c:pt idx="108">
                  <c:v>45048</c:v>
                </c:pt>
                <c:pt idx="109">
                  <c:v>45049</c:v>
                </c:pt>
                <c:pt idx="110">
                  <c:v>45050</c:v>
                </c:pt>
                <c:pt idx="111">
                  <c:v>45051</c:v>
                </c:pt>
                <c:pt idx="112">
                  <c:v>45054</c:v>
                </c:pt>
                <c:pt idx="113">
                  <c:v>45055</c:v>
                </c:pt>
                <c:pt idx="114">
                  <c:v>45056</c:v>
                </c:pt>
                <c:pt idx="115">
                  <c:v>45057</c:v>
                </c:pt>
                <c:pt idx="116">
                  <c:v>45058</c:v>
                </c:pt>
                <c:pt idx="117">
                  <c:v>45061</c:v>
                </c:pt>
                <c:pt idx="118">
                  <c:v>45062</c:v>
                </c:pt>
                <c:pt idx="119">
                  <c:v>45063</c:v>
                </c:pt>
                <c:pt idx="120">
                  <c:v>45064</c:v>
                </c:pt>
                <c:pt idx="121">
                  <c:v>45065</c:v>
                </c:pt>
                <c:pt idx="122">
                  <c:v>45068</c:v>
                </c:pt>
                <c:pt idx="123">
                  <c:v>45069</c:v>
                </c:pt>
                <c:pt idx="124">
                  <c:v>45070</c:v>
                </c:pt>
                <c:pt idx="125">
                  <c:v>45071</c:v>
                </c:pt>
                <c:pt idx="126">
                  <c:v>45072</c:v>
                </c:pt>
                <c:pt idx="127">
                  <c:v>45075</c:v>
                </c:pt>
                <c:pt idx="128">
                  <c:v>45076</c:v>
                </c:pt>
                <c:pt idx="129">
                  <c:v>45077</c:v>
                </c:pt>
                <c:pt idx="130">
                  <c:v>45078</c:v>
                </c:pt>
                <c:pt idx="131">
                  <c:v>45079</c:v>
                </c:pt>
                <c:pt idx="132">
                  <c:v>45082</c:v>
                </c:pt>
                <c:pt idx="133">
                  <c:v>45083</c:v>
                </c:pt>
                <c:pt idx="134">
                  <c:v>45084</c:v>
                </c:pt>
                <c:pt idx="135">
                  <c:v>45085</c:v>
                </c:pt>
                <c:pt idx="136">
                  <c:v>45086</c:v>
                </c:pt>
                <c:pt idx="137">
                  <c:v>45089</c:v>
                </c:pt>
                <c:pt idx="138">
                  <c:v>45090</c:v>
                </c:pt>
                <c:pt idx="139">
                  <c:v>45091</c:v>
                </c:pt>
                <c:pt idx="140">
                  <c:v>45092</c:v>
                </c:pt>
                <c:pt idx="141">
                  <c:v>45093</c:v>
                </c:pt>
                <c:pt idx="142">
                  <c:v>45096</c:v>
                </c:pt>
                <c:pt idx="143">
                  <c:v>45097</c:v>
                </c:pt>
                <c:pt idx="144">
                  <c:v>45098</c:v>
                </c:pt>
                <c:pt idx="145">
                  <c:v>45099</c:v>
                </c:pt>
                <c:pt idx="146">
                  <c:v>45100</c:v>
                </c:pt>
                <c:pt idx="147">
                  <c:v>45103</c:v>
                </c:pt>
                <c:pt idx="148">
                  <c:v>45104</c:v>
                </c:pt>
                <c:pt idx="149">
                  <c:v>45105</c:v>
                </c:pt>
                <c:pt idx="150">
                  <c:v>45106</c:v>
                </c:pt>
                <c:pt idx="151">
                  <c:v>45107</c:v>
                </c:pt>
                <c:pt idx="152">
                  <c:v>45110</c:v>
                </c:pt>
                <c:pt idx="153">
                  <c:v>45111</c:v>
                </c:pt>
                <c:pt idx="154">
                  <c:v>45112</c:v>
                </c:pt>
                <c:pt idx="155">
                  <c:v>45113</c:v>
                </c:pt>
                <c:pt idx="156">
                  <c:v>45114</c:v>
                </c:pt>
                <c:pt idx="157">
                  <c:v>45117</c:v>
                </c:pt>
                <c:pt idx="158">
                  <c:v>45118</c:v>
                </c:pt>
                <c:pt idx="159">
                  <c:v>45119</c:v>
                </c:pt>
                <c:pt idx="160">
                  <c:v>45120</c:v>
                </c:pt>
                <c:pt idx="161">
                  <c:v>45121</c:v>
                </c:pt>
                <c:pt idx="162">
                  <c:v>45124</c:v>
                </c:pt>
                <c:pt idx="163">
                  <c:v>45125</c:v>
                </c:pt>
                <c:pt idx="164">
                  <c:v>45126</c:v>
                </c:pt>
                <c:pt idx="165">
                  <c:v>45127</c:v>
                </c:pt>
                <c:pt idx="166">
                  <c:v>45128</c:v>
                </c:pt>
                <c:pt idx="167">
                  <c:v>45131</c:v>
                </c:pt>
                <c:pt idx="168">
                  <c:v>45132</c:v>
                </c:pt>
                <c:pt idx="169">
                  <c:v>45133</c:v>
                </c:pt>
                <c:pt idx="170">
                  <c:v>45134</c:v>
                </c:pt>
                <c:pt idx="171">
                  <c:v>45135</c:v>
                </c:pt>
                <c:pt idx="172">
                  <c:v>45138</c:v>
                </c:pt>
                <c:pt idx="173">
                  <c:v>45139</c:v>
                </c:pt>
                <c:pt idx="174">
                  <c:v>45140</c:v>
                </c:pt>
                <c:pt idx="175">
                  <c:v>45141</c:v>
                </c:pt>
                <c:pt idx="176">
                  <c:v>45142</c:v>
                </c:pt>
                <c:pt idx="177">
                  <c:v>45145</c:v>
                </c:pt>
                <c:pt idx="178">
                  <c:v>45146</c:v>
                </c:pt>
                <c:pt idx="179">
                  <c:v>45147</c:v>
                </c:pt>
                <c:pt idx="180">
                  <c:v>45148</c:v>
                </c:pt>
                <c:pt idx="181">
                  <c:v>45149</c:v>
                </c:pt>
                <c:pt idx="182">
                  <c:v>45152</c:v>
                </c:pt>
                <c:pt idx="183">
                  <c:v>45153</c:v>
                </c:pt>
                <c:pt idx="184">
                  <c:v>45154</c:v>
                </c:pt>
                <c:pt idx="185">
                  <c:v>45155</c:v>
                </c:pt>
                <c:pt idx="186">
                  <c:v>45156</c:v>
                </c:pt>
                <c:pt idx="187">
                  <c:v>45159</c:v>
                </c:pt>
                <c:pt idx="188">
                  <c:v>45160</c:v>
                </c:pt>
                <c:pt idx="189">
                  <c:v>45161</c:v>
                </c:pt>
                <c:pt idx="190">
                  <c:v>45162</c:v>
                </c:pt>
                <c:pt idx="191">
                  <c:v>45163</c:v>
                </c:pt>
                <c:pt idx="192">
                  <c:v>45166</c:v>
                </c:pt>
                <c:pt idx="193">
                  <c:v>45167</c:v>
                </c:pt>
                <c:pt idx="194">
                  <c:v>45168</c:v>
                </c:pt>
                <c:pt idx="195">
                  <c:v>45169</c:v>
                </c:pt>
                <c:pt idx="196">
                  <c:v>45170</c:v>
                </c:pt>
                <c:pt idx="197">
                  <c:v>45173</c:v>
                </c:pt>
                <c:pt idx="198">
                  <c:v>45174</c:v>
                </c:pt>
                <c:pt idx="199">
                  <c:v>45175</c:v>
                </c:pt>
                <c:pt idx="200">
                  <c:v>45176</c:v>
                </c:pt>
                <c:pt idx="201">
                  <c:v>45177</c:v>
                </c:pt>
                <c:pt idx="202">
                  <c:v>45180</c:v>
                </c:pt>
                <c:pt idx="203">
                  <c:v>45181</c:v>
                </c:pt>
                <c:pt idx="204">
                  <c:v>45182</c:v>
                </c:pt>
                <c:pt idx="205">
                  <c:v>45183</c:v>
                </c:pt>
                <c:pt idx="206">
                  <c:v>45184</c:v>
                </c:pt>
                <c:pt idx="207">
                  <c:v>45187</c:v>
                </c:pt>
                <c:pt idx="208">
                  <c:v>45188</c:v>
                </c:pt>
                <c:pt idx="209">
                  <c:v>45189</c:v>
                </c:pt>
                <c:pt idx="210">
                  <c:v>45190</c:v>
                </c:pt>
                <c:pt idx="211">
                  <c:v>45191</c:v>
                </c:pt>
                <c:pt idx="212">
                  <c:v>45194</c:v>
                </c:pt>
                <c:pt idx="213">
                  <c:v>45195</c:v>
                </c:pt>
                <c:pt idx="214">
                  <c:v>45196</c:v>
                </c:pt>
                <c:pt idx="215">
                  <c:v>45197</c:v>
                </c:pt>
                <c:pt idx="216">
                  <c:v>45198</c:v>
                </c:pt>
                <c:pt idx="217">
                  <c:v>45201</c:v>
                </c:pt>
                <c:pt idx="218">
                  <c:v>45202</c:v>
                </c:pt>
                <c:pt idx="219">
                  <c:v>45203</c:v>
                </c:pt>
                <c:pt idx="220">
                  <c:v>45204</c:v>
                </c:pt>
                <c:pt idx="221">
                  <c:v>45205</c:v>
                </c:pt>
                <c:pt idx="222">
                  <c:v>45208</c:v>
                </c:pt>
                <c:pt idx="223">
                  <c:v>45209</c:v>
                </c:pt>
                <c:pt idx="224">
                  <c:v>45210</c:v>
                </c:pt>
                <c:pt idx="225">
                  <c:v>45211</c:v>
                </c:pt>
                <c:pt idx="226">
                  <c:v>45212</c:v>
                </c:pt>
                <c:pt idx="227">
                  <c:v>45215</c:v>
                </c:pt>
                <c:pt idx="228">
                  <c:v>45216</c:v>
                </c:pt>
                <c:pt idx="229">
                  <c:v>45217</c:v>
                </c:pt>
                <c:pt idx="230">
                  <c:v>45218</c:v>
                </c:pt>
                <c:pt idx="231">
                  <c:v>45219</c:v>
                </c:pt>
                <c:pt idx="232">
                  <c:v>45222</c:v>
                </c:pt>
                <c:pt idx="233">
                  <c:v>45223</c:v>
                </c:pt>
                <c:pt idx="234">
                  <c:v>45224</c:v>
                </c:pt>
                <c:pt idx="235">
                  <c:v>45225</c:v>
                </c:pt>
                <c:pt idx="236">
                  <c:v>45226</c:v>
                </c:pt>
                <c:pt idx="237">
                  <c:v>45229</c:v>
                </c:pt>
                <c:pt idx="238">
                  <c:v>45230</c:v>
                </c:pt>
                <c:pt idx="239">
                  <c:v>45231</c:v>
                </c:pt>
                <c:pt idx="240">
                  <c:v>45232</c:v>
                </c:pt>
                <c:pt idx="241">
                  <c:v>45233</c:v>
                </c:pt>
                <c:pt idx="242">
                  <c:v>45236</c:v>
                </c:pt>
                <c:pt idx="243">
                  <c:v>45237</c:v>
                </c:pt>
                <c:pt idx="244">
                  <c:v>45238</c:v>
                </c:pt>
                <c:pt idx="245">
                  <c:v>45239</c:v>
                </c:pt>
                <c:pt idx="246">
                  <c:v>45240</c:v>
                </c:pt>
                <c:pt idx="247">
                  <c:v>45243</c:v>
                </c:pt>
                <c:pt idx="248">
                  <c:v>45244</c:v>
                </c:pt>
                <c:pt idx="249">
                  <c:v>45245</c:v>
                </c:pt>
                <c:pt idx="250">
                  <c:v>45246</c:v>
                </c:pt>
                <c:pt idx="251">
                  <c:v>45247</c:v>
                </c:pt>
                <c:pt idx="252">
                  <c:v>45250</c:v>
                </c:pt>
                <c:pt idx="253">
                  <c:v>45251</c:v>
                </c:pt>
                <c:pt idx="254">
                  <c:v>45252</c:v>
                </c:pt>
                <c:pt idx="255">
                  <c:v>45253</c:v>
                </c:pt>
                <c:pt idx="256">
                  <c:v>45254</c:v>
                </c:pt>
                <c:pt idx="257">
                  <c:v>45257</c:v>
                </c:pt>
                <c:pt idx="258">
                  <c:v>45258</c:v>
                </c:pt>
                <c:pt idx="259">
                  <c:v>45259</c:v>
                </c:pt>
                <c:pt idx="260">
                  <c:v>45260</c:v>
                </c:pt>
              </c:numCache>
            </c:numRef>
          </c:cat>
          <c:val>
            <c:numRef>
              <c:f>'CMI (1yr)'!$D$37:$D$297</c:f>
              <c:numCache>
                <c:formatCode>0%</c:formatCode>
                <c:ptCount val="261"/>
                <c:pt idx="0">
                  <c:v>0</c:v>
                </c:pt>
                <c:pt idx="1">
                  <c:v>-5.6000000000000008E-3</c:v>
                </c:pt>
                <c:pt idx="2">
                  <c:v>-4.5999999999999999E-3</c:v>
                </c:pt>
                <c:pt idx="3">
                  <c:v>-1.8600000000000002E-2</c:v>
                </c:pt>
                <c:pt idx="4">
                  <c:v>-2.87E-2</c:v>
                </c:pt>
                <c:pt idx="5">
                  <c:v>-2.87E-2</c:v>
                </c:pt>
                <c:pt idx="6">
                  <c:v>-2.3399999999999997E-2</c:v>
                </c:pt>
                <c:pt idx="7">
                  <c:v>-3.2199999999999999E-2</c:v>
                </c:pt>
                <c:pt idx="8">
                  <c:v>-1.6899999999999998E-2</c:v>
                </c:pt>
                <c:pt idx="9">
                  <c:v>-1.3899999999999999E-2</c:v>
                </c:pt>
                <c:pt idx="10">
                  <c:v>-1.8000000000000002E-2</c:v>
                </c:pt>
                <c:pt idx="11">
                  <c:v>-4.0099999999999997E-2</c:v>
                </c:pt>
                <c:pt idx="12">
                  <c:v>-4.8300000000000003E-2</c:v>
                </c:pt>
                <c:pt idx="13">
                  <c:v>-5.2999999999999999E-2</c:v>
                </c:pt>
                <c:pt idx="14">
                  <c:v>-5.0300000000000004E-2</c:v>
                </c:pt>
                <c:pt idx="15">
                  <c:v>-3.5099999999999999E-2</c:v>
                </c:pt>
                <c:pt idx="16">
                  <c:v>-4.5199999999999997E-2</c:v>
                </c:pt>
                <c:pt idx="17">
                  <c:v>-4.0099999999999997E-2</c:v>
                </c:pt>
                <c:pt idx="18">
                  <c:v>#N/A</c:v>
                </c:pt>
                <c:pt idx="19">
                  <c:v>-3.9E-2</c:v>
                </c:pt>
                <c:pt idx="20">
                  <c:v>-4.9599999999999998E-2</c:v>
                </c:pt>
                <c:pt idx="21">
                  <c:v>-3.9599999999999996E-2</c:v>
                </c:pt>
                <c:pt idx="22">
                  <c:v>-4.1700000000000001E-2</c:v>
                </c:pt>
                <c:pt idx="23">
                  <c:v>#N/A</c:v>
                </c:pt>
                <c:pt idx="24">
                  <c:v>-4.2000000000000003E-2</c:v>
                </c:pt>
                <c:pt idx="25">
                  <c:v>-3.8199999999999998E-2</c:v>
                </c:pt>
                <c:pt idx="26">
                  <c:v>-4.8000000000000001E-2</c:v>
                </c:pt>
                <c:pt idx="27">
                  <c:v>-2.7699999999999999E-2</c:v>
                </c:pt>
                <c:pt idx="28">
                  <c:v>-3.1E-2</c:v>
                </c:pt>
                <c:pt idx="29">
                  <c:v>-2.5600000000000001E-2</c:v>
                </c:pt>
                <c:pt idx="30">
                  <c:v>-1.78E-2</c:v>
                </c:pt>
                <c:pt idx="31">
                  <c:v>-1.1599999999999999E-2</c:v>
                </c:pt>
                <c:pt idx="32">
                  <c:v>-8.3000000000000001E-3</c:v>
                </c:pt>
                <c:pt idx="33">
                  <c:v>#N/A</c:v>
                </c:pt>
                <c:pt idx="34">
                  <c:v>-1.9599999999999999E-2</c:v>
                </c:pt>
                <c:pt idx="35">
                  <c:v>-3.7400000000000003E-2</c:v>
                </c:pt>
                <c:pt idx="36">
                  <c:v>-4.4699999999999997E-2</c:v>
                </c:pt>
                <c:pt idx="37">
                  <c:v>-3.5099999999999999E-2</c:v>
                </c:pt>
                <c:pt idx="38">
                  <c:v>-2.7799999999999998E-2</c:v>
                </c:pt>
                <c:pt idx="39">
                  <c:v>-2.4700000000000003E-2</c:v>
                </c:pt>
                <c:pt idx="40">
                  <c:v>-2.4500000000000001E-2</c:v>
                </c:pt>
                <c:pt idx="41">
                  <c:v>-1.8500000000000003E-2</c:v>
                </c:pt>
                <c:pt idx="42">
                  <c:v>-1.77E-2</c:v>
                </c:pt>
                <c:pt idx="43">
                  <c:v>-2.52E-2</c:v>
                </c:pt>
                <c:pt idx="44">
                  <c:v>-1.46E-2</c:v>
                </c:pt>
                <c:pt idx="45">
                  <c:v>-1.44E-2</c:v>
                </c:pt>
                <c:pt idx="46">
                  <c:v>-1.55E-2</c:v>
                </c:pt>
                <c:pt idx="47">
                  <c:v>-1.9199999999999998E-2</c:v>
                </c:pt>
                <c:pt idx="48">
                  <c:v>-2.0199999999999999E-2</c:v>
                </c:pt>
                <c:pt idx="49">
                  <c:v>-1.2500000000000001E-2</c:v>
                </c:pt>
                <c:pt idx="50">
                  <c:v>-1.8500000000000003E-2</c:v>
                </c:pt>
                <c:pt idx="51">
                  <c:v>-2.5699999999999997E-2</c:v>
                </c:pt>
                <c:pt idx="52">
                  <c:v>-2.0799999999999999E-2</c:v>
                </c:pt>
                <c:pt idx="53">
                  <c:v>-9.8999999999999991E-3</c:v>
                </c:pt>
                <c:pt idx="54">
                  <c:v>-1.4499999999999999E-2</c:v>
                </c:pt>
                <c:pt idx="55">
                  <c:v>-1.3300000000000001E-2</c:v>
                </c:pt>
                <c:pt idx="56">
                  <c:v>-2.58E-2</c:v>
                </c:pt>
                <c:pt idx="57">
                  <c:v>-2.2099999999999998E-2</c:v>
                </c:pt>
                <c:pt idx="58">
                  <c:v>#N/A</c:v>
                </c:pt>
                <c:pt idx="59">
                  <c:v>-4.2199999999999994E-2</c:v>
                </c:pt>
                <c:pt idx="60">
                  <c:v>-4.4699999999999997E-2</c:v>
                </c:pt>
                <c:pt idx="61">
                  <c:v>-4.1500000000000002E-2</c:v>
                </c:pt>
                <c:pt idx="62">
                  <c:v>-5.1299999999999998E-2</c:v>
                </c:pt>
                <c:pt idx="63">
                  <c:v>-4.9200000000000001E-2</c:v>
                </c:pt>
                <c:pt idx="64">
                  <c:v>-5.5899999999999998E-2</c:v>
                </c:pt>
                <c:pt idx="65">
                  <c:v>-5.57E-2</c:v>
                </c:pt>
                <c:pt idx="66">
                  <c:v>-4.5899999999999996E-2</c:v>
                </c:pt>
                <c:pt idx="67">
                  <c:v>-3.4700000000000002E-2</c:v>
                </c:pt>
                <c:pt idx="68">
                  <c:v>-3.3500000000000002E-2</c:v>
                </c:pt>
                <c:pt idx="69">
                  <c:v>-5.0099999999999999E-2</c:v>
                </c:pt>
                <c:pt idx="70">
                  <c:v>-5.1799999999999999E-2</c:v>
                </c:pt>
                <c:pt idx="71">
                  <c:v>-6.7500000000000004E-2</c:v>
                </c:pt>
                <c:pt idx="72">
                  <c:v>-7.7499999999999999E-2</c:v>
                </c:pt>
                <c:pt idx="73">
                  <c:v>-8.0100000000000005E-2</c:v>
                </c:pt>
                <c:pt idx="74">
                  <c:v>-7.0400000000000004E-2</c:v>
                </c:pt>
                <c:pt idx="75">
                  <c:v>-7.85E-2</c:v>
                </c:pt>
                <c:pt idx="76">
                  <c:v>-6.7699999999999996E-2</c:v>
                </c:pt>
                <c:pt idx="77">
                  <c:v>-7.8899999999999998E-2</c:v>
                </c:pt>
                <c:pt idx="78">
                  <c:v>-6.7799999999999999E-2</c:v>
                </c:pt>
                <c:pt idx="79">
                  <c:v>-5.8700000000000002E-2</c:v>
                </c:pt>
                <c:pt idx="80">
                  <c:v>-7.400000000000001E-2</c:v>
                </c:pt>
                <c:pt idx="81">
                  <c:v>-7.1800000000000003E-2</c:v>
                </c:pt>
                <c:pt idx="82">
                  <c:v>-6.8000000000000005E-2</c:v>
                </c:pt>
                <c:pt idx="83">
                  <c:v>-6.2400000000000004E-2</c:v>
                </c:pt>
                <c:pt idx="84">
                  <c:v>-6.3500000000000001E-2</c:v>
                </c:pt>
                <c:pt idx="85">
                  <c:v>-5.4100000000000002E-2</c:v>
                </c:pt>
                <c:pt idx="86">
                  <c:v>-0.05</c:v>
                </c:pt>
                <c:pt idx="87">
                  <c:v>-3.7999999999999999E-2</c:v>
                </c:pt>
                <c:pt idx="88">
                  <c:v>-2.86E-2</c:v>
                </c:pt>
                <c:pt idx="89">
                  <c:v>-3.4300000000000004E-2</c:v>
                </c:pt>
                <c:pt idx="90">
                  <c:v>-3.2000000000000001E-2</c:v>
                </c:pt>
                <c:pt idx="91">
                  <c:v>-3.1899999999999998E-2</c:v>
                </c:pt>
                <c:pt idx="92">
                  <c:v>-2.8999999999999998E-2</c:v>
                </c:pt>
                <c:pt idx="93">
                  <c:v>-2.6200000000000001E-2</c:v>
                </c:pt>
                <c:pt idx="94">
                  <c:v>-2.7300000000000001E-2</c:v>
                </c:pt>
                <c:pt idx="95">
                  <c:v>-1.6200000000000003E-2</c:v>
                </c:pt>
                <c:pt idx="96">
                  <c:v>-2.0299999999999999E-2</c:v>
                </c:pt>
                <c:pt idx="97">
                  <c:v>-1.7399999999999999E-2</c:v>
                </c:pt>
                <c:pt idx="98">
                  <c:v>-1.77E-2</c:v>
                </c:pt>
                <c:pt idx="99">
                  <c:v>-0.02</c:v>
                </c:pt>
                <c:pt idx="100">
                  <c:v>-2.3199999999999998E-2</c:v>
                </c:pt>
                <c:pt idx="101">
                  <c:v>-2.2599999999999999E-2</c:v>
                </c:pt>
                <c:pt idx="102">
                  <c:v>-2.07E-2</c:v>
                </c:pt>
                <c:pt idx="103">
                  <c:v>-3.0600000000000002E-2</c:v>
                </c:pt>
                <c:pt idx="104">
                  <c:v>-3.7200000000000004E-2</c:v>
                </c:pt>
                <c:pt idx="105">
                  <c:v>-2.2099999999999998E-2</c:v>
                </c:pt>
                <c:pt idx="106">
                  <c:v>-1.4199999999999999E-2</c:v>
                </c:pt>
                <c:pt idx="107">
                  <c:v>-1.5600000000000001E-2</c:v>
                </c:pt>
                <c:pt idx="108">
                  <c:v>-2.6200000000000001E-2</c:v>
                </c:pt>
                <c:pt idx="109">
                  <c:v>-3.4000000000000002E-2</c:v>
                </c:pt>
                <c:pt idx="110">
                  <c:v>-4.2300000000000004E-2</c:v>
                </c:pt>
                <c:pt idx="111">
                  <c:v>-2.6499999999999999E-2</c:v>
                </c:pt>
                <c:pt idx="112">
                  <c:v>-2.81E-2</c:v>
                </c:pt>
                <c:pt idx="113">
                  <c:v>-2.9700000000000001E-2</c:v>
                </c:pt>
                <c:pt idx="114">
                  <c:v>-3.0600000000000002E-2</c:v>
                </c:pt>
                <c:pt idx="115">
                  <c:v>-3.7000000000000005E-2</c:v>
                </c:pt>
                <c:pt idx="116">
                  <c:v>-3.73E-2</c:v>
                </c:pt>
                <c:pt idx="117">
                  <c:v>-3.5900000000000001E-2</c:v>
                </c:pt>
                <c:pt idx="118">
                  <c:v>-4.5599999999999995E-2</c:v>
                </c:pt>
                <c:pt idx="119">
                  <c:v>-3.3799999999999997E-2</c:v>
                </c:pt>
                <c:pt idx="120">
                  <c:v>-3.0499999999999999E-2</c:v>
                </c:pt>
                <c:pt idx="121">
                  <c:v>-3.3599999999999998E-2</c:v>
                </c:pt>
                <c:pt idx="122">
                  <c:v>-3.7699999999999997E-2</c:v>
                </c:pt>
                <c:pt idx="123">
                  <c:v>-4.4400000000000002E-2</c:v>
                </c:pt>
                <c:pt idx="124">
                  <c:v>-5.1699999999999996E-2</c:v>
                </c:pt>
                <c:pt idx="125">
                  <c:v>-5.28E-2</c:v>
                </c:pt>
                <c:pt idx="126">
                  <c:v>-4.3299999999999998E-2</c:v>
                </c:pt>
                <c:pt idx="127">
                  <c:v>#N/A</c:v>
                </c:pt>
                <c:pt idx="128">
                  <c:v>-4.4699999999999997E-2</c:v>
                </c:pt>
                <c:pt idx="129">
                  <c:v>-4.8600000000000004E-2</c:v>
                </c:pt>
                <c:pt idx="130">
                  <c:v>-4.4199999999999996E-2</c:v>
                </c:pt>
                <c:pt idx="131">
                  <c:v>-2.3900000000000001E-2</c:v>
                </c:pt>
                <c:pt idx="132">
                  <c:v>-2.9700000000000001E-2</c:v>
                </c:pt>
                <c:pt idx="133">
                  <c:v>-2.9399999999999999E-2</c:v>
                </c:pt>
                <c:pt idx="134">
                  <c:v>-2.6699999999999998E-2</c:v>
                </c:pt>
                <c:pt idx="135">
                  <c:v>-2.1899999999999999E-2</c:v>
                </c:pt>
                <c:pt idx="136">
                  <c:v>-2.06E-2</c:v>
                </c:pt>
                <c:pt idx="137">
                  <c:v>-1.5100000000000001E-2</c:v>
                </c:pt>
                <c:pt idx="138">
                  <c:v>-1.09E-2</c:v>
                </c:pt>
                <c:pt idx="139">
                  <c:v>-1.7600000000000001E-2</c:v>
                </c:pt>
                <c:pt idx="140">
                  <c:v>-5.3E-3</c:v>
                </c:pt>
                <c:pt idx="141">
                  <c:v>-8.3999999999999995E-3</c:v>
                </c:pt>
                <c:pt idx="142">
                  <c:v>#N/A</c:v>
                </c:pt>
                <c:pt idx="143">
                  <c:v>-1.55E-2</c:v>
                </c:pt>
                <c:pt idx="144">
                  <c:v>-1.8500000000000003E-2</c:v>
                </c:pt>
                <c:pt idx="145">
                  <c:v>-1.8600000000000002E-2</c:v>
                </c:pt>
                <c:pt idx="146">
                  <c:v>-2.4900000000000002E-2</c:v>
                </c:pt>
                <c:pt idx="147">
                  <c:v>-2.53E-2</c:v>
                </c:pt>
                <c:pt idx="148">
                  <c:v>-1.9199999999999998E-2</c:v>
                </c:pt>
                <c:pt idx="149">
                  <c:v>-2.1299999999999999E-2</c:v>
                </c:pt>
                <c:pt idx="150">
                  <c:v>-1.3500000000000002E-2</c:v>
                </c:pt>
                <c:pt idx="151">
                  <c:v>-5.3E-3</c:v>
                </c:pt>
                <c:pt idx="152">
                  <c:v>-5.0000000000000001E-3</c:v>
                </c:pt>
                <c:pt idx="153">
                  <c:v>#N/A</c:v>
                </c:pt>
                <c:pt idx="154">
                  <c:v>-8.6999999999999994E-3</c:v>
                </c:pt>
                <c:pt idx="155">
                  <c:v>-1.9299999999999998E-2</c:v>
                </c:pt>
                <c:pt idx="156">
                  <c:v>-2.4700000000000003E-2</c:v>
                </c:pt>
                <c:pt idx="157">
                  <c:v>-1.8700000000000001E-2</c:v>
                </c:pt>
                <c:pt idx="158">
                  <c:v>-9.4999999999999998E-3</c:v>
                </c:pt>
                <c:pt idx="159">
                  <c:v>-6.9999999999999993E-3</c:v>
                </c:pt>
                <c:pt idx="160">
                  <c:v>-5.6000000000000008E-3</c:v>
                </c:pt>
                <c:pt idx="161">
                  <c:v>-2.3E-3</c:v>
                </c:pt>
                <c:pt idx="162">
                  <c:v>-1E-4</c:v>
                </c:pt>
                <c:pt idx="163">
                  <c:v>1.0500000000000001E-2</c:v>
                </c:pt>
                <c:pt idx="164">
                  <c:v>1.3600000000000001E-2</c:v>
                </c:pt>
                <c:pt idx="165">
                  <c:v>1.84E-2</c:v>
                </c:pt>
                <c:pt idx="166">
                  <c:v>1.84E-2</c:v>
                </c:pt>
                <c:pt idx="167">
                  <c:v>2.3700000000000002E-2</c:v>
                </c:pt>
                <c:pt idx="168">
                  <c:v>2.4500000000000001E-2</c:v>
                </c:pt>
                <c:pt idx="169">
                  <c:v>2.69E-2</c:v>
                </c:pt>
                <c:pt idx="170">
                  <c:v>0.02</c:v>
                </c:pt>
                <c:pt idx="171">
                  <c:v>2.5099999999999997E-2</c:v>
                </c:pt>
                <c:pt idx="172">
                  <c:v>2.7999999999999997E-2</c:v>
                </c:pt>
                <c:pt idx="173">
                  <c:v>3.0099999999999998E-2</c:v>
                </c:pt>
                <c:pt idx="174">
                  <c:v>0.02</c:v>
                </c:pt>
                <c:pt idx="175">
                  <c:v>1.8100000000000002E-2</c:v>
                </c:pt>
                <c:pt idx="176">
                  <c:v>1.38E-2</c:v>
                </c:pt>
                <c:pt idx="177">
                  <c:v>2.5499999999999998E-2</c:v>
                </c:pt>
                <c:pt idx="178">
                  <c:v>2.1000000000000001E-2</c:v>
                </c:pt>
                <c:pt idx="179">
                  <c:v>1.54E-2</c:v>
                </c:pt>
                <c:pt idx="180">
                  <c:v>1.7000000000000001E-2</c:v>
                </c:pt>
                <c:pt idx="181">
                  <c:v>0.02</c:v>
                </c:pt>
                <c:pt idx="182">
                  <c:v>2.0799999999999999E-2</c:v>
                </c:pt>
                <c:pt idx="183">
                  <c:v>1.03E-2</c:v>
                </c:pt>
                <c:pt idx="184">
                  <c:v>5.1000000000000004E-3</c:v>
                </c:pt>
                <c:pt idx="185">
                  <c:v>-3.3E-3</c:v>
                </c:pt>
                <c:pt idx="186">
                  <c:v>-2.5999999999999999E-3</c:v>
                </c:pt>
                <c:pt idx="187">
                  <c:v>-3.5999999999999999E-3</c:v>
                </c:pt>
                <c:pt idx="188">
                  <c:v>-8.6999999999999994E-3</c:v>
                </c:pt>
                <c:pt idx="189">
                  <c:v>-3.4000000000000002E-3</c:v>
                </c:pt>
                <c:pt idx="190">
                  <c:v>-1.4199999999999999E-2</c:v>
                </c:pt>
                <c:pt idx="191">
                  <c:v>-6.9999999999999993E-3</c:v>
                </c:pt>
                <c:pt idx="192">
                  <c:v>-8.9999999999999998E-4</c:v>
                </c:pt>
                <c:pt idx="193">
                  <c:v>7.6E-3</c:v>
                </c:pt>
                <c:pt idx="194">
                  <c:v>8.6999999999999994E-3</c:v>
                </c:pt>
                <c:pt idx="195">
                  <c:v>3.8E-3</c:v>
                </c:pt>
                <c:pt idx="196">
                  <c:v>7.1999999999999998E-3</c:v>
                </c:pt>
                <c:pt idx="197">
                  <c:v>#N/A</c:v>
                </c:pt>
                <c:pt idx="198">
                  <c:v>1.5E-3</c:v>
                </c:pt>
                <c:pt idx="199">
                  <c:v>-4.1999999999999997E-3</c:v>
                </c:pt>
                <c:pt idx="200">
                  <c:v>-2.5999999999999999E-3</c:v>
                </c:pt>
                <c:pt idx="201">
                  <c:v>-4.0000000000000002E-4</c:v>
                </c:pt>
                <c:pt idx="202">
                  <c:v>2.0999999999999999E-3</c:v>
                </c:pt>
                <c:pt idx="203">
                  <c:v>1.6000000000000001E-3</c:v>
                </c:pt>
                <c:pt idx="204">
                  <c:v>-4.0000000000000002E-4</c:v>
                </c:pt>
                <c:pt idx="205">
                  <c:v>9.1999999999999998E-3</c:v>
                </c:pt>
                <c:pt idx="206">
                  <c:v>8.0000000000000004E-4</c:v>
                </c:pt>
                <c:pt idx="207">
                  <c:v>1E-3</c:v>
                </c:pt>
                <c:pt idx="208">
                  <c:v>-2.0999999999999999E-3</c:v>
                </c:pt>
                <c:pt idx="209">
                  <c:v>-4.3E-3</c:v>
                </c:pt>
                <c:pt idx="210">
                  <c:v>-1.4999999999999999E-2</c:v>
                </c:pt>
                <c:pt idx="211">
                  <c:v>-1.8100000000000002E-2</c:v>
                </c:pt>
                <c:pt idx="212">
                  <c:v>-1.6899999999999998E-2</c:v>
                </c:pt>
                <c:pt idx="213">
                  <c:v>-2.81E-2</c:v>
                </c:pt>
                <c:pt idx="214">
                  <c:v>-3.0099999999999998E-2</c:v>
                </c:pt>
                <c:pt idx="215">
                  <c:v>-2.6699999999999998E-2</c:v>
                </c:pt>
                <c:pt idx="216">
                  <c:v>-3.1300000000000001E-2</c:v>
                </c:pt>
                <c:pt idx="217">
                  <c:v>-3.3399999999999999E-2</c:v>
                </c:pt>
                <c:pt idx="218">
                  <c:v>-4.5899999999999996E-2</c:v>
                </c:pt>
                <c:pt idx="219">
                  <c:v>-4.2199999999999994E-2</c:v>
                </c:pt>
                <c:pt idx="220">
                  <c:v>-4.2500000000000003E-2</c:v>
                </c:pt>
                <c:pt idx="221">
                  <c:v>-3.4200000000000001E-2</c:v>
                </c:pt>
                <c:pt idx="222">
                  <c:v>-2.8500000000000001E-2</c:v>
                </c:pt>
                <c:pt idx="223">
                  <c:v>-2.46E-2</c:v>
                </c:pt>
                <c:pt idx="224">
                  <c:v>-2.2700000000000001E-2</c:v>
                </c:pt>
                <c:pt idx="225">
                  <c:v>-2.7699999999999999E-2</c:v>
                </c:pt>
                <c:pt idx="226">
                  <c:v>-2.6600000000000002E-2</c:v>
                </c:pt>
                <c:pt idx="227">
                  <c:v>-1.7500000000000002E-2</c:v>
                </c:pt>
                <c:pt idx="228">
                  <c:v>-1.7100000000000001E-2</c:v>
                </c:pt>
                <c:pt idx="229">
                  <c:v>-2.6699999999999998E-2</c:v>
                </c:pt>
                <c:pt idx="230">
                  <c:v>-3.4000000000000002E-2</c:v>
                </c:pt>
                <c:pt idx="231">
                  <c:v>-4.2300000000000004E-2</c:v>
                </c:pt>
                <c:pt idx="232">
                  <c:v>-4.7800000000000002E-2</c:v>
                </c:pt>
                <c:pt idx="233">
                  <c:v>-4.1900000000000007E-2</c:v>
                </c:pt>
                <c:pt idx="234">
                  <c:v>-4.4900000000000002E-2</c:v>
                </c:pt>
                <c:pt idx="235">
                  <c:v>-5.2199999999999996E-2</c:v>
                </c:pt>
                <c:pt idx="236">
                  <c:v>-6.2800000000000009E-2</c:v>
                </c:pt>
                <c:pt idx="237">
                  <c:v>-4.8000000000000001E-2</c:v>
                </c:pt>
                <c:pt idx="238">
                  <c:v>-4.4400000000000002E-2</c:v>
                </c:pt>
                <c:pt idx="239">
                  <c:v>-3.7999999999999999E-2</c:v>
                </c:pt>
                <c:pt idx="240">
                  <c:v>-2.1700000000000001E-2</c:v>
                </c:pt>
                <c:pt idx="241">
                  <c:v>-1.5300000000000001E-2</c:v>
                </c:pt>
                <c:pt idx="242">
                  <c:v>-1.43E-2</c:v>
                </c:pt>
                <c:pt idx="243">
                  <c:v>-1.26E-2</c:v>
                </c:pt>
                <c:pt idx="244">
                  <c:v>-1.38E-2</c:v>
                </c:pt>
                <c:pt idx="245">
                  <c:v>-2.0199999999999999E-2</c:v>
                </c:pt>
                <c:pt idx="246">
                  <c:v>-8.8999999999999999E-3</c:v>
                </c:pt>
                <c:pt idx="247">
                  <c:v>-7.3000000000000001E-3</c:v>
                </c:pt>
                <c:pt idx="248">
                  <c:v>6.8999999999999999E-3</c:v>
                </c:pt>
                <c:pt idx="249">
                  <c:v>1.1599999999999999E-2</c:v>
                </c:pt>
                <c:pt idx="250">
                  <c:v>1.03E-2</c:v>
                </c:pt>
                <c:pt idx="251">
                  <c:v>1.03E-2</c:v>
                </c:pt>
                <c:pt idx="252">
                  <c:v>1.6200000000000003E-2</c:v>
                </c:pt>
                <c:pt idx="253">
                  <c:v>1.44E-2</c:v>
                </c:pt>
                <c:pt idx="254">
                  <c:v>1.9799999999999998E-2</c:v>
                </c:pt>
                <c:pt idx="255">
                  <c:v>#N/A</c:v>
                </c:pt>
                <c:pt idx="256">
                  <c:v>2.3099999999999999E-2</c:v>
                </c:pt>
                <c:pt idx="257">
                  <c:v>2.1499999999999998E-2</c:v>
                </c:pt>
                <c:pt idx="258">
                  <c:v>2.3900000000000001E-2</c:v>
                </c:pt>
                <c:pt idx="259">
                  <c:v>2.4300000000000002E-2</c:v>
                </c:pt>
                <c:pt idx="260">
                  <c:v>3.9399999999999998E-2</c:v>
                </c:pt>
              </c:numCache>
            </c:numRef>
          </c:val>
          <c:smooth val="0"/>
          <c:extLst>
            <c:ext xmlns:c16="http://schemas.microsoft.com/office/drawing/2014/chart" uri="{C3380CC4-5D6E-409C-BE32-E72D297353CC}">
              <c16:uniqueId val="{00000002-7515-4A57-8AD1-19922457F6BA}"/>
            </c:ext>
          </c:extLst>
        </c:ser>
        <c:dLbls>
          <c:showLegendKey val="0"/>
          <c:showVal val="0"/>
          <c:showCatName val="0"/>
          <c:showSerName val="0"/>
          <c:showPercent val="0"/>
          <c:showBubbleSize val="0"/>
        </c:dLbls>
        <c:smooth val="0"/>
        <c:axId val="258969584"/>
        <c:axId val="1"/>
      </c:lineChart>
      <c:dateAx>
        <c:axId val="258969584"/>
        <c:scaling>
          <c:orientation val="minMax"/>
          <c:max val="45260"/>
        </c:scaling>
        <c:delete val="0"/>
        <c:axPos val="b"/>
        <c:numFmt formatCode="mmm\-dd\-yyyy" sourceLinked="0"/>
        <c:majorTickMark val="out"/>
        <c:minorTickMark val="none"/>
        <c:tickLblPos val="nextTo"/>
        <c:spPr>
          <a:noFill/>
          <a:ln w="9525" cap="flat" cmpd="sng" algn="ctr">
            <a:solidFill>
              <a:srgbClr val="474747"/>
            </a:solidFill>
            <a:round/>
          </a:ln>
          <a:effectLst/>
        </c:spPr>
        <c:txPr>
          <a:bodyPr rot="2700000"/>
          <a:lstStyle/>
          <a:p>
            <a:pPr>
              <a:defRPr sz="1200"/>
            </a:pPr>
            <a:endParaRPr lang="en-US"/>
          </a:p>
        </c:txPr>
        <c:crossAx val="1"/>
        <c:crossesAt val="-0.30000000000000004"/>
        <c:auto val="1"/>
        <c:lblOffset val="100"/>
        <c:baseTimeUnit val="days"/>
        <c:majorUnit val="73"/>
        <c:majorTimeUnit val="days"/>
        <c:minorUnit val="1"/>
        <c:minorTimeUnit val="days"/>
      </c:dateAx>
      <c:valAx>
        <c:axId val="1"/>
        <c:scaling>
          <c:orientation val="minMax"/>
          <c:max val="0.4"/>
          <c:min val="-0.1"/>
        </c:scaling>
        <c:delete val="0"/>
        <c:axPos val="l"/>
        <c:numFmt formatCode="#,##0%_);\(#,##0%\);\-\-\%" sourceLinked="0"/>
        <c:majorTickMark val="none"/>
        <c:minorTickMark val="none"/>
        <c:tickLblPos val="nextTo"/>
        <c:spPr>
          <a:ln w="6350">
            <a:noFill/>
          </a:ln>
        </c:spPr>
        <c:txPr>
          <a:bodyPr rot="-60000000" vert="horz"/>
          <a:lstStyle/>
          <a:p>
            <a:pPr>
              <a:defRPr sz="1200" i="1"/>
            </a:pPr>
            <a:endParaRPr lang="en-US"/>
          </a:p>
        </c:txPr>
        <c:crossAx val="258969584"/>
        <c:crosses val="autoZero"/>
        <c:crossBetween val="midCat"/>
        <c:majorUnit val="0.1"/>
      </c:valAx>
      <c:spPr>
        <a:noFill/>
        <a:ln w="25400">
          <a:noFill/>
        </a:ln>
      </c:spPr>
    </c:plotArea>
    <c:plotVisOnly val="1"/>
    <c:dispBlanksAs val="gap"/>
    <c:showDLblsOverMax val="0"/>
  </c:chart>
  <c:spPr>
    <a:noFill/>
    <a:ln>
      <a:noFill/>
    </a:ln>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977351778551889E-2"/>
          <c:y val="4.3912161601555096E-2"/>
          <c:w val="0.93264235900800885"/>
          <c:h val="0.65951932794926238"/>
        </c:manualLayout>
      </c:layout>
      <c:lineChart>
        <c:grouping val="standard"/>
        <c:varyColors val="0"/>
        <c:ser>
          <c:idx val="2"/>
          <c:order val="0"/>
          <c:spPr>
            <a:ln w="28575" cap="rnd">
              <a:solidFill>
                <a:srgbClr val="2F4C37"/>
              </a:solidFill>
              <a:round/>
            </a:ln>
            <a:effectLst/>
          </c:spPr>
          <c:marker>
            <c:symbol val="none"/>
          </c:marker>
          <c:cat>
            <c:numRef>
              <c:f>'CMI (YTD)'!$A$37:$A$274</c:f>
              <c:numCache>
                <c:formatCode>[$-409]mmm\-dd\-yyyy;@</c:formatCode>
                <c:ptCount val="238"/>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45026</c:v>
                </c:pt>
                <c:pt idx="70">
                  <c:v>45027</c:v>
                </c:pt>
                <c:pt idx="71">
                  <c:v>45028</c:v>
                </c:pt>
                <c:pt idx="72">
                  <c:v>45029</c:v>
                </c:pt>
                <c:pt idx="73">
                  <c:v>45030</c:v>
                </c:pt>
                <c:pt idx="74">
                  <c:v>45033</c:v>
                </c:pt>
                <c:pt idx="75">
                  <c:v>45034</c:v>
                </c:pt>
                <c:pt idx="76">
                  <c:v>45035</c:v>
                </c:pt>
                <c:pt idx="77">
                  <c:v>45036</c:v>
                </c:pt>
                <c:pt idx="78">
                  <c:v>45037</c:v>
                </c:pt>
                <c:pt idx="79">
                  <c:v>45040</c:v>
                </c:pt>
                <c:pt idx="80">
                  <c:v>45041</c:v>
                </c:pt>
                <c:pt idx="81">
                  <c:v>45042</c:v>
                </c:pt>
                <c:pt idx="82">
                  <c:v>45043</c:v>
                </c:pt>
                <c:pt idx="83">
                  <c:v>45044</c:v>
                </c:pt>
                <c:pt idx="84">
                  <c:v>45047</c:v>
                </c:pt>
                <c:pt idx="85">
                  <c:v>45048</c:v>
                </c:pt>
                <c:pt idx="86">
                  <c:v>45049</c:v>
                </c:pt>
                <c:pt idx="87">
                  <c:v>45050</c:v>
                </c:pt>
                <c:pt idx="88">
                  <c:v>45051</c:v>
                </c:pt>
                <c:pt idx="89">
                  <c:v>45054</c:v>
                </c:pt>
                <c:pt idx="90">
                  <c:v>45055</c:v>
                </c:pt>
                <c:pt idx="91">
                  <c:v>45056</c:v>
                </c:pt>
                <c:pt idx="92">
                  <c:v>45057</c:v>
                </c:pt>
                <c:pt idx="93">
                  <c:v>45058</c:v>
                </c:pt>
                <c:pt idx="94">
                  <c:v>45061</c:v>
                </c:pt>
                <c:pt idx="95">
                  <c:v>45062</c:v>
                </c:pt>
                <c:pt idx="96">
                  <c:v>45063</c:v>
                </c:pt>
                <c:pt idx="97">
                  <c:v>45064</c:v>
                </c:pt>
                <c:pt idx="98">
                  <c:v>45065</c:v>
                </c:pt>
                <c:pt idx="99">
                  <c:v>45068</c:v>
                </c:pt>
                <c:pt idx="100">
                  <c:v>45069</c:v>
                </c:pt>
                <c:pt idx="101">
                  <c:v>45070</c:v>
                </c:pt>
                <c:pt idx="102">
                  <c:v>45071</c:v>
                </c:pt>
                <c:pt idx="103">
                  <c:v>45072</c:v>
                </c:pt>
                <c:pt idx="104">
                  <c:v>45075</c:v>
                </c:pt>
                <c:pt idx="105">
                  <c:v>45076</c:v>
                </c:pt>
                <c:pt idx="106">
                  <c:v>45077</c:v>
                </c:pt>
                <c:pt idx="107">
                  <c:v>45078</c:v>
                </c:pt>
                <c:pt idx="108">
                  <c:v>45079</c:v>
                </c:pt>
                <c:pt idx="109">
                  <c:v>45082</c:v>
                </c:pt>
                <c:pt idx="110">
                  <c:v>45083</c:v>
                </c:pt>
                <c:pt idx="111">
                  <c:v>45084</c:v>
                </c:pt>
                <c:pt idx="112">
                  <c:v>45085</c:v>
                </c:pt>
                <c:pt idx="113">
                  <c:v>45086</c:v>
                </c:pt>
                <c:pt idx="114">
                  <c:v>45089</c:v>
                </c:pt>
                <c:pt idx="115">
                  <c:v>45090</c:v>
                </c:pt>
                <c:pt idx="116">
                  <c:v>45091</c:v>
                </c:pt>
                <c:pt idx="117">
                  <c:v>45092</c:v>
                </c:pt>
                <c:pt idx="118">
                  <c:v>45093</c:v>
                </c:pt>
                <c:pt idx="119">
                  <c:v>45096</c:v>
                </c:pt>
                <c:pt idx="120">
                  <c:v>45097</c:v>
                </c:pt>
                <c:pt idx="121">
                  <c:v>45098</c:v>
                </c:pt>
                <c:pt idx="122">
                  <c:v>45099</c:v>
                </c:pt>
                <c:pt idx="123">
                  <c:v>45100</c:v>
                </c:pt>
                <c:pt idx="124">
                  <c:v>45103</c:v>
                </c:pt>
                <c:pt idx="125">
                  <c:v>45104</c:v>
                </c:pt>
                <c:pt idx="126">
                  <c:v>45105</c:v>
                </c:pt>
                <c:pt idx="127">
                  <c:v>45106</c:v>
                </c:pt>
                <c:pt idx="128">
                  <c:v>45107</c:v>
                </c:pt>
                <c:pt idx="129">
                  <c:v>45110</c:v>
                </c:pt>
                <c:pt idx="130">
                  <c:v>45111</c:v>
                </c:pt>
                <c:pt idx="131">
                  <c:v>45112</c:v>
                </c:pt>
                <c:pt idx="132">
                  <c:v>45113</c:v>
                </c:pt>
                <c:pt idx="133">
                  <c:v>45114</c:v>
                </c:pt>
                <c:pt idx="134">
                  <c:v>45117</c:v>
                </c:pt>
                <c:pt idx="135">
                  <c:v>45118</c:v>
                </c:pt>
                <c:pt idx="136">
                  <c:v>45119</c:v>
                </c:pt>
                <c:pt idx="137">
                  <c:v>45120</c:v>
                </c:pt>
                <c:pt idx="138">
                  <c:v>45121</c:v>
                </c:pt>
                <c:pt idx="139">
                  <c:v>45124</c:v>
                </c:pt>
                <c:pt idx="140">
                  <c:v>45125</c:v>
                </c:pt>
                <c:pt idx="141">
                  <c:v>45126</c:v>
                </c:pt>
                <c:pt idx="142">
                  <c:v>45127</c:v>
                </c:pt>
                <c:pt idx="143">
                  <c:v>45128</c:v>
                </c:pt>
                <c:pt idx="144">
                  <c:v>45131</c:v>
                </c:pt>
                <c:pt idx="145">
                  <c:v>45132</c:v>
                </c:pt>
                <c:pt idx="146">
                  <c:v>45133</c:v>
                </c:pt>
                <c:pt idx="147">
                  <c:v>45134</c:v>
                </c:pt>
                <c:pt idx="148">
                  <c:v>45135</c:v>
                </c:pt>
                <c:pt idx="149">
                  <c:v>45138</c:v>
                </c:pt>
                <c:pt idx="150">
                  <c:v>45139</c:v>
                </c:pt>
                <c:pt idx="151">
                  <c:v>45140</c:v>
                </c:pt>
                <c:pt idx="152">
                  <c:v>45141</c:v>
                </c:pt>
                <c:pt idx="153">
                  <c:v>45142</c:v>
                </c:pt>
                <c:pt idx="154">
                  <c:v>45145</c:v>
                </c:pt>
                <c:pt idx="155">
                  <c:v>45146</c:v>
                </c:pt>
                <c:pt idx="156">
                  <c:v>45147</c:v>
                </c:pt>
                <c:pt idx="157">
                  <c:v>45148</c:v>
                </c:pt>
                <c:pt idx="158">
                  <c:v>45149</c:v>
                </c:pt>
                <c:pt idx="159">
                  <c:v>45152</c:v>
                </c:pt>
                <c:pt idx="160">
                  <c:v>45153</c:v>
                </c:pt>
                <c:pt idx="161">
                  <c:v>45154</c:v>
                </c:pt>
                <c:pt idx="162">
                  <c:v>45155</c:v>
                </c:pt>
                <c:pt idx="163">
                  <c:v>45156</c:v>
                </c:pt>
                <c:pt idx="164">
                  <c:v>45159</c:v>
                </c:pt>
                <c:pt idx="165">
                  <c:v>45160</c:v>
                </c:pt>
                <c:pt idx="166">
                  <c:v>45161</c:v>
                </c:pt>
                <c:pt idx="167">
                  <c:v>45162</c:v>
                </c:pt>
                <c:pt idx="168">
                  <c:v>45163</c:v>
                </c:pt>
                <c:pt idx="169">
                  <c:v>45166</c:v>
                </c:pt>
                <c:pt idx="170">
                  <c:v>45167</c:v>
                </c:pt>
                <c:pt idx="171">
                  <c:v>45168</c:v>
                </c:pt>
                <c:pt idx="172">
                  <c:v>45169</c:v>
                </c:pt>
                <c:pt idx="173">
                  <c:v>45170</c:v>
                </c:pt>
                <c:pt idx="174">
                  <c:v>45173</c:v>
                </c:pt>
                <c:pt idx="175">
                  <c:v>45174</c:v>
                </c:pt>
                <c:pt idx="176">
                  <c:v>45175</c:v>
                </c:pt>
                <c:pt idx="177">
                  <c:v>45176</c:v>
                </c:pt>
                <c:pt idx="178">
                  <c:v>45177</c:v>
                </c:pt>
                <c:pt idx="179">
                  <c:v>45180</c:v>
                </c:pt>
                <c:pt idx="180">
                  <c:v>45181</c:v>
                </c:pt>
                <c:pt idx="181">
                  <c:v>45182</c:v>
                </c:pt>
                <c:pt idx="182">
                  <c:v>45183</c:v>
                </c:pt>
                <c:pt idx="183">
                  <c:v>45184</c:v>
                </c:pt>
                <c:pt idx="184">
                  <c:v>45187</c:v>
                </c:pt>
                <c:pt idx="185">
                  <c:v>45188</c:v>
                </c:pt>
                <c:pt idx="186">
                  <c:v>45189</c:v>
                </c:pt>
                <c:pt idx="187">
                  <c:v>45190</c:v>
                </c:pt>
                <c:pt idx="188">
                  <c:v>45191</c:v>
                </c:pt>
                <c:pt idx="189">
                  <c:v>45194</c:v>
                </c:pt>
                <c:pt idx="190">
                  <c:v>45195</c:v>
                </c:pt>
                <c:pt idx="191">
                  <c:v>45196</c:v>
                </c:pt>
                <c:pt idx="192">
                  <c:v>45197</c:v>
                </c:pt>
                <c:pt idx="193">
                  <c:v>45198</c:v>
                </c:pt>
                <c:pt idx="194">
                  <c:v>45201</c:v>
                </c:pt>
                <c:pt idx="195">
                  <c:v>45202</c:v>
                </c:pt>
                <c:pt idx="196">
                  <c:v>45203</c:v>
                </c:pt>
                <c:pt idx="197">
                  <c:v>45204</c:v>
                </c:pt>
                <c:pt idx="198">
                  <c:v>45205</c:v>
                </c:pt>
                <c:pt idx="199">
                  <c:v>45208</c:v>
                </c:pt>
                <c:pt idx="200">
                  <c:v>45209</c:v>
                </c:pt>
                <c:pt idx="201">
                  <c:v>45210</c:v>
                </c:pt>
                <c:pt idx="202">
                  <c:v>45211</c:v>
                </c:pt>
                <c:pt idx="203">
                  <c:v>45212</c:v>
                </c:pt>
                <c:pt idx="204">
                  <c:v>45215</c:v>
                </c:pt>
                <c:pt idx="205">
                  <c:v>45216</c:v>
                </c:pt>
                <c:pt idx="206">
                  <c:v>45217</c:v>
                </c:pt>
                <c:pt idx="207">
                  <c:v>45218</c:v>
                </c:pt>
                <c:pt idx="208">
                  <c:v>45219</c:v>
                </c:pt>
                <c:pt idx="209">
                  <c:v>45222</c:v>
                </c:pt>
                <c:pt idx="210">
                  <c:v>45223</c:v>
                </c:pt>
                <c:pt idx="211">
                  <c:v>45224</c:v>
                </c:pt>
                <c:pt idx="212">
                  <c:v>45225</c:v>
                </c:pt>
                <c:pt idx="213">
                  <c:v>45226</c:v>
                </c:pt>
                <c:pt idx="214">
                  <c:v>45229</c:v>
                </c:pt>
                <c:pt idx="215">
                  <c:v>45230</c:v>
                </c:pt>
                <c:pt idx="216">
                  <c:v>45231</c:v>
                </c:pt>
                <c:pt idx="217">
                  <c:v>45232</c:v>
                </c:pt>
                <c:pt idx="218">
                  <c:v>45233</c:v>
                </c:pt>
                <c:pt idx="219">
                  <c:v>45236</c:v>
                </c:pt>
                <c:pt idx="220">
                  <c:v>45237</c:v>
                </c:pt>
                <c:pt idx="221">
                  <c:v>45238</c:v>
                </c:pt>
                <c:pt idx="222">
                  <c:v>45239</c:v>
                </c:pt>
                <c:pt idx="223">
                  <c:v>45240</c:v>
                </c:pt>
                <c:pt idx="224">
                  <c:v>45243</c:v>
                </c:pt>
                <c:pt idx="225">
                  <c:v>45244</c:v>
                </c:pt>
                <c:pt idx="226">
                  <c:v>45245</c:v>
                </c:pt>
                <c:pt idx="227">
                  <c:v>45246</c:v>
                </c:pt>
                <c:pt idx="228">
                  <c:v>45247</c:v>
                </c:pt>
                <c:pt idx="229">
                  <c:v>45250</c:v>
                </c:pt>
                <c:pt idx="230">
                  <c:v>45251</c:v>
                </c:pt>
                <c:pt idx="231">
                  <c:v>45252</c:v>
                </c:pt>
                <c:pt idx="232">
                  <c:v>45253</c:v>
                </c:pt>
                <c:pt idx="233">
                  <c:v>45254</c:v>
                </c:pt>
                <c:pt idx="234">
                  <c:v>45257</c:v>
                </c:pt>
                <c:pt idx="235">
                  <c:v>45258</c:v>
                </c:pt>
                <c:pt idx="236">
                  <c:v>45259</c:v>
                </c:pt>
                <c:pt idx="237">
                  <c:v>45260</c:v>
                </c:pt>
              </c:numCache>
            </c:numRef>
          </c:cat>
          <c:val>
            <c:numRef>
              <c:f>'CMI (YTD)'!$B$37:$B$274</c:f>
              <c:numCache>
                <c:formatCode>0.0%</c:formatCode>
                <c:ptCount val="238"/>
                <c:pt idx="0">
                  <c:v>5.0000000000000001E-4</c:v>
                </c:pt>
                <c:pt idx="1">
                  <c:v>0</c:v>
                </c:pt>
                <c:pt idx="2">
                  <c:v>1.7899999999999999E-2</c:v>
                </c:pt>
                <c:pt idx="3">
                  <c:v>1.5E-3</c:v>
                </c:pt>
                <c:pt idx="4">
                  <c:v>2.41E-2</c:v>
                </c:pt>
                <c:pt idx="5">
                  <c:v>1.7500000000000002E-2</c:v>
                </c:pt>
                <c:pt idx="6">
                  <c:v>1.5100000000000001E-2</c:v>
                </c:pt>
                <c:pt idx="7">
                  <c:v>3.9699999999999999E-2</c:v>
                </c:pt>
                <c:pt idx="8">
                  <c:v>3.7699999999999997E-2</c:v>
                </c:pt>
                <c:pt idx="9">
                  <c:v>4.6699999999999998E-2</c:v>
                </c:pt>
                <c:pt idx="10">
                  <c:v>4.9000000000000002E-2</c:v>
                </c:pt>
                <c:pt idx="11">
                  <c:v>4.0099999999999997E-2</c:v>
                </c:pt>
                <c:pt idx="12">
                  <c:v>3.9599999999999996E-2</c:v>
                </c:pt>
                <c:pt idx="13">
                  <c:v>2.1099999999999997E-2</c:v>
                </c:pt>
                <c:pt idx="14">
                  <c:v>3.2300000000000002E-2</c:v>
                </c:pt>
                <c:pt idx="15">
                  <c:v>3.7499999999999999E-2</c:v>
                </c:pt>
                <c:pt idx="16">
                  <c:v>3.6299999999999999E-2</c:v>
                </c:pt>
                <c:pt idx="17">
                  <c:v>4.2500000000000003E-2</c:v>
                </c:pt>
                <c:pt idx="18">
                  <c:v>4.2699999999999995E-2</c:v>
                </c:pt>
                <c:pt idx="19">
                  <c:v>4.5700000000000005E-2</c:v>
                </c:pt>
                <c:pt idx="20">
                  <c:v>4.6100000000000002E-2</c:v>
                </c:pt>
                <c:pt idx="21">
                  <c:v>6.6799999999999998E-2</c:v>
                </c:pt>
                <c:pt idx="22">
                  <c:v>7.400000000000001E-2</c:v>
                </c:pt>
                <c:pt idx="23">
                  <c:v>9.2100000000000015E-2</c:v>
                </c:pt>
                <c:pt idx="24">
                  <c:v>7.3200000000000001E-2</c:v>
                </c:pt>
                <c:pt idx="25">
                  <c:v>6.1799999999999994E-2</c:v>
                </c:pt>
                <c:pt idx="26">
                  <c:v>6.93E-2</c:v>
                </c:pt>
                <c:pt idx="27">
                  <c:v>6.3799999999999996E-2</c:v>
                </c:pt>
                <c:pt idx="28">
                  <c:v>5.67E-2</c:v>
                </c:pt>
                <c:pt idx="29">
                  <c:v>5.0999999999999997E-2</c:v>
                </c:pt>
                <c:pt idx="30">
                  <c:v>6.1100000000000002E-2</c:v>
                </c:pt>
                <c:pt idx="31">
                  <c:v>6.1399999999999996E-2</c:v>
                </c:pt>
                <c:pt idx="32">
                  <c:v>9.8699999999999996E-2</c:v>
                </c:pt>
                <c:pt idx="33">
                  <c:v>7.690000000000001E-2</c:v>
                </c:pt>
                <c:pt idx="34">
                  <c:v>7.9699999999999993E-2</c:v>
                </c:pt>
                <c:pt idx="35">
                  <c:v>8.0100000000000005E-2</c:v>
                </c:pt>
                <c:pt idx="36">
                  <c:v>5.4800000000000001E-2</c:v>
                </c:pt>
                <c:pt idx="37">
                  <c:v>5.4800000000000001E-2</c:v>
                </c:pt>
                <c:pt idx="38">
                  <c:v>6.13E-2</c:v>
                </c:pt>
                <c:pt idx="39">
                  <c:v>6.2600000000000003E-2</c:v>
                </c:pt>
                <c:pt idx="40">
                  <c:v>6.5299999999999997E-2</c:v>
                </c:pt>
                <c:pt idx="41">
                  <c:v>6.3700000000000007E-2</c:v>
                </c:pt>
                <c:pt idx="42">
                  <c:v>6.4500000000000002E-2</c:v>
                </c:pt>
                <c:pt idx="43">
                  <c:v>7.46E-2</c:v>
                </c:pt>
                <c:pt idx="44">
                  <c:v>8.0700000000000008E-2</c:v>
                </c:pt>
                <c:pt idx="45">
                  <c:v>7.0900000000000005E-2</c:v>
                </c:pt>
                <c:pt idx="46">
                  <c:v>6.2199999999999998E-2</c:v>
                </c:pt>
                <c:pt idx="47">
                  <c:v>6.8699999999999997E-2</c:v>
                </c:pt>
                <c:pt idx="48">
                  <c:v>4.8000000000000001E-2</c:v>
                </c:pt>
                <c:pt idx="49">
                  <c:v>2.4500000000000001E-2</c:v>
                </c:pt>
                <c:pt idx="50">
                  <c:v>7.1999999999999998E-3</c:v>
                </c:pt>
                <c:pt idx="51">
                  <c:v>1.8799999999999997E-2</c:v>
                </c:pt>
                <c:pt idx="52">
                  <c:v>-7.8000000000000005E-3</c:v>
                </c:pt>
                <c:pt idx="53">
                  <c:v>0.01</c:v>
                </c:pt>
                <c:pt idx="54">
                  <c:v>-6.1999999999999998E-3</c:v>
                </c:pt>
                <c:pt idx="55">
                  <c:v>9.0000000000000011E-3</c:v>
                </c:pt>
                <c:pt idx="56">
                  <c:v>3.1300000000000001E-2</c:v>
                </c:pt>
                <c:pt idx="57">
                  <c:v>1.7500000000000002E-2</c:v>
                </c:pt>
                <c:pt idx="58">
                  <c:v>2.41E-2</c:v>
                </c:pt>
                <c:pt idx="59">
                  <c:v>2.1299999999999999E-2</c:v>
                </c:pt>
                <c:pt idx="60">
                  <c:v>2.86E-2</c:v>
                </c:pt>
                <c:pt idx="61">
                  <c:v>4.2300000000000004E-2</c:v>
                </c:pt>
                <c:pt idx="62">
                  <c:v>5.1500000000000004E-2</c:v>
                </c:pt>
                <c:pt idx="63">
                  <c:v>5.4100000000000002E-2</c:v>
                </c:pt>
                <c:pt idx="64">
                  <c:v>6.3200000000000006E-2</c:v>
                </c:pt>
                <c:pt idx="65">
                  <c:v>6.5199999999999994E-2</c:v>
                </c:pt>
                <c:pt idx="66">
                  <c:v>4.7800000000000002E-2</c:v>
                </c:pt>
                <c:pt idx="67">
                  <c:v>0.02</c:v>
                </c:pt>
                <c:pt idx="68">
                  <c:v>2.0799999999999999E-2</c:v>
                </c:pt>
                <c:pt idx="69">
                  <c:v>2.8300000000000002E-2</c:v>
                </c:pt>
                <c:pt idx="70">
                  <c:v>3.7599999999999995E-2</c:v>
                </c:pt>
                <c:pt idx="71">
                  <c:v>4.3799999999999999E-2</c:v>
                </c:pt>
                <c:pt idx="72">
                  <c:v>5.4100000000000002E-2</c:v>
                </c:pt>
                <c:pt idx="73">
                  <c:v>5.2499999999999998E-2</c:v>
                </c:pt>
                <c:pt idx="74">
                  <c:v>5.9400000000000001E-2</c:v>
                </c:pt>
                <c:pt idx="75">
                  <c:v>6.1200000000000004E-2</c:v>
                </c:pt>
                <c:pt idx="76">
                  <c:v>6.9800000000000001E-2</c:v>
                </c:pt>
                <c:pt idx="77">
                  <c:v>7.0499999999999993E-2</c:v>
                </c:pt>
                <c:pt idx="78">
                  <c:v>6.6799999999999998E-2</c:v>
                </c:pt>
                <c:pt idx="79">
                  <c:v>7.0000000000000007E-2</c:v>
                </c:pt>
                <c:pt idx="80">
                  <c:v>6.0499999999999998E-2</c:v>
                </c:pt>
                <c:pt idx="81">
                  <c:v>4.8000000000000001E-2</c:v>
                </c:pt>
                <c:pt idx="82">
                  <c:v>7.1900000000000006E-2</c:v>
                </c:pt>
                <c:pt idx="83">
                  <c:v>8.7300000000000003E-2</c:v>
                </c:pt>
                <c:pt idx="84">
                  <c:v>9.4499999999999987E-2</c:v>
                </c:pt>
                <c:pt idx="85">
                  <c:v>9.1899999999999996E-2</c:v>
                </c:pt>
                <c:pt idx="86">
                  <c:v>8.8499999999999995E-2</c:v>
                </c:pt>
                <c:pt idx="87">
                  <c:v>0.1211</c:v>
                </c:pt>
                <c:pt idx="88">
                  <c:v>0.13919999999999999</c:v>
                </c:pt>
                <c:pt idx="89">
                  <c:v>0.13880000000000001</c:v>
                </c:pt>
                <c:pt idx="90">
                  <c:v>0.14150000000000001</c:v>
                </c:pt>
                <c:pt idx="91">
                  <c:v>0.1482</c:v>
                </c:pt>
                <c:pt idx="92">
                  <c:v>0.14480000000000001</c:v>
                </c:pt>
                <c:pt idx="93">
                  <c:v>0.1479</c:v>
                </c:pt>
                <c:pt idx="94">
                  <c:v>0.158</c:v>
                </c:pt>
                <c:pt idx="95">
                  <c:v>0.14630000000000001</c:v>
                </c:pt>
                <c:pt idx="96">
                  <c:v>0.1595</c:v>
                </c:pt>
                <c:pt idx="97">
                  <c:v>0.16510000000000002</c:v>
                </c:pt>
                <c:pt idx="98">
                  <c:v>0.16879999999999998</c:v>
                </c:pt>
                <c:pt idx="99">
                  <c:v>0.16489999999999999</c:v>
                </c:pt>
                <c:pt idx="100">
                  <c:v>0.15109999999999998</c:v>
                </c:pt>
                <c:pt idx="101">
                  <c:v>0.1399</c:v>
                </c:pt>
                <c:pt idx="102">
                  <c:v>0.1434</c:v>
                </c:pt>
                <c:pt idx="103">
                  <c:v>0.14300000000000002</c:v>
                </c:pt>
                <c:pt idx="104">
                  <c:v>0.14249999999999999</c:v>
                </c:pt>
                <c:pt idx="105">
                  <c:v>0.1371</c:v>
                </c:pt>
                <c:pt idx="106">
                  <c:v>0.13070000000000001</c:v>
                </c:pt>
                <c:pt idx="107">
                  <c:v>0.14349999999999999</c:v>
                </c:pt>
                <c:pt idx="108">
                  <c:v>0.1729</c:v>
                </c:pt>
                <c:pt idx="109">
                  <c:v>0.16930000000000001</c:v>
                </c:pt>
                <c:pt idx="110">
                  <c:v>0.17469999999999999</c:v>
                </c:pt>
                <c:pt idx="111">
                  <c:v>0.1898</c:v>
                </c:pt>
                <c:pt idx="112">
                  <c:v>0.19920000000000002</c:v>
                </c:pt>
                <c:pt idx="113">
                  <c:v>0.1991</c:v>
                </c:pt>
                <c:pt idx="114">
                  <c:v>0.20019999999999999</c:v>
                </c:pt>
                <c:pt idx="115">
                  <c:v>0.2087</c:v>
                </c:pt>
                <c:pt idx="116">
                  <c:v>0.21109999999999998</c:v>
                </c:pt>
                <c:pt idx="117">
                  <c:v>0.21679999999999999</c:v>
                </c:pt>
                <c:pt idx="118">
                  <c:v>0.21230000000000002</c:v>
                </c:pt>
                <c:pt idx="119">
                  <c:v>0.21030000000000001</c:v>
                </c:pt>
                <c:pt idx="120">
                  <c:v>0.21710000000000002</c:v>
                </c:pt>
                <c:pt idx="121">
                  <c:v>0.22850000000000001</c:v>
                </c:pt>
                <c:pt idx="122">
                  <c:v>0.23250000000000001</c:v>
                </c:pt>
                <c:pt idx="123">
                  <c:v>0.2321</c:v>
                </c:pt>
                <c:pt idx="124">
                  <c:v>0.2366</c:v>
                </c:pt>
                <c:pt idx="125">
                  <c:v>0.25869999999999999</c:v>
                </c:pt>
                <c:pt idx="126">
                  <c:v>0.26119999999999999</c:v>
                </c:pt>
                <c:pt idx="127">
                  <c:v>0.27010000000000001</c:v>
                </c:pt>
                <c:pt idx="128">
                  <c:v>0.2747</c:v>
                </c:pt>
                <c:pt idx="129">
                  <c:v>0.27050000000000002</c:v>
                </c:pt>
                <c:pt idx="130">
                  <c:v>0.26700000000000002</c:v>
                </c:pt>
                <c:pt idx="131">
                  <c:v>0.25379999999999997</c:v>
                </c:pt>
                <c:pt idx="132">
                  <c:v>0.22889999999999999</c:v>
                </c:pt>
                <c:pt idx="133">
                  <c:v>0.23070000000000002</c:v>
                </c:pt>
                <c:pt idx="134">
                  <c:v>0.24149999999999999</c:v>
                </c:pt>
                <c:pt idx="135">
                  <c:v>0.2545</c:v>
                </c:pt>
                <c:pt idx="136">
                  <c:v>0.25309999999999999</c:v>
                </c:pt>
                <c:pt idx="137">
                  <c:v>0.27149999999999996</c:v>
                </c:pt>
                <c:pt idx="138">
                  <c:v>0.2737</c:v>
                </c:pt>
                <c:pt idx="139">
                  <c:v>0.27649999999999997</c:v>
                </c:pt>
                <c:pt idx="140">
                  <c:v>0.28600000000000003</c:v>
                </c:pt>
                <c:pt idx="141">
                  <c:v>0.27860000000000001</c:v>
                </c:pt>
                <c:pt idx="142">
                  <c:v>0.28110000000000002</c:v>
                </c:pt>
                <c:pt idx="143">
                  <c:v>0.27629999999999999</c:v>
                </c:pt>
                <c:pt idx="144">
                  <c:v>0.27639999999999998</c:v>
                </c:pt>
                <c:pt idx="145">
                  <c:v>0.27649999999999997</c:v>
                </c:pt>
                <c:pt idx="146">
                  <c:v>0.2782</c:v>
                </c:pt>
                <c:pt idx="147">
                  <c:v>0.25730000000000003</c:v>
                </c:pt>
                <c:pt idx="148">
                  <c:v>0.26530000000000004</c:v>
                </c:pt>
                <c:pt idx="149">
                  <c:v>0.26329999999999998</c:v>
                </c:pt>
                <c:pt idx="150">
                  <c:v>0.27399999999999997</c:v>
                </c:pt>
                <c:pt idx="151">
                  <c:v>0.27229999999999999</c:v>
                </c:pt>
                <c:pt idx="152">
                  <c:v>0.28100000000000003</c:v>
                </c:pt>
                <c:pt idx="153">
                  <c:v>0.28960000000000002</c:v>
                </c:pt>
                <c:pt idx="154">
                  <c:v>0.30309999999999998</c:v>
                </c:pt>
                <c:pt idx="155">
                  <c:v>0.29480000000000001</c:v>
                </c:pt>
                <c:pt idx="156">
                  <c:v>0.28420000000000001</c:v>
                </c:pt>
                <c:pt idx="157">
                  <c:v>0.29189999999999999</c:v>
                </c:pt>
                <c:pt idx="158">
                  <c:v>0.2944</c:v>
                </c:pt>
                <c:pt idx="159">
                  <c:v>0.31109999999999999</c:v>
                </c:pt>
                <c:pt idx="160">
                  <c:v>0.309</c:v>
                </c:pt>
                <c:pt idx="161">
                  <c:v>0.29859999999999998</c:v>
                </c:pt>
                <c:pt idx="162">
                  <c:v>0.26</c:v>
                </c:pt>
                <c:pt idx="163">
                  <c:v>0.254</c:v>
                </c:pt>
                <c:pt idx="164">
                  <c:v>0.25569999999999998</c:v>
                </c:pt>
                <c:pt idx="165">
                  <c:v>0.26219999999999999</c:v>
                </c:pt>
                <c:pt idx="166">
                  <c:v>0.27250000000000002</c:v>
                </c:pt>
                <c:pt idx="167">
                  <c:v>0.25879999999999997</c:v>
                </c:pt>
                <c:pt idx="168">
                  <c:v>0.26140000000000002</c:v>
                </c:pt>
                <c:pt idx="169">
                  <c:v>0.27039999999999997</c:v>
                </c:pt>
                <c:pt idx="170">
                  <c:v>0.28660000000000002</c:v>
                </c:pt>
                <c:pt idx="171">
                  <c:v>0.28870000000000001</c:v>
                </c:pt>
                <c:pt idx="172">
                  <c:v>0.29160000000000003</c:v>
                </c:pt>
                <c:pt idx="173">
                  <c:v>0.31019999999999998</c:v>
                </c:pt>
                <c:pt idx="174">
                  <c:v>0.31</c:v>
                </c:pt>
                <c:pt idx="175">
                  <c:v>0.2646</c:v>
                </c:pt>
                <c:pt idx="176">
                  <c:v>0.2626</c:v>
                </c:pt>
                <c:pt idx="177">
                  <c:v>0.2591</c:v>
                </c:pt>
                <c:pt idx="178">
                  <c:v>0.25739999999999996</c:v>
                </c:pt>
                <c:pt idx="179">
                  <c:v>0.26379999999999998</c:v>
                </c:pt>
                <c:pt idx="180">
                  <c:v>0.25879999999999997</c:v>
                </c:pt>
                <c:pt idx="181">
                  <c:v>0.25290000000000001</c:v>
                </c:pt>
                <c:pt idx="182">
                  <c:v>0.25900000000000001</c:v>
                </c:pt>
                <c:pt idx="183">
                  <c:v>0.24440000000000001</c:v>
                </c:pt>
                <c:pt idx="184">
                  <c:v>0.24410000000000001</c:v>
                </c:pt>
                <c:pt idx="185">
                  <c:v>0.29359999999999997</c:v>
                </c:pt>
                <c:pt idx="186">
                  <c:v>0.29189999999999999</c:v>
                </c:pt>
                <c:pt idx="187">
                  <c:v>0.2601</c:v>
                </c:pt>
                <c:pt idx="188">
                  <c:v>0.25619999999999998</c:v>
                </c:pt>
                <c:pt idx="189">
                  <c:v>0.26170000000000004</c:v>
                </c:pt>
                <c:pt idx="190">
                  <c:v>0.25540000000000002</c:v>
                </c:pt>
                <c:pt idx="191">
                  <c:v>0.26530000000000004</c:v>
                </c:pt>
                <c:pt idx="192">
                  <c:v>0.2797</c:v>
                </c:pt>
                <c:pt idx="193">
                  <c:v>0.26919999999999999</c:v>
                </c:pt>
                <c:pt idx="194">
                  <c:v>0.2576</c:v>
                </c:pt>
                <c:pt idx="195">
                  <c:v>0.2475</c:v>
                </c:pt>
                <c:pt idx="196">
                  <c:v>0.27500000000000002</c:v>
                </c:pt>
                <c:pt idx="197">
                  <c:v>0.2787</c:v>
                </c:pt>
                <c:pt idx="198">
                  <c:v>0.3014</c:v>
                </c:pt>
                <c:pt idx="199">
                  <c:v>0.29160000000000003</c:v>
                </c:pt>
                <c:pt idx="200">
                  <c:v>0.29799999999999999</c:v>
                </c:pt>
                <c:pt idx="201">
                  <c:v>0.31120000000000003</c:v>
                </c:pt>
                <c:pt idx="202">
                  <c:v>0.29149999999999998</c:v>
                </c:pt>
                <c:pt idx="203">
                  <c:v>0.27860000000000001</c:v>
                </c:pt>
                <c:pt idx="204">
                  <c:v>0.29350000000000004</c:v>
                </c:pt>
                <c:pt idx="205">
                  <c:v>0.30320000000000003</c:v>
                </c:pt>
                <c:pt idx="206">
                  <c:v>0.25609999999999999</c:v>
                </c:pt>
                <c:pt idx="207">
                  <c:v>0.24989999999999998</c:v>
                </c:pt>
                <c:pt idx="208">
                  <c:v>0.23480000000000001</c:v>
                </c:pt>
                <c:pt idx="209">
                  <c:v>0.23719999999999999</c:v>
                </c:pt>
                <c:pt idx="210">
                  <c:v>0.24059999999999998</c:v>
                </c:pt>
                <c:pt idx="211">
                  <c:v>0.2288</c:v>
                </c:pt>
                <c:pt idx="212">
                  <c:v>0.2036</c:v>
                </c:pt>
                <c:pt idx="213">
                  <c:v>0.2006</c:v>
                </c:pt>
                <c:pt idx="214">
                  <c:v>0.22219999999999998</c:v>
                </c:pt>
                <c:pt idx="215">
                  <c:v>0.23269999999999999</c:v>
                </c:pt>
                <c:pt idx="216">
                  <c:v>0.27449999999999997</c:v>
                </c:pt>
                <c:pt idx="217">
                  <c:v>0.28089999999999998</c:v>
                </c:pt>
                <c:pt idx="218" formatCode="0%">
                  <c:v>0.29420000000000002</c:v>
                </c:pt>
                <c:pt idx="219" formatCode="0%">
                  <c:v>0.29630000000000001</c:v>
                </c:pt>
                <c:pt idx="220" formatCode="0%">
                  <c:v>0.29199999999999998</c:v>
                </c:pt>
                <c:pt idx="221" formatCode="0%">
                  <c:v>0.3024</c:v>
                </c:pt>
                <c:pt idx="222" formatCode="0%">
                  <c:v>0.3019</c:v>
                </c:pt>
                <c:pt idx="223" formatCode="0%">
                  <c:v>0.30859999999999999</c:v>
                </c:pt>
                <c:pt idx="224" formatCode="0%">
                  <c:v>0.31159999999999999</c:v>
                </c:pt>
                <c:pt idx="225" formatCode="0%">
                  <c:v>0.35220000000000001</c:v>
                </c:pt>
                <c:pt idx="226" formatCode="0%">
                  <c:v>0.33310000000000001</c:v>
                </c:pt>
                <c:pt idx="227" formatCode="0%">
                  <c:v>0.34250000000000003</c:v>
                </c:pt>
                <c:pt idx="228" formatCode="0%">
                  <c:v>0.35580000000000001</c:v>
                </c:pt>
                <c:pt idx="229" formatCode="0%">
                  <c:v>0.34840000000000004</c:v>
                </c:pt>
                <c:pt idx="230" formatCode="0%">
                  <c:v>0.35289999999999999</c:v>
                </c:pt>
                <c:pt idx="231" formatCode="0%">
                  <c:v>0.36420000000000002</c:v>
                </c:pt>
                <c:pt idx="232" formatCode="0%">
                  <c:v>0.36520000000000002</c:v>
                </c:pt>
                <c:pt idx="233" formatCode="0%">
                  <c:v>0.37530000000000002</c:v>
                </c:pt>
                <c:pt idx="234" formatCode="0%">
                  <c:v>0.38140000000000002</c:v>
                </c:pt>
                <c:pt idx="235" formatCode="0%">
                  <c:v>0.37329999999999997</c:v>
                </c:pt>
                <c:pt idx="236" formatCode="0%">
                  <c:v>0.37579999999999997</c:v>
                </c:pt>
                <c:pt idx="237" formatCode="0%">
                  <c:v>0.38250000000000001</c:v>
                </c:pt>
              </c:numCache>
            </c:numRef>
          </c:val>
          <c:smooth val="0"/>
          <c:extLst>
            <c:ext xmlns:c16="http://schemas.microsoft.com/office/drawing/2014/chart" uri="{C3380CC4-5D6E-409C-BE32-E72D297353CC}">
              <c16:uniqueId val="{00000000-7D34-42CF-95BB-B45EEA399E1A}"/>
            </c:ext>
          </c:extLst>
        </c:ser>
        <c:ser>
          <c:idx val="0"/>
          <c:order val="1"/>
          <c:spPr>
            <a:ln w="28575" cap="rnd">
              <a:solidFill>
                <a:srgbClr val="5E976D"/>
              </a:solidFill>
              <a:round/>
            </a:ln>
            <a:effectLst/>
          </c:spPr>
          <c:marker>
            <c:symbol val="none"/>
          </c:marker>
          <c:cat>
            <c:numRef>
              <c:f>'CMI (YTD)'!$A$37:$A$274</c:f>
              <c:numCache>
                <c:formatCode>[$-409]mmm\-dd\-yyyy;@</c:formatCode>
                <c:ptCount val="238"/>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45026</c:v>
                </c:pt>
                <c:pt idx="70">
                  <c:v>45027</c:v>
                </c:pt>
                <c:pt idx="71">
                  <c:v>45028</c:v>
                </c:pt>
                <c:pt idx="72">
                  <c:v>45029</c:v>
                </c:pt>
                <c:pt idx="73">
                  <c:v>45030</c:v>
                </c:pt>
                <c:pt idx="74">
                  <c:v>45033</c:v>
                </c:pt>
                <c:pt idx="75">
                  <c:v>45034</c:v>
                </c:pt>
                <c:pt idx="76">
                  <c:v>45035</c:v>
                </c:pt>
                <c:pt idx="77">
                  <c:v>45036</c:v>
                </c:pt>
                <c:pt idx="78">
                  <c:v>45037</c:v>
                </c:pt>
                <c:pt idx="79">
                  <c:v>45040</c:v>
                </c:pt>
                <c:pt idx="80">
                  <c:v>45041</c:v>
                </c:pt>
                <c:pt idx="81">
                  <c:v>45042</c:v>
                </c:pt>
                <c:pt idx="82">
                  <c:v>45043</c:v>
                </c:pt>
                <c:pt idx="83">
                  <c:v>45044</c:v>
                </c:pt>
                <c:pt idx="84">
                  <c:v>45047</c:v>
                </c:pt>
                <c:pt idx="85">
                  <c:v>45048</c:v>
                </c:pt>
                <c:pt idx="86">
                  <c:v>45049</c:v>
                </c:pt>
                <c:pt idx="87">
                  <c:v>45050</c:v>
                </c:pt>
                <c:pt idx="88">
                  <c:v>45051</c:v>
                </c:pt>
                <c:pt idx="89">
                  <c:v>45054</c:v>
                </c:pt>
                <c:pt idx="90">
                  <c:v>45055</c:v>
                </c:pt>
                <c:pt idx="91">
                  <c:v>45056</c:v>
                </c:pt>
                <c:pt idx="92">
                  <c:v>45057</c:v>
                </c:pt>
                <c:pt idx="93">
                  <c:v>45058</c:v>
                </c:pt>
                <c:pt idx="94">
                  <c:v>45061</c:v>
                </c:pt>
                <c:pt idx="95">
                  <c:v>45062</c:v>
                </c:pt>
                <c:pt idx="96">
                  <c:v>45063</c:v>
                </c:pt>
                <c:pt idx="97">
                  <c:v>45064</c:v>
                </c:pt>
                <c:pt idx="98">
                  <c:v>45065</c:v>
                </c:pt>
                <c:pt idx="99">
                  <c:v>45068</c:v>
                </c:pt>
                <c:pt idx="100">
                  <c:v>45069</c:v>
                </c:pt>
                <c:pt idx="101">
                  <c:v>45070</c:v>
                </c:pt>
                <c:pt idx="102">
                  <c:v>45071</c:v>
                </c:pt>
                <c:pt idx="103">
                  <c:v>45072</c:v>
                </c:pt>
                <c:pt idx="104">
                  <c:v>45075</c:v>
                </c:pt>
                <c:pt idx="105">
                  <c:v>45076</c:v>
                </c:pt>
                <c:pt idx="106">
                  <c:v>45077</c:v>
                </c:pt>
                <c:pt idx="107">
                  <c:v>45078</c:v>
                </c:pt>
                <c:pt idx="108">
                  <c:v>45079</c:v>
                </c:pt>
                <c:pt idx="109">
                  <c:v>45082</c:v>
                </c:pt>
                <c:pt idx="110">
                  <c:v>45083</c:v>
                </c:pt>
                <c:pt idx="111">
                  <c:v>45084</c:v>
                </c:pt>
                <c:pt idx="112">
                  <c:v>45085</c:v>
                </c:pt>
                <c:pt idx="113">
                  <c:v>45086</c:v>
                </c:pt>
                <c:pt idx="114">
                  <c:v>45089</c:v>
                </c:pt>
                <c:pt idx="115">
                  <c:v>45090</c:v>
                </c:pt>
                <c:pt idx="116">
                  <c:v>45091</c:v>
                </c:pt>
                <c:pt idx="117">
                  <c:v>45092</c:v>
                </c:pt>
                <c:pt idx="118">
                  <c:v>45093</c:v>
                </c:pt>
                <c:pt idx="119">
                  <c:v>45096</c:v>
                </c:pt>
                <c:pt idx="120">
                  <c:v>45097</c:v>
                </c:pt>
                <c:pt idx="121">
                  <c:v>45098</c:v>
                </c:pt>
                <c:pt idx="122">
                  <c:v>45099</c:v>
                </c:pt>
                <c:pt idx="123">
                  <c:v>45100</c:v>
                </c:pt>
                <c:pt idx="124">
                  <c:v>45103</c:v>
                </c:pt>
                <c:pt idx="125">
                  <c:v>45104</c:v>
                </c:pt>
                <c:pt idx="126">
                  <c:v>45105</c:v>
                </c:pt>
                <c:pt idx="127">
                  <c:v>45106</c:v>
                </c:pt>
                <c:pt idx="128">
                  <c:v>45107</c:v>
                </c:pt>
                <c:pt idx="129">
                  <c:v>45110</c:v>
                </c:pt>
                <c:pt idx="130">
                  <c:v>45111</c:v>
                </c:pt>
                <c:pt idx="131">
                  <c:v>45112</c:v>
                </c:pt>
                <c:pt idx="132">
                  <c:v>45113</c:v>
                </c:pt>
                <c:pt idx="133">
                  <c:v>45114</c:v>
                </c:pt>
                <c:pt idx="134">
                  <c:v>45117</c:v>
                </c:pt>
                <c:pt idx="135">
                  <c:v>45118</c:v>
                </c:pt>
                <c:pt idx="136">
                  <c:v>45119</c:v>
                </c:pt>
                <c:pt idx="137">
                  <c:v>45120</c:v>
                </c:pt>
                <c:pt idx="138">
                  <c:v>45121</c:v>
                </c:pt>
                <c:pt idx="139">
                  <c:v>45124</c:v>
                </c:pt>
                <c:pt idx="140">
                  <c:v>45125</c:v>
                </c:pt>
                <c:pt idx="141">
                  <c:v>45126</c:v>
                </c:pt>
                <c:pt idx="142">
                  <c:v>45127</c:v>
                </c:pt>
                <c:pt idx="143">
                  <c:v>45128</c:v>
                </c:pt>
                <c:pt idx="144">
                  <c:v>45131</c:v>
                </c:pt>
                <c:pt idx="145">
                  <c:v>45132</c:v>
                </c:pt>
                <c:pt idx="146">
                  <c:v>45133</c:v>
                </c:pt>
                <c:pt idx="147">
                  <c:v>45134</c:v>
                </c:pt>
                <c:pt idx="148">
                  <c:v>45135</c:v>
                </c:pt>
                <c:pt idx="149">
                  <c:v>45138</c:v>
                </c:pt>
                <c:pt idx="150">
                  <c:v>45139</c:v>
                </c:pt>
                <c:pt idx="151">
                  <c:v>45140</c:v>
                </c:pt>
                <c:pt idx="152">
                  <c:v>45141</c:v>
                </c:pt>
                <c:pt idx="153">
                  <c:v>45142</c:v>
                </c:pt>
                <c:pt idx="154">
                  <c:v>45145</c:v>
                </c:pt>
                <c:pt idx="155">
                  <c:v>45146</c:v>
                </c:pt>
                <c:pt idx="156">
                  <c:v>45147</c:v>
                </c:pt>
                <c:pt idx="157">
                  <c:v>45148</c:v>
                </c:pt>
                <c:pt idx="158">
                  <c:v>45149</c:v>
                </c:pt>
                <c:pt idx="159">
                  <c:v>45152</c:v>
                </c:pt>
                <c:pt idx="160">
                  <c:v>45153</c:v>
                </c:pt>
                <c:pt idx="161">
                  <c:v>45154</c:v>
                </c:pt>
                <c:pt idx="162">
                  <c:v>45155</c:v>
                </c:pt>
                <c:pt idx="163">
                  <c:v>45156</c:v>
                </c:pt>
                <c:pt idx="164">
                  <c:v>45159</c:v>
                </c:pt>
                <c:pt idx="165">
                  <c:v>45160</c:v>
                </c:pt>
                <c:pt idx="166">
                  <c:v>45161</c:v>
                </c:pt>
                <c:pt idx="167">
                  <c:v>45162</c:v>
                </c:pt>
                <c:pt idx="168">
                  <c:v>45163</c:v>
                </c:pt>
                <c:pt idx="169">
                  <c:v>45166</c:v>
                </c:pt>
                <c:pt idx="170">
                  <c:v>45167</c:v>
                </c:pt>
                <c:pt idx="171">
                  <c:v>45168</c:v>
                </c:pt>
                <c:pt idx="172">
                  <c:v>45169</c:v>
                </c:pt>
                <c:pt idx="173">
                  <c:v>45170</c:v>
                </c:pt>
                <c:pt idx="174">
                  <c:v>45173</c:v>
                </c:pt>
                <c:pt idx="175">
                  <c:v>45174</c:v>
                </c:pt>
                <c:pt idx="176">
                  <c:v>45175</c:v>
                </c:pt>
                <c:pt idx="177">
                  <c:v>45176</c:v>
                </c:pt>
                <c:pt idx="178">
                  <c:v>45177</c:v>
                </c:pt>
                <c:pt idx="179">
                  <c:v>45180</c:v>
                </c:pt>
                <c:pt idx="180">
                  <c:v>45181</c:v>
                </c:pt>
                <c:pt idx="181">
                  <c:v>45182</c:v>
                </c:pt>
                <c:pt idx="182">
                  <c:v>45183</c:v>
                </c:pt>
                <c:pt idx="183">
                  <c:v>45184</c:v>
                </c:pt>
                <c:pt idx="184">
                  <c:v>45187</c:v>
                </c:pt>
                <c:pt idx="185">
                  <c:v>45188</c:v>
                </c:pt>
                <c:pt idx="186">
                  <c:v>45189</c:v>
                </c:pt>
                <c:pt idx="187">
                  <c:v>45190</c:v>
                </c:pt>
                <c:pt idx="188">
                  <c:v>45191</c:v>
                </c:pt>
                <c:pt idx="189">
                  <c:v>45194</c:v>
                </c:pt>
                <c:pt idx="190">
                  <c:v>45195</c:v>
                </c:pt>
                <c:pt idx="191">
                  <c:v>45196</c:v>
                </c:pt>
                <c:pt idx="192">
                  <c:v>45197</c:v>
                </c:pt>
                <c:pt idx="193">
                  <c:v>45198</c:v>
                </c:pt>
                <c:pt idx="194">
                  <c:v>45201</c:v>
                </c:pt>
                <c:pt idx="195">
                  <c:v>45202</c:v>
                </c:pt>
                <c:pt idx="196">
                  <c:v>45203</c:v>
                </c:pt>
                <c:pt idx="197">
                  <c:v>45204</c:v>
                </c:pt>
                <c:pt idx="198">
                  <c:v>45205</c:v>
                </c:pt>
                <c:pt idx="199">
                  <c:v>45208</c:v>
                </c:pt>
                <c:pt idx="200">
                  <c:v>45209</c:v>
                </c:pt>
                <c:pt idx="201">
                  <c:v>45210</c:v>
                </c:pt>
                <c:pt idx="202">
                  <c:v>45211</c:v>
                </c:pt>
                <c:pt idx="203">
                  <c:v>45212</c:v>
                </c:pt>
                <c:pt idx="204">
                  <c:v>45215</c:v>
                </c:pt>
                <c:pt idx="205">
                  <c:v>45216</c:v>
                </c:pt>
                <c:pt idx="206">
                  <c:v>45217</c:v>
                </c:pt>
                <c:pt idx="207">
                  <c:v>45218</c:v>
                </c:pt>
                <c:pt idx="208">
                  <c:v>45219</c:v>
                </c:pt>
                <c:pt idx="209">
                  <c:v>45222</c:v>
                </c:pt>
                <c:pt idx="210">
                  <c:v>45223</c:v>
                </c:pt>
                <c:pt idx="211">
                  <c:v>45224</c:v>
                </c:pt>
                <c:pt idx="212">
                  <c:v>45225</c:v>
                </c:pt>
                <c:pt idx="213">
                  <c:v>45226</c:v>
                </c:pt>
                <c:pt idx="214">
                  <c:v>45229</c:v>
                </c:pt>
                <c:pt idx="215">
                  <c:v>45230</c:v>
                </c:pt>
                <c:pt idx="216">
                  <c:v>45231</c:v>
                </c:pt>
                <c:pt idx="217">
                  <c:v>45232</c:v>
                </c:pt>
                <c:pt idx="218">
                  <c:v>45233</c:v>
                </c:pt>
                <c:pt idx="219">
                  <c:v>45236</c:v>
                </c:pt>
                <c:pt idx="220">
                  <c:v>45237</c:v>
                </c:pt>
                <c:pt idx="221">
                  <c:v>45238</c:v>
                </c:pt>
                <c:pt idx="222">
                  <c:v>45239</c:v>
                </c:pt>
                <c:pt idx="223">
                  <c:v>45240</c:v>
                </c:pt>
                <c:pt idx="224">
                  <c:v>45243</c:v>
                </c:pt>
                <c:pt idx="225">
                  <c:v>45244</c:v>
                </c:pt>
                <c:pt idx="226">
                  <c:v>45245</c:v>
                </c:pt>
                <c:pt idx="227">
                  <c:v>45246</c:v>
                </c:pt>
                <c:pt idx="228">
                  <c:v>45247</c:v>
                </c:pt>
                <c:pt idx="229">
                  <c:v>45250</c:v>
                </c:pt>
                <c:pt idx="230">
                  <c:v>45251</c:v>
                </c:pt>
                <c:pt idx="231">
                  <c:v>45252</c:v>
                </c:pt>
                <c:pt idx="232">
                  <c:v>45253</c:v>
                </c:pt>
                <c:pt idx="233">
                  <c:v>45254</c:v>
                </c:pt>
                <c:pt idx="234">
                  <c:v>45257</c:v>
                </c:pt>
                <c:pt idx="235">
                  <c:v>45258</c:v>
                </c:pt>
                <c:pt idx="236">
                  <c:v>45259</c:v>
                </c:pt>
                <c:pt idx="237">
                  <c:v>45260</c:v>
                </c:pt>
              </c:numCache>
            </c:numRef>
          </c:cat>
          <c:val>
            <c:numRef>
              <c:f>'CMI (YTD)'!$C$37:$C$274</c:f>
              <c:numCache>
                <c:formatCode>0.0%</c:formatCode>
                <c:ptCount val="238"/>
                <c:pt idx="0">
                  <c:v>#N/A</c:v>
                </c:pt>
                <c:pt idx="1">
                  <c:v>0</c:v>
                </c:pt>
                <c:pt idx="2">
                  <c:v>7.4999999999999997E-3</c:v>
                </c:pt>
                <c:pt idx="3">
                  <c:v>-4.1999999999999997E-3</c:v>
                </c:pt>
                <c:pt idx="4">
                  <c:v>1.8500000000000003E-2</c:v>
                </c:pt>
                <c:pt idx="5">
                  <c:v>1.78E-2</c:v>
                </c:pt>
                <c:pt idx="6">
                  <c:v>2.4900000000000002E-2</c:v>
                </c:pt>
                <c:pt idx="7">
                  <c:v>3.7999999999999999E-2</c:v>
                </c:pt>
                <c:pt idx="8">
                  <c:v>4.1599999999999998E-2</c:v>
                </c:pt>
                <c:pt idx="9">
                  <c:v>4.5700000000000005E-2</c:v>
                </c:pt>
                <c:pt idx="10">
                  <c:v>#N/A</c:v>
                </c:pt>
                <c:pt idx="11">
                  <c:v>4.36E-2</c:v>
                </c:pt>
                <c:pt idx="12">
                  <c:v>2.7400000000000001E-2</c:v>
                </c:pt>
                <c:pt idx="13">
                  <c:v>1.95E-2</c:v>
                </c:pt>
                <c:pt idx="14">
                  <c:v>3.8800000000000001E-2</c:v>
                </c:pt>
                <c:pt idx="15">
                  <c:v>5.1200000000000002E-2</c:v>
                </c:pt>
                <c:pt idx="16">
                  <c:v>5.04E-2</c:v>
                </c:pt>
                <c:pt idx="17">
                  <c:v>5.0199999999999995E-2</c:v>
                </c:pt>
                <c:pt idx="18">
                  <c:v>6.1799999999999994E-2</c:v>
                </c:pt>
                <c:pt idx="19">
                  <c:v>6.4399999999999999E-2</c:v>
                </c:pt>
                <c:pt idx="20">
                  <c:v>5.0599999999999999E-2</c:v>
                </c:pt>
                <c:pt idx="21">
                  <c:v>6.6000000000000003E-2</c:v>
                </c:pt>
                <c:pt idx="22">
                  <c:v>7.7199999999999991E-2</c:v>
                </c:pt>
                <c:pt idx="23">
                  <c:v>9.3000000000000013E-2</c:v>
                </c:pt>
                <c:pt idx="24">
                  <c:v>8.1699999999999995E-2</c:v>
                </c:pt>
                <c:pt idx="25">
                  <c:v>7.4999999999999997E-2</c:v>
                </c:pt>
                <c:pt idx="26">
                  <c:v>8.8900000000000007E-2</c:v>
                </c:pt>
                <c:pt idx="27">
                  <c:v>7.6799999999999993E-2</c:v>
                </c:pt>
                <c:pt idx="28">
                  <c:v>6.7299999999999999E-2</c:v>
                </c:pt>
                <c:pt idx="29">
                  <c:v>6.9599999999999995E-2</c:v>
                </c:pt>
                <c:pt idx="30">
                  <c:v>8.1900000000000001E-2</c:v>
                </c:pt>
                <c:pt idx="31">
                  <c:v>8.1600000000000006E-2</c:v>
                </c:pt>
                <c:pt idx="32">
                  <c:v>8.4600000000000009E-2</c:v>
                </c:pt>
                <c:pt idx="33">
                  <c:v>6.9599999999999995E-2</c:v>
                </c:pt>
                <c:pt idx="34">
                  <c:v>6.6699999999999995E-2</c:v>
                </c:pt>
                <c:pt idx="35">
                  <c:v>#N/A</c:v>
                </c:pt>
                <c:pt idx="36">
                  <c:v>4.53E-2</c:v>
                </c:pt>
                <c:pt idx="37">
                  <c:v>4.36E-2</c:v>
                </c:pt>
                <c:pt idx="38">
                  <c:v>4.9200000000000001E-2</c:v>
                </c:pt>
                <c:pt idx="39">
                  <c:v>3.8199999999999998E-2</c:v>
                </c:pt>
                <c:pt idx="40">
                  <c:v>4.1299999999999996E-2</c:v>
                </c:pt>
                <c:pt idx="41">
                  <c:v>3.8199999999999998E-2</c:v>
                </c:pt>
                <c:pt idx="42">
                  <c:v>3.3300000000000003E-2</c:v>
                </c:pt>
                <c:pt idx="43">
                  <c:v>4.1100000000000005E-2</c:v>
                </c:pt>
                <c:pt idx="44">
                  <c:v>5.79E-2</c:v>
                </c:pt>
                <c:pt idx="45">
                  <c:v>5.8600000000000006E-2</c:v>
                </c:pt>
                <c:pt idx="46">
                  <c:v>4.24E-2</c:v>
                </c:pt>
                <c:pt idx="47">
                  <c:v>4.3899999999999995E-2</c:v>
                </c:pt>
                <c:pt idx="48">
                  <c:v>2.46E-2</c:v>
                </c:pt>
                <c:pt idx="49">
                  <c:v>9.7999999999999997E-3</c:v>
                </c:pt>
                <c:pt idx="50">
                  <c:v>8.3000000000000001E-3</c:v>
                </c:pt>
                <c:pt idx="51">
                  <c:v>2.4900000000000002E-2</c:v>
                </c:pt>
                <c:pt idx="52">
                  <c:v>1.77E-2</c:v>
                </c:pt>
                <c:pt idx="53">
                  <c:v>3.56E-2</c:v>
                </c:pt>
                <c:pt idx="54">
                  <c:v>2.4199999999999999E-2</c:v>
                </c:pt>
                <c:pt idx="55">
                  <c:v>3.3300000000000003E-2</c:v>
                </c:pt>
                <c:pt idx="56">
                  <c:v>4.6699999999999998E-2</c:v>
                </c:pt>
                <c:pt idx="57">
                  <c:v>2.9500000000000002E-2</c:v>
                </c:pt>
                <c:pt idx="58">
                  <c:v>3.2599999999999997E-2</c:v>
                </c:pt>
                <c:pt idx="59">
                  <c:v>3.8399999999999997E-2</c:v>
                </c:pt>
                <c:pt idx="60">
                  <c:v>4.0099999999999997E-2</c:v>
                </c:pt>
                <c:pt idx="61">
                  <c:v>3.85E-2</c:v>
                </c:pt>
                <c:pt idx="62">
                  <c:v>5.33E-2</c:v>
                </c:pt>
                <c:pt idx="63">
                  <c:v>5.9299999999999999E-2</c:v>
                </c:pt>
                <c:pt idx="64">
                  <c:v>7.46E-2</c:v>
                </c:pt>
                <c:pt idx="65">
                  <c:v>7.85E-2</c:v>
                </c:pt>
                <c:pt idx="66">
                  <c:v>7.2300000000000003E-2</c:v>
                </c:pt>
                <c:pt idx="67">
                  <c:v>6.9599999999999995E-2</c:v>
                </c:pt>
                <c:pt idx="68">
                  <c:v>7.3399999999999993E-2</c:v>
                </c:pt>
                <c:pt idx="69">
                  <c:v>7.4499999999999997E-2</c:v>
                </c:pt>
                <c:pt idx="70">
                  <c:v>7.4499999999999997E-2</c:v>
                </c:pt>
                <c:pt idx="71">
                  <c:v>7.0000000000000007E-2</c:v>
                </c:pt>
                <c:pt idx="72">
                  <c:v>8.4199999999999997E-2</c:v>
                </c:pt>
                <c:pt idx="73">
                  <c:v>8.199999999999999E-2</c:v>
                </c:pt>
                <c:pt idx="74">
                  <c:v>8.5600000000000009E-2</c:v>
                </c:pt>
                <c:pt idx="75">
                  <c:v>8.6500000000000007E-2</c:v>
                </c:pt>
                <c:pt idx="76">
                  <c:v>8.6400000000000005E-2</c:v>
                </c:pt>
                <c:pt idx="77">
                  <c:v>7.9899999999999999E-2</c:v>
                </c:pt>
                <c:pt idx="78">
                  <c:v>8.09E-2</c:v>
                </c:pt>
                <c:pt idx="79">
                  <c:v>8.1799999999999998E-2</c:v>
                </c:pt>
                <c:pt idx="80">
                  <c:v>6.4699999999999994E-2</c:v>
                </c:pt>
                <c:pt idx="81">
                  <c:v>6.0599999999999994E-2</c:v>
                </c:pt>
                <c:pt idx="82">
                  <c:v>8.14E-2</c:v>
                </c:pt>
                <c:pt idx="83">
                  <c:v>9.0299999999999991E-2</c:v>
                </c:pt>
                <c:pt idx="84">
                  <c:v>8.9900000000000008E-2</c:v>
                </c:pt>
                <c:pt idx="85">
                  <c:v>7.7300000000000008E-2</c:v>
                </c:pt>
                <c:pt idx="86">
                  <c:v>6.9699999999999998E-2</c:v>
                </c:pt>
                <c:pt idx="87">
                  <c:v>6.2E-2</c:v>
                </c:pt>
                <c:pt idx="88">
                  <c:v>8.1600000000000006E-2</c:v>
                </c:pt>
                <c:pt idx="89">
                  <c:v>8.2100000000000006E-2</c:v>
                </c:pt>
                <c:pt idx="90">
                  <c:v>7.7199999999999991E-2</c:v>
                </c:pt>
                <c:pt idx="91">
                  <c:v>8.199999999999999E-2</c:v>
                </c:pt>
                <c:pt idx="92">
                  <c:v>8.0100000000000005E-2</c:v>
                </c:pt>
                <c:pt idx="93">
                  <c:v>7.8399999999999997E-2</c:v>
                </c:pt>
                <c:pt idx="94">
                  <c:v>8.1600000000000006E-2</c:v>
                </c:pt>
                <c:pt idx="95">
                  <c:v>7.4700000000000003E-2</c:v>
                </c:pt>
                <c:pt idx="96">
                  <c:v>8.7499999999999994E-2</c:v>
                </c:pt>
                <c:pt idx="97">
                  <c:v>9.7799999999999998E-2</c:v>
                </c:pt>
                <c:pt idx="98">
                  <c:v>9.6199999999999994E-2</c:v>
                </c:pt>
                <c:pt idx="99">
                  <c:v>9.64E-2</c:v>
                </c:pt>
                <c:pt idx="100">
                  <c:v>8.4100000000000008E-2</c:v>
                </c:pt>
                <c:pt idx="101">
                  <c:v>7.6100000000000001E-2</c:v>
                </c:pt>
                <c:pt idx="102">
                  <c:v>8.5500000000000007E-2</c:v>
                </c:pt>
                <c:pt idx="103">
                  <c:v>9.9700000000000011E-2</c:v>
                </c:pt>
                <c:pt idx="104">
                  <c:v>#N/A</c:v>
                </c:pt>
                <c:pt idx="105">
                  <c:v>9.9700000000000011E-2</c:v>
                </c:pt>
                <c:pt idx="106">
                  <c:v>9.3000000000000013E-2</c:v>
                </c:pt>
                <c:pt idx="107">
                  <c:v>0.1038</c:v>
                </c:pt>
                <c:pt idx="108">
                  <c:v>0.1198</c:v>
                </c:pt>
                <c:pt idx="109">
                  <c:v>0.1176</c:v>
                </c:pt>
                <c:pt idx="110">
                  <c:v>0.1202</c:v>
                </c:pt>
                <c:pt idx="111">
                  <c:v>0.1159</c:v>
                </c:pt>
                <c:pt idx="112">
                  <c:v>0.12279999999999999</c:v>
                </c:pt>
                <c:pt idx="113">
                  <c:v>0.1241</c:v>
                </c:pt>
                <c:pt idx="114">
                  <c:v>0.1346</c:v>
                </c:pt>
                <c:pt idx="115">
                  <c:v>0.14249999999999999</c:v>
                </c:pt>
                <c:pt idx="116">
                  <c:v>0.1434</c:v>
                </c:pt>
                <c:pt idx="117">
                  <c:v>0.1573</c:v>
                </c:pt>
                <c:pt idx="118">
                  <c:v>0.15310000000000001</c:v>
                </c:pt>
                <c:pt idx="119">
                  <c:v>#N/A</c:v>
                </c:pt>
                <c:pt idx="120">
                  <c:v>0.14760000000000001</c:v>
                </c:pt>
                <c:pt idx="121">
                  <c:v>0.1416</c:v>
                </c:pt>
                <c:pt idx="122">
                  <c:v>0.1459</c:v>
                </c:pt>
                <c:pt idx="123">
                  <c:v>0.1371</c:v>
                </c:pt>
                <c:pt idx="124">
                  <c:v>0.13200000000000001</c:v>
                </c:pt>
                <c:pt idx="125">
                  <c:v>0.1449</c:v>
                </c:pt>
                <c:pt idx="126">
                  <c:v>0.14449999999999999</c:v>
                </c:pt>
                <c:pt idx="127">
                  <c:v>0.1497</c:v>
                </c:pt>
                <c:pt idx="128">
                  <c:v>0.1638</c:v>
                </c:pt>
                <c:pt idx="129">
                  <c:v>0.16510000000000002</c:v>
                </c:pt>
                <c:pt idx="130">
                  <c:v>#N/A</c:v>
                </c:pt>
                <c:pt idx="131">
                  <c:v>0.1628</c:v>
                </c:pt>
                <c:pt idx="132">
                  <c:v>0.15359999999999999</c:v>
                </c:pt>
                <c:pt idx="133">
                  <c:v>0.15029999999999999</c:v>
                </c:pt>
                <c:pt idx="134">
                  <c:v>0.15310000000000001</c:v>
                </c:pt>
                <c:pt idx="135">
                  <c:v>0.16089999999999999</c:v>
                </c:pt>
                <c:pt idx="136">
                  <c:v>0.16949999999999998</c:v>
                </c:pt>
                <c:pt idx="137">
                  <c:v>0.1794</c:v>
                </c:pt>
                <c:pt idx="138">
                  <c:v>0.1782</c:v>
                </c:pt>
                <c:pt idx="139">
                  <c:v>0.1827</c:v>
                </c:pt>
                <c:pt idx="140">
                  <c:v>0.19109999999999999</c:v>
                </c:pt>
                <c:pt idx="141">
                  <c:v>0.19390000000000002</c:v>
                </c:pt>
                <c:pt idx="142">
                  <c:v>0.18590000000000001</c:v>
                </c:pt>
                <c:pt idx="143">
                  <c:v>0.1862</c:v>
                </c:pt>
                <c:pt idx="144">
                  <c:v>0.191</c:v>
                </c:pt>
                <c:pt idx="145">
                  <c:v>0.19440000000000002</c:v>
                </c:pt>
                <c:pt idx="146">
                  <c:v>0.19420000000000001</c:v>
                </c:pt>
                <c:pt idx="147">
                  <c:v>0.1865</c:v>
                </c:pt>
                <c:pt idx="148">
                  <c:v>0.19820000000000002</c:v>
                </c:pt>
                <c:pt idx="149">
                  <c:v>0.2</c:v>
                </c:pt>
                <c:pt idx="150">
                  <c:v>0.1968</c:v>
                </c:pt>
                <c:pt idx="151">
                  <c:v>0.1802</c:v>
                </c:pt>
                <c:pt idx="152">
                  <c:v>0.1772</c:v>
                </c:pt>
                <c:pt idx="153">
                  <c:v>0.17100000000000001</c:v>
                </c:pt>
                <c:pt idx="154">
                  <c:v>0.18160000000000001</c:v>
                </c:pt>
                <c:pt idx="155">
                  <c:v>0.17660000000000001</c:v>
                </c:pt>
                <c:pt idx="156">
                  <c:v>0.16829999999999998</c:v>
                </c:pt>
                <c:pt idx="157">
                  <c:v>0.1686</c:v>
                </c:pt>
                <c:pt idx="158">
                  <c:v>0.1673</c:v>
                </c:pt>
                <c:pt idx="159">
                  <c:v>0.17399999999999999</c:v>
                </c:pt>
                <c:pt idx="160">
                  <c:v>0.1605</c:v>
                </c:pt>
                <c:pt idx="161">
                  <c:v>0.1517</c:v>
                </c:pt>
                <c:pt idx="162">
                  <c:v>0.14279999999999998</c:v>
                </c:pt>
                <c:pt idx="163">
                  <c:v>0.14269999999999999</c:v>
                </c:pt>
                <c:pt idx="164">
                  <c:v>0.15049999999999999</c:v>
                </c:pt>
                <c:pt idx="165">
                  <c:v>0.14730000000000001</c:v>
                </c:pt>
                <c:pt idx="166">
                  <c:v>0.16</c:v>
                </c:pt>
                <c:pt idx="167">
                  <c:v>0.1444</c:v>
                </c:pt>
                <c:pt idx="168">
                  <c:v>0.15210000000000001</c:v>
                </c:pt>
                <c:pt idx="169">
                  <c:v>0.1593</c:v>
                </c:pt>
                <c:pt idx="170">
                  <c:v>0.17610000000000001</c:v>
                </c:pt>
                <c:pt idx="171">
                  <c:v>0.18059999999999998</c:v>
                </c:pt>
                <c:pt idx="172">
                  <c:v>0.1787</c:v>
                </c:pt>
                <c:pt idx="173">
                  <c:v>0.18090000000000001</c:v>
                </c:pt>
                <c:pt idx="174">
                  <c:v>#N/A</c:v>
                </c:pt>
                <c:pt idx="175">
                  <c:v>0.1759</c:v>
                </c:pt>
                <c:pt idx="176">
                  <c:v>0.16769999999999999</c:v>
                </c:pt>
                <c:pt idx="177">
                  <c:v>0.16399999999999998</c:v>
                </c:pt>
                <c:pt idx="178">
                  <c:v>0.1656</c:v>
                </c:pt>
                <c:pt idx="179">
                  <c:v>0.17350000000000002</c:v>
                </c:pt>
                <c:pt idx="180">
                  <c:v>0.1668</c:v>
                </c:pt>
                <c:pt idx="181">
                  <c:v>0.16820000000000002</c:v>
                </c:pt>
                <c:pt idx="182">
                  <c:v>0.17809999999999998</c:v>
                </c:pt>
                <c:pt idx="183">
                  <c:v>0.16370000000000001</c:v>
                </c:pt>
                <c:pt idx="184">
                  <c:v>0.1646</c:v>
                </c:pt>
                <c:pt idx="185">
                  <c:v>0.16210000000000002</c:v>
                </c:pt>
                <c:pt idx="186">
                  <c:v>0.1512</c:v>
                </c:pt>
                <c:pt idx="187">
                  <c:v>0.1323</c:v>
                </c:pt>
                <c:pt idx="188">
                  <c:v>0.12970000000000001</c:v>
                </c:pt>
                <c:pt idx="189">
                  <c:v>0.13419999999999999</c:v>
                </c:pt>
                <c:pt idx="190">
                  <c:v>0.11749999999999999</c:v>
                </c:pt>
                <c:pt idx="191">
                  <c:v>0.11779999999999999</c:v>
                </c:pt>
                <c:pt idx="192">
                  <c:v>0.1244</c:v>
                </c:pt>
                <c:pt idx="193">
                  <c:v>0.12130000000000001</c:v>
                </c:pt>
                <c:pt idx="194">
                  <c:v>0.12140000000000001</c:v>
                </c:pt>
                <c:pt idx="195">
                  <c:v>0.106</c:v>
                </c:pt>
                <c:pt idx="196">
                  <c:v>0.115</c:v>
                </c:pt>
                <c:pt idx="197">
                  <c:v>0.11349999999999999</c:v>
                </c:pt>
                <c:pt idx="198">
                  <c:v>0.12670000000000001</c:v>
                </c:pt>
                <c:pt idx="199">
                  <c:v>0.1338</c:v>
                </c:pt>
                <c:pt idx="200">
                  <c:v>0.13970000000000002</c:v>
                </c:pt>
                <c:pt idx="201">
                  <c:v>0.14460000000000001</c:v>
                </c:pt>
                <c:pt idx="202">
                  <c:v>0.13739999999999999</c:v>
                </c:pt>
                <c:pt idx="203">
                  <c:v>0.13170000000000001</c:v>
                </c:pt>
                <c:pt idx="204">
                  <c:v>0.14369999999999999</c:v>
                </c:pt>
                <c:pt idx="205">
                  <c:v>0.14360000000000001</c:v>
                </c:pt>
                <c:pt idx="206">
                  <c:v>0.1283</c:v>
                </c:pt>
                <c:pt idx="207">
                  <c:v>0.11869999999999999</c:v>
                </c:pt>
                <c:pt idx="208">
                  <c:v>0.10460000000000001</c:v>
                </c:pt>
                <c:pt idx="209">
                  <c:v>0.1027</c:v>
                </c:pt>
                <c:pt idx="210">
                  <c:v>0.1108</c:v>
                </c:pt>
                <c:pt idx="211">
                  <c:v>9.4800000000000009E-2</c:v>
                </c:pt>
                <c:pt idx="212">
                  <c:v>8.1900000000000001E-2</c:v>
                </c:pt>
                <c:pt idx="213">
                  <c:v>7.6700000000000004E-2</c:v>
                </c:pt>
                <c:pt idx="214">
                  <c:v>8.9600000000000013E-2</c:v>
                </c:pt>
                <c:pt idx="215">
                  <c:v>9.6699999999999994E-2</c:v>
                </c:pt>
                <c:pt idx="216">
                  <c:v>0.1082</c:v>
                </c:pt>
                <c:pt idx="217">
                  <c:v>0.12909999999999999</c:v>
                </c:pt>
                <c:pt idx="218" formatCode="0%">
                  <c:v>0.13970000000000002</c:v>
                </c:pt>
                <c:pt idx="219" formatCode="0%">
                  <c:v>0.14169999999999999</c:v>
                </c:pt>
                <c:pt idx="220" formatCode="0%">
                  <c:v>0.1449</c:v>
                </c:pt>
                <c:pt idx="221" formatCode="0%">
                  <c:v>0.14610000000000001</c:v>
                </c:pt>
                <c:pt idx="222" formatCode="0%">
                  <c:v>0.1368</c:v>
                </c:pt>
                <c:pt idx="223" formatCode="0%">
                  <c:v>0.15460000000000002</c:v>
                </c:pt>
                <c:pt idx="224" formatCode="0%">
                  <c:v>0.15359999999999999</c:v>
                </c:pt>
                <c:pt idx="225" formatCode="0%">
                  <c:v>0.17559999999999998</c:v>
                </c:pt>
                <c:pt idx="226" formatCode="0%">
                  <c:v>0.17749999999999999</c:v>
                </c:pt>
                <c:pt idx="227" formatCode="0%">
                  <c:v>0.1789</c:v>
                </c:pt>
                <c:pt idx="228" formatCode="0%">
                  <c:v>0.1804</c:v>
                </c:pt>
                <c:pt idx="229" formatCode="0%">
                  <c:v>0.18909999999999999</c:v>
                </c:pt>
                <c:pt idx="230" formatCode="0%">
                  <c:v>0.1867</c:v>
                </c:pt>
                <c:pt idx="231" formatCode="0%">
                  <c:v>0.19149999999999998</c:v>
                </c:pt>
                <c:pt idx="232" formatCode="0%">
                  <c:v>#N/A</c:v>
                </c:pt>
                <c:pt idx="233" formatCode="0%">
                  <c:v>0.1923</c:v>
                </c:pt>
                <c:pt idx="234" formatCode="0%">
                  <c:v>0.18989999999999999</c:v>
                </c:pt>
                <c:pt idx="235" formatCode="0%">
                  <c:v>0.19109999999999999</c:v>
                </c:pt>
                <c:pt idx="236" formatCode="0%">
                  <c:v>0.19</c:v>
                </c:pt>
                <c:pt idx="237" formatCode="0%">
                  <c:v>0.19450000000000001</c:v>
                </c:pt>
              </c:numCache>
            </c:numRef>
          </c:val>
          <c:smooth val="0"/>
          <c:extLst>
            <c:ext xmlns:c16="http://schemas.microsoft.com/office/drawing/2014/chart" uri="{C3380CC4-5D6E-409C-BE32-E72D297353CC}">
              <c16:uniqueId val="{00000001-7D34-42CF-95BB-B45EEA399E1A}"/>
            </c:ext>
          </c:extLst>
        </c:ser>
        <c:ser>
          <c:idx val="1"/>
          <c:order val="2"/>
          <c:spPr>
            <a:ln w="28575" cap="rnd">
              <a:solidFill>
                <a:srgbClr val="A0C4AA"/>
              </a:solidFill>
              <a:round/>
            </a:ln>
            <a:effectLst/>
          </c:spPr>
          <c:marker>
            <c:symbol val="none"/>
          </c:marker>
          <c:cat>
            <c:numRef>
              <c:f>'CMI (YTD)'!$A$37:$A$274</c:f>
              <c:numCache>
                <c:formatCode>[$-409]mmm\-dd\-yyyy;@</c:formatCode>
                <c:ptCount val="238"/>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45026</c:v>
                </c:pt>
                <c:pt idx="70">
                  <c:v>45027</c:v>
                </c:pt>
                <c:pt idx="71">
                  <c:v>45028</c:v>
                </c:pt>
                <c:pt idx="72">
                  <c:v>45029</c:v>
                </c:pt>
                <c:pt idx="73">
                  <c:v>45030</c:v>
                </c:pt>
                <c:pt idx="74">
                  <c:v>45033</c:v>
                </c:pt>
                <c:pt idx="75">
                  <c:v>45034</c:v>
                </c:pt>
                <c:pt idx="76">
                  <c:v>45035</c:v>
                </c:pt>
                <c:pt idx="77">
                  <c:v>45036</c:v>
                </c:pt>
                <c:pt idx="78">
                  <c:v>45037</c:v>
                </c:pt>
                <c:pt idx="79">
                  <c:v>45040</c:v>
                </c:pt>
                <c:pt idx="80">
                  <c:v>45041</c:v>
                </c:pt>
                <c:pt idx="81">
                  <c:v>45042</c:v>
                </c:pt>
                <c:pt idx="82">
                  <c:v>45043</c:v>
                </c:pt>
                <c:pt idx="83">
                  <c:v>45044</c:v>
                </c:pt>
                <c:pt idx="84">
                  <c:v>45047</c:v>
                </c:pt>
                <c:pt idx="85">
                  <c:v>45048</c:v>
                </c:pt>
                <c:pt idx="86">
                  <c:v>45049</c:v>
                </c:pt>
                <c:pt idx="87">
                  <c:v>45050</c:v>
                </c:pt>
                <c:pt idx="88">
                  <c:v>45051</c:v>
                </c:pt>
                <c:pt idx="89">
                  <c:v>45054</c:v>
                </c:pt>
                <c:pt idx="90">
                  <c:v>45055</c:v>
                </c:pt>
                <c:pt idx="91">
                  <c:v>45056</c:v>
                </c:pt>
                <c:pt idx="92">
                  <c:v>45057</c:v>
                </c:pt>
                <c:pt idx="93">
                  <c:v>45058</c:v>
                </c:pt>
                <c:pt idx="94">
                  <c:v>45061</c:v>
                </c:pt>
                <c:pt idx="95">
                  <c:v>45062</c:v>
                </c:pt>
                <c:pt idx="96">
                  <c:v>45063</c:v>
                </c:pt>
                <c:pt idx="97">
                  <c:v>45064</c:v>
                </c:pt>
                <c:pt idx="98">
                  <c:v>45065</c:v>
                </c:pt>
                <c:pt idx="99">
                  <c:v>45068</c:v>
                </c:pt>
                <c:pt idx="100">
                  <c:v>45069</c:v>
                </c:pt>
                <c:pt idx="101">
                  <c:v>45070</c:v>
                </c:pt>
                <c:pt idx="102">
                  <c:v>45071</c:v>
                </c:pt>
                <c:pt idx="103">
                  <c:v>45072</c:v>
                </c:pt>
                <c:pt idx="104">
                  <c:v>45075</c:v>
                </c:pt>
                <c:pt idx="105">
                  <c:v>45076</c:v>
                </c:pt>
                <c:pt idx="106">
                  <c:v>45077</c:v>
                </c:pt>
                <c:pt idx="107">
                  <c:v>45078</c:v>
                </c:pt>
                <c:pt idx="108">
                  <c:v>45079</c:v>
                </c:pt>
                <c:pt idx="109">
                  <c:v>45082</c:v>
                </c:pt>
                <c:pt idx="110">
                  <c:v>45083</c:v>
                </c:pt>
                <c:pt idx="111">
                  <c:v>45084</c:v>
                </c:pt>
                <c:pt idx="112">
                  <c:v>45085</c:v>
                </c:pt>
                <c:pt idx="113">
                  <c:v>45086</c:v>
                </c:pt>
                <c:pt idx="114">
                  <c:v>45089</c:v>
                </c:pt>
                <c:pt idx="115">
                  <c:v>45090</c:v>
                </c:pt>
                <c:pt idx="116">
                  <c:v>45091</c:v>
                </c:pt>
                <c:pt idx="117">
                  <c:v>45092</c:v>
                </c:pt>
                <c:pt idx="118">
                  <c:v>45093</c:v>
                </c:pt>
                <c:pt idx="119">
                  <c:v>45096</c:v>
                </c:pt>
                <c:pt idx="120">
                  <c:v>45097</c:v>
                </c:pt>
                <c:pt idx="121">
                  <c:v>45098</c:v>
                </c:pt>
                <c:pt idx="122">
                  <c:v>45099</c:v>
                </c:pt>
                <c:pt idx="123">
                  <c:v>45100</c:v>
                </c:pt>
                <c:pt idx="124">
                  <c:v>45103</c:v>
                </c:pt>
                <c:pt idx="125">
                  <c:v>45104</c:v>
                </c:pt>
                <c:pt idx="126">
                  <c:v>45105</c:v>
                </c:pt>
                <c:pt idx="127">
                  <c:v>45106</c:v>
                </c:pt>
                <c:pt idx="128">
                  <c:v>45107</c:v>
                </c:pt>
                <c:pt idx="129">
                  <c:v>45110</c:v>
                </c:pt>
                <c:pt idx="130">
                  <c:v>45111</c:v>
                </c:pt>
                <c:pt idx="131">
                  <c:v>45112</c:v>
                </c:pt>
                <c:pt idx="132">
                  <c:v>45113</c:v>
                </c:pt>
                <c:pt idx="133">
                  <c:v>45114</c:v>
                </c:pt>
                <c:pt idx="134">
                  <c:v>45117</c:v>
                </c:pt>
                <c:pt idx="135">
                  <c:v>45118</c:v>
                </c:pt>
                <c:pt idx="136">
                  <c:v>45119</c:v>
                </c:pt>
                <c:pt idx="137">
                  <c:v>45120</c:v>
                </c:pt>
                <c:pt idx="138">
                  <c:v>45121</c:v>
                </c:pt>
                <c:pt idx="139">
                  <c:v>45124</c:v>
                </c:pt>
                <c:pt idx="140">
                  <c:v>45125</c:v>
                </c:pt>
                <c:pt idx="141">
                  <c:v>45126</c:v>
                </c:pt>
                <c:pt idx="142">
                  <c:v>45127</c:v>
                </c:pt>
                <c:pt idx="143">
                  <c:v>45128</c:v>
                </c:pt>
                <c:pt idx="144">
                  <c:v>45131</c:v>
                </c:pt>
                <c:pt idx="145">
                  <c:v>45132</c:v>
                </c:pt>
                <c:pt idx="146">
                  <c:v>45133</c:v>
                </c:pt>
                <c:pt idx="147">
                  <c:v>45134</c:v>
                </c:pt>
                <c:pt idx="148">
                  <c:v>45135</c:v>
                </c:pt>
                <c:pt idx="149">
                  <c:v>45138</c:v>
                </c:pt>
                <c:pt idx="150">
                  <c:v>45139</c:v>
                </c:pt>
                <c:pt idx="151">
                  <c:v>45140</c:v>
                </c:pt>
                <c:pt idx="152">
                  <c:v>45141</c:v>
                </c:pt>
                <c:pt idx="153">
                  <c:v>45142</c:v>
                </c:pt>
                <c:pt idx="154">
                  <c:v>45145</c:v>
                </c:pt>
                <c:pt idx="155">
                  <c:v>45146</c:v>
                </c:pt>
                <c:pt idx="156">
                  <c:v>45147</c:v>
                </c:pt>
                <c:pt idx="157">
                  <c:v>45148</c:v>
                </c:pt>
                <c:pt idx="158">
                  <c:v>45149</c:v>
                </c:pt>
                <c:pt idx="159">
                  <c:v>45152</c:v>
                </c:pt>
                <c:pt idx="160">
                  <c:v>45153</c:v>
                </c:pt>
                <c:pt idx="161">
                  <c:v>45154</c:v>
                </c:pt>
                <c:pt idx="162">
                  <c:v>45155</c:v>
                </c:pt>
                <c:pt idx="163">
                  <c:v>45156</c:v>
                </c:pt>
                <c:pt idx="164">
                  <c:v>45159</c:v>
                </c:pt>
                <c:pt idx="165">
                  <c:v>45160</c:v>
                </c:pt>
                <c:pt idx="166">
                  <c:v>45161</c:v>
                </c:pt>
                <c:pt idx="167">
                  <c:v>45162</c:v>
                </c:pt>
                <c:pt idx="168">
                  <c:v>45163</c:v>
                </c:pt>
                <c:pt idx="169">
                  <c:v>45166</c:v>
                </c:pt>
                <c:pt idx="170">
                  <c:v>45167</c:v>
                </c:pt>
                <c:pt idx="171">
                  <c:v>45168</c:v>
                </c:pt>
                <c:pt idx="172">
                  <c:v>45169</c:v>
                </c:pt>
                <c:pt idx="173">
                  <c:v>45170</c:v>
                </c:pt>
                <c:pt idx="174">
                  <c:v>45173</c:v>
                </c:pt>
                <c:pt idx="175">
                  <c:v>45174</c:v>
                </c:pt>
                <c:pt idx="176">
                  <c:v>45175</c:v>
                </c:pt>
                <c:pt idx="177">
                  <c:v>45176</c:v>
                </c:pt>
                <c:pt idx="178">
                  <c:v>45177</c:v>
                </c:pt>
                <c:pt idx="179">
                  <c:v>45180</c:v>
                </c:pt>
                <c:pt idx="180">
                  <c:v>45181</c:v>
                </c:pt>
                <c:pt idx="181">
                  <c:v>45182</c:v>
                </c:pt>
                <c:pt idx="182">
                  <c:v>45183</c:v>
                </c:pt>
                <c:pt idx="183">
                  <c:v>45184</c:v>
                </c:pt>
                <c:pt idx="184">
                  <c:v>45187</c:v>
                </c:pt>
                <c:pt idx="185">
                  <c:v>45188</c:v>
                </c:pt>
                <c:pt idx="186">
                  <c:v>45189</c:v>
                </c:pt>
                <c:pt idx="187">
                  <c:v>45190</c:v>
                </c:pt>
                <c:pt idx="188">
                  <c:v>45191</c:v>
                </c:pt>
                <c:pt idx="189">
                  <c:v>45194</c:v>
                </c:pt>
                <c:pt idx="190">
                  <c:v>45195</c:v>
                </c:pt>
                <c:pt idx="191">
                  <c:v>45196</c:v>
                </c:pt>
                <c:pt idx="192">
                  <c:v>45197</c:v>
                </c:pt>
                <c:pt idx="193">
                  <c:v>45198</c:v>
                </c:pt>
                <c:pt idx="194">
                  <c:v>45201</c:v>
                </c:pt>
                <c:pt idx="195">
                  <c:v>45202</c:v>
                </c:pt>
                <c:pt idx="196">
                  <c:v>45203</c:v>
                </c:pt>
                <c:pt idx="197">
                  <c:v>45204</c:v>
                </c:pt>
                <c:pt idx="198">
                  <c:v>45205</c:v>
                </c:pt>
                <c:pt idx="199">
                  <c:v>45208</c:v>
                </c:pt>
                <c:pt idx="200">
                  <c:v>45209</c:v>
                </c:pt>
                <c:pt idx="201">
                  <c:v>45210</c:v>
                </c:pt>
                <c:pt idx="202">
                  <c:v>45211</c:v>
                </c:pt>
                <c:pt idx="203">
                  <c:v>45212</c:v>
                </c:pt>
                <c:pt idx="204">
                  <c:v>45215</c:v>
                </c:pt>
                <c:pt idx="205">
                  <c:v>45216</c:v>
                </c:pt>
                <c:pt idx="206">
                  <c:v>45217</c:v>
                </c:pt>
                <c:pt idx="207">
                  <c:v>45218</c:v>
                </c:pt>
                <c:pt idx="208">
                  <c:v>45219</c:v>
                </c:pt>
                <c:pt idx="209">
                  <c:v>45222</c:v>
                </c:pt>
                <c:pt idx="210">
                  <c:v>45223</c:v>
                </c:pt>
                <c:pt idx="211">
                  <c:v>45224</c:v>
                </c:pt>
                <c:pt idx="212">
                  <c:v>45225</c:v>
                </c:pt>
                <c:pt idx="213">
                  <c:v>45226</c:v>
                </c:pt>
                <c:pt idx="214">
                  <c:v>45229</c:v>
                </c:pt>
                <c:pt idx="215">
                  <c:v>45230</c:v>
                </c:pt>
                <c:pt idx="216">
                  <c:v>45231</c:v>
                </c:pt>
                <c:pt idx="217">
                  <c:v>45232</c:v>
                </c:pt>
                <c:pt idx="218">
                  <c:v>45233</c:v>
                </c:pt>
                <c:pt idx="219">
                  <c:v>45236</c:v>
                </c:pt>
                <c:pt idx="220">
                  <c:v>45237</c:v>
                </c:pt>
                <c:pt idx="221">
                  <c:v>45238</c:v>
                </c:pt>
                <c:pt idx="222">
                  <c:v>45239</c:v>
                </c:pt>
                <c:pt idx="223">
                  <c:v>45240</c:v>
                </c:pt>
                <c:pt idx="224">
                  <c:v>45243</c:v>
                </c:pt>
                <c:pt idx="225">
                  <c:v>45244</c:v>
                </c:pt>
                <c:pt idx="226">
                  <c:v>45245</c:v>
                </c:pt>
                <c:pt idx="227">
                  <c:v>45246</c:v>
                </c:pt>
                <c:pt idx="228">
                  <c:v>45247</c:v>
                </c:pt>
                <c:pt idx="229">
                  <c:v>45250</c:v>
                </c:pt>
                <c:pt idx="230">
                  <c:v>45251</c:v>
                </c:pt>
                <c:pt idx="231">
                  <c:v>45252</c:v>
                </c:pt>
                <c:pt idx="232">
                  <c:v>45253</c:v>
                </c:pt>
                <c:pt idx="233">
                  <c:v>45254</c:v>
                </c:pt>
                <c:pt idx="234">
                  <c:v>45257</c:v>
                </c:pt>
                <c:pt idx="235">
                  <c:v>45258</c:v>
                </c:pt>
                <c:pt idx="236">
                  <c:v>45259</c:v>
                </c:pt>
                <c:pt idx="237">
                  <c:v>45260</c:v>
                </c:pt>
              </c:numCache>
            </c:numRef>
          </c:cat>
          <c:val>
            <c:numRef>
              <c:f>'CMI (YTD)'!$D$37:$D$274</c:f>
              <c:numCache>
                <c:formatCode>0.0%</c:formatCode>
                <c:ptCount val="238"/>
                <c:pt idx="0">
                  <c:v>#N/A</c:v>
                </c:pt>
                <c:pt idx="1">
                  <c:v>0</c:v>
                </c:pt>
                <c:pt idx="2">
                  <c:v>4.0000000000000001E-3</c:v>
                </c:pt>
                <c:pt idx="3">
                  <c:v>-6.1999999999999998E-3</c:v>
                </c:pt>
                <c:pt idx="4">
                  <c:v>1.49E-2</c:v>
                </c:pt>
                <c:pt idx="5">
                  <c:v>1.15E-2</c:v>
                </c:pt>
                <c:pt idx="6">
                  <c:v>1.7100000000000001E-2</c:v>
                </c:pt>
                <c:pt idx="7">
                  <c:v>2.52E-2</c:v>
                </c:pt>
                <c:pt idx="8">
                  <c:v>3.1800000000000002E-2</c:v>
                </c:pt>
                <c:pt idx="9">
                  <c:v>3.5200000000000002E-2</c:v>
                </c:pt>
                <c:pt idx="10">
                  <c:v>#N/A</c:v>
                </c:pt>
                <c:pt idx="11">
                  <c:v>2.3399999999999997E-2</c:v>
                </c:pt>
                <c:pt idx="12">
                  <c:v>4.7999999999999996E-3</c:v>
                </c:pt>
                <c:pt idx="13">
                  <c:v>-2.8000000000000004E-3</c:v>
                </c:pt>
                <c:pt idx="14">
                  <c:v>7.1999999999999998E-3</c:v>
                </c:pt>
                <c:pt idx="15">
                  <c:v>1.49E-2</c:v>
                </c:pt>
                <c:pt idx="16">
                  <c:v>1.8000000000000002E-2</c:v>
                </c:pt>
                <c:pt idx="17">
                  <c:v>1.83E-2</c:v>
                </c:pt>
                <c:pt idx="18">
                  <c:v>2.4500000000000001E-2</c:v>
                </c:pt>
                <c:pt idx="19">
                  <c:v>2.5399999999999999E-2</c:v>
                </c:pt>
                <c:pt idx="20">
                  <c:v>1.7500000000000002E-2</c:v>
                </c:pt>
                <c:pt idx="21">
                  <c:v>2.87E-2</c:v>
                </c:pt>
                <c:pt idx="22">
                  <c:v>2.8900000000000002E-2</c:v>
                </c:pt>
                <c:pt idx="23">
                  <c:v>2.7699999999999999E-2</c:v>
                </c:pt>
                <c:pt idx="24">
                  <c:v>2.3799999999999998E-2</c:v>
                </c:pt>
                <c:pt idx="25">
                  <c:v>2.2799999999999997E-2</c:v>
                </c:pt>
                <c:pt idx="26">
                  <c:v>3.0800000000000001E-2</c:v>
                </c:pt>
                <c:pt idx="27">
                  <c:v>2.4500000000000001E-2</c:v>
                </c:pt>
                <c:pt idx="28">
                  <c:v>1.7000000000000001E-2</c:v>
                </c:pt>
                <c:pt idx="29">
                  <c:v>2.2099999999999998E-2</c:v>
                </c:pt>
                <c:pt idx="30">
                  <c:v>3.3500000000000002E-2</c:v>
                </c:pt>
                <c:pt idx="31">
                  <c:v>2.8799999999999999E-2</c:v>
                </c:pt>
                <c:pt idx="32">
                  <c:v>2.9900000000000003E-2</c:v>
                </c:pt>
                <c:pt idx="33">
                  <c:v>1.6899999999999998E-2</c:v>
                </c:pt>
                <c:pt idx="34">
                  <c:v>2.0799999999999999E-2</c:v>
                </c:pt>
                <c:pt idx="35">
                  <c:v>#N/A</c:v>
                </c:pt>
                <c:pt idx="36">
                  <c:v>-2.0000000000000001E-4</c:v>
                </c:pt>
                <c:pt idx="37">
                  <c:v>-2.8000000000000004E-3</c:v>
                </c:pt>
                <c:pt idx="38">
                  <c:v>5.0000000000000001E-4</c:v>
                </c:pt>
                <c:pt idx="39">
                  <c:v>-9.5999999999999992E-3</c:v>
                </c:pt>
                <c:pt idx="40">
                  <c:v>-7.4999999999999997E-3</c:v>
                </c:pt>
                <c:pt idx="41">
                  <c:v>-1.4499999999999999E-2</c:v>
                </c:pt>
                <c:pt idx="42">
                  <c:v>-1.43E-2</c:v>
                </c:pt>
                <c:pt idx="43">
                  <c:v>-4.0000000000000001E-3</c:v>
                </c:pt>
                <c:pt idx="44">
                  <c:v>7.7000000000000002E-3</c:v>
                </c:pt>
                <c:pt idx="45">
                  <c:v>8.8999999999999999E-3</c:v>
                </c:pt>
                <c:pt idx="46">
                  <c:v>-8.3999999999999995E-3</c:v>
                </c:pt>
                <c:pt idx="47">
                  <c:v>-1.0200000000000001E-2</c:v>
                </c:pt>
                <c:pt idx="48">
                  <c:v>-2.6600000000000002E-2</c:v>
                </c:pt>
                <c:pt idx="49">
                  <c:v>-3.7000000000000005E-2</c:v>
                </c:pt>
                <c:pt idx="50">
                  <c:v>-3.9800000000000002E-2</c:v>
                </c:pt>
                <c:pt idx="51">
                  <c:v>-2.9600000000000001E-2</c:v>
                </c:pt>
                <c:pt idx="52">
                  <c:v>-3.8100000000000002E-2</c:v>
                </c:pt>
                <c:pt idx="53">
                  <c:v>-2.69E-2</c:v>
                </c:pt>
                <c:pt idx="54">
                  <c:v>-3.85E-2</c:v>
                </c:pt>
                <c:pt idx="55">
                  <c:v>-2.69E-2</c:v>
                </c:pt>
                <c:pt idx="56">
                  <c:v>-1.7399999999999999E-2</c:v>
                </c:pt>
                <c:pt idx="57">
                  <c:v>-3.3399999999999999E-2</c:v>
                </c:pt>
                <c:pt idx="58">
                  <c:v>-3.1099999999999999E-2</c:v>
                </c:pt>
                <c:pt idx="59">
                  <c:v>-2.7099999999999999E-2</c:v>
                </c:pt>
                <c:pt idx="60">
                  <c:v>-2.1299999999999999E-2</c:v>
                </c:pt>
                <c:pt idx="61">
                  <c:v>-2.2400000000000003E-2</c:v>
                </c:pt>
                <c:pt idx="62">
                  <c:v>-1.26E-2</c:v>
                </c:pt>
                <c:pt idx="63">
                  <c:v>-8.3999999999999995E-3</c:v>
                </c:pt>
                <c:pt idx="64">
                  <c:v>4.1999999999999997E-3</c:v>
                </c:pt>
                <c:pt idx="65">
                  <c:v>1.3999999999999999E-2</c:v>
                </c:pt>
                <c:pt idx="66">
                  <c:v>8.0000000000000002E-3</c:v>
                </c:pt>
                <c:pt idx="67">
                  <c:v>1.0500000000000001E-2</c:v>
                </c:pt>
                <c:pt idx="68">
                  <c:v>1.0500000000000001E-2</c:v>
                </c:pt>
                <c:pt idx="69">
                  <c:v>1.3600000000000001E-2</c:v>
                </c:pt>
                <c:pt idx="70">
                  <c:v>1.66E-2</c:v>
                </c:pt>
                <c:pt idx="71">
                  <c:v>1.54E-2</c:v>
                </c:pt>
                <c:pt idx="72">
                  <c:v>2.7000000000000003E-2</c:v>
                </c:pt>
                <c:pt idx="73">
                  <c:v>2.2599999999999999E-2</c:v>
                </c:pt>
                <c:pt idx="74">
                  <c:v>2.5699999999999997E-2</c:v>
                </c:pt>
                <c:pt idx="75">
                  <c:v>2.5399999999999999E-2</c:v>
                </c:pt>
                <c:pt idx="76">
                  <c:v>2.3E-2</c:v>
                </c:pt>
                <c:pt idx="77">
                  <c:v>1.9599999999999999E-2</c:v>
                </c:pt>
                <c:pt idx="78">
                  <c:v>2.0299999999999999E-2</c:v>
                </c:pt>
                <c:pt idx="79">
                  <c:v>2.23E-2</c:v>
                </c:pt>
                <c:pt idx="80">
                  <c:v>1.1899999999999999E-2</c:v>
                </c:pt>
                <c:pt idx="81">
                  <c:v>5.0000000000000001E-3</c:v>
                </c:pt>
                <c:pt idx="82">
                  <c:v>2.0799999999999999E-2</c:v>
                </c:pt>
                <c:pt idx="83">
                  <c:v>2.8999999999999998E-2</c:v>
                </c:pt>
                <c:pt idx="84">
                  <c:v>2.76E-2</c:v>
                </c:pt>
                <c:pt idx="85">
                  <c:v>1.6500000000000001E-2</c:v>
                </c:pt>
                <c:pt idx="86">
                  <c:v>8.3999999999999995E-3</c:v>
                </c:pt>
                <c:pt idx="87">
                  <c:v>-2.9999999999999997E-4</c:v>
                </c:pt>
                <c:pt idx="88">
                  <c:v>1.6200000000000003E-2</c:v>
                </c:pt>
                <c:pt idx="89">
                  <c:v>1.46E-2</c:v>
                </c:pt>
                <c:pt idx="90">
                  <c:v>1.2800000000000001E-2</c:v>
                </c:pt>
                <c:pt idx="91">
                  <c:v>1.1899999999999999E-2</c:v>
                </c:pt>
                <c:pt idx="92">
                  <c:v>5.1999999999999998E-3</c:v>
                </c:pt>
                <c:pt idx="93">
                  <c:v>5.0000000000000001E-3</c:v>
                </c:pt>
                <c:pt idx="94">
                  <c:v>6.4000000000000003E-3</c:v>
                </c:pt>
                <c:pt idx="95">
                  <c:v>-3.7000000000000002E-3</c:v>
                </c:pt>
                <c:pt idx="96">
                  <c:v>8.6E-3</c:v>
                </c:pt>
                <c:pt idx="97">
                  <c:v>1.21E-2</c:v>
                </c:pt>
                <c:pt idx="98">
                  <c:v>8.8000000000000005E-3</c:v>
                </c:pt>
                <c:pt idx="99">
                  <c:v>4.5000000000000005E-3</c:v>
                </c:pt>
                <c:pt idx="100">
                  <c:v>-2.3999999999999998E-3</c:v>
                </c:pt>
                <c:pt idx="101">
                  <c:v>-1.0200000000000001E-2</c:v>
                </c:pt>
                <c:pt idx="102">
                  <c:v>-1.1200000000000002E-2</c:v>
                </c:pt>
                <c:pt idx="103">
                  <c:v>-1.2999999999999999E-3</c:v>
                </c:pt>
                <c:pt idx="104">
                  <c:v>#N/A</c:v>
                </c:pt>
                <c:pt idx="105">
                  <c:v>-2.8000000000000004E-3</c:v>
                </c:pt>
                <c:pt idx="106">
                  <c:v>-6.8999999999999999E-3</c:v>
                </c:pt>
                <c:pt idx="107">
                  <c:v>-2.3E-3</c:v>
                </c:pt>
                <c:pt idx="108">
                  <c:v>1.89E-2</c:v>
                </c:pt>
                <c:pt idx="109">
                  <c:v>1.29E-2</c:v>
                </c:pt>
                <c:pt idx="110">
                  <c:v>1.32E-2</c:v>
                </c:pt>
                <c:pt idx="111">
                  <c:v>1.6E-2</c:v>
                </c:pt>
                <c:pt idx="112">
                  <c:v>2.1000000000000001E-2</c:v>
                </c:pt>
                <c:pt idx="113">
                  <c:v>2.23E-2</c:v>
                </c:pt>
                <c:pt idx="114">
                  <c:v>2.81E-2</c:v>
                </c:pt>
                <c:pt idx="115">
                  <c:v>3.2500000000000001E-2</c:v>
                </c:pt>
                <c:pt idx="116">
                  <c:v>2.5399999999999999E-2</c:v>
                </c:pt>
                <c:pt idx="117">
                  <c:v>3.8399999999999997E-2</c:v>
                </c:pt>
                <c:pt idx="118">
                  <c:v>3.5099999999999999E-2</c:v>
                </c:pt>
                <c:pt idx="119">
                  <c:v>#N/A</c:v>
                </c:pt>
                <c:pt idx="120">
                  <c:v>2.7699999999999999E-2</c:v>
                </c:pt>
                <c:pt idx="121">
                  <c:v>2.46E-2</c:v>
                </c:pt>
                <c:pt idx="122">
                  <c:v>2.4500000000000001E-2</c:v>
                </c:pt>
                <c:pt idx="123">
                  <c:v>1.78E-2</c:v>
                </c:pt>
                <c:pt idx="124">
                  <c:v>1.7500000000000002E-2</c:v>
                </c:pt>
                <c:pt idx="125">
                  <c:v>2.3900000000000001E-2</c:v>
                </c:pt>
                <c:pt idx="126">
                  <c:v>2.1600000000000001E-2</c:v>
                </c:pt>
                <c:pt idx="127">
                  <c:v>2.98E-2</c:v>
                </c:pt>
                <c:pt idx="128">
                  <c:v>3.8399999999999997E-2</c:v>
                </c:pt>
                <c:pt idx="129">
                  <c:v>3.8699999999999998E-2</c:v>
                </c:pt>
                <c:pt idx="130">
                  <c:v>#N/A</c:v>
                </c:pt>
                <c:pt idx="131">
                  <c:v>3.4799999999999998E-2</c:v>
                </c:pt>
                <c:pt idx="132">
                  <c:v>2.3700000000000002E-2</c:v>
                </c:pt>
                <c:pt idx="133">
                  <c:v>1.8100000000000002E-2</c:v>
                </c:pt>
                <c:pt idx="134">
                  <c:v>2.4399999999999998E-2</c:v>
                </c:pt>
                <c:pt idx="135">
                  <c:v>3.4000000000000002E-2</c:v>
                </c:pt>
                <c:pt idx="136">
                  <c:v>3.6499999999999998E-2</c:v>
                </c:pt>
                <c:pt idx="137">
                  <c:v>3.7999999999999999E-2</c:v>
                </c:pt>
                <c:pt idx="138">
                  <c:v>4.1399999999999999E-2</c:v>
                </c:pt>
                <c:pt idx="139">
                  <c:v>4.3700000000000003E-2</c:v>
                </c:pt>
                <c:pt idx="140">
                  <c:v>5.4800000000000001E-2</c:v>
                </c:pt>
                <c:pt idx="141">
                  <c:v>5.8099999999999999E-2</c:v>
                </c:pt>
                <c:pt idx="142">
                  <c:v>6.3E-2</c:v>
                </c:pt>
                <c:pt idx="143">
                  <c:v>6.3099999999999989E-2</c:v>
                </c:pt>
                <c:pt idx="144">
                  <c:v>6.8699999999999997E-2</c:v>
                </c:pt>
                <c:pt idx="145">
                  <c:v>6.9500000000000006E-2</c:v>
                </c:pt>
                <c:pt idx="146">
                  <c:v>7.1900000000000006E-2</c:v>
                </c:pt>
                <c:pt idx="147">
                  <c:v>6.480000000000001E-2</c:v>
                </c:pt>
                <c:pt idx="148">
                  <c:v>7.0099999999999996E-2</c:v>
                </c:pt>
                <c:pt idx="149">
                  <c:v>7.3099999999999998E-2</c:v>
                </c:pt>
                <c:pt idx="150">
                  <c:v>7.5300000000000006E-2</c:v>
                </c:pt>
                <c:pt idx="151">
                  <c:v>6.480000000000001E-2</c:v>
                </c:pt>
                <c:pt idx="152">
                  <c:v>6.2800000000000009E-2</c:v>
                </c:pt>
                <c:pt idx="153">
                  <c:v>5.8200000000000002E-2</c:v>
                </c:pt>
                <c:pt idx="154">
                  <c:v>7.0499999999999993E-2</c:v>
                </c:pt>
                <c:pt idx="155">
                  <c:v>6.5700000000000008E-2</c:v>
                </c:pt>
                <c:pt idx="156">
                  <c:v>0.06</c:v>
                </c:pt>
                <c:pt idx="157">
                  <c:v>6.1600000000000002E-2</c:v>
                </c:pt>
                <c:pt idx="158">
                  <c:v>6.4699999999999994E-2</c:v>
                </c:pt>
                <c:pt idx="159">
                  <c:v>6.5500000000000003E-2</c:v>
                </c:pt>
                <c:pt idx="160">
                  <c:v>5.4600000000000003E-2</c:v>
                </c:pt>
                <c:pt idx="161">
                  <c:v>4.9200000000000001E-2</c:v>
                </c:pt>
                <c:pt idx="162">
                  <c:v>4.0399999999999998E-2</c:v>
                </c:pt>
                <c:pt idx="163">
                  <c:v>4.1200000000000001E-2</c:v>
                </c:pt>
                <c:pt idx="164">
                  <c:v>4.0099999999999997E-2</c:v>
                </c:pt>
                <c:pt idx="165">
                  <c:v>3.4799999999999998E-2</c:v>
                </c:pt>
                <c:pt idx="166">
                  <c:v>4.0300000000000002E-2</c:v>
                </c:pt>
                <c:pt idx="167">
                  <c:v>2.9100000000000001E-2</c:v>
                </c:pt>
                <c:pt idx="168">
                  <c:v>3.6499999999999998E-2</c:v>
                </c:pt>
                <c:pt idx="169">
                  <c:v>4.2999999999999997E-2</c:v>
                </c:pt>
                <c:pt idx="170">
                  <c:v>5.1799999999999999E-2</c:v>
                </c:pt>
                <c:pt idx="171">
                  <c:v>5.2900000000000003E-2</c:v>
                </c:pt>
                <c:pt idx="172">
                  <c:v>4.7800000000000002E-2</c:v>
                </c:pt>
                <c:pt idx="173">
                  <c:v>5.1299999999999998E-2</c:v>
                </c:pt>
                <c:pt idx="174">
                  <c:v>#N/A</c:v>
                </c:pt>
                <c:pt idx="175">
                  <c:v>4.5400000000000003E-2</c:v>
                </c:pt>
                <c:pt idx="176">
                  <c:v>3.9399999999999998E-2</c:v>
                </c:pt>
                <c:pt idx="177">
                  <c:v>4.1200000000000001E-2</c:v>
                </c:pt>
                <c:pt idx="178">
                  <c:v>4.3499999999999997E-2</c:v>
                </c:pt>
                <c:pt idx="179">
                  <c:v>4.6100000000000002E-2</c:v>
                </c:pt>
                <c:pt idx="180">
                  <c:v>4.5599999999999995E-2</c:v>
                </c:pt>
                <c:pt idx="181">
                  <c:v>4.3400000000000001E-2</c:v>
                </c:pt>
                <c:pt idx="182">
                  <c:v>5.3399999999999996E-2</c:v>
                </c:pt>
                <c:pt idx="183">
                  <c:v>4.4699999999999997E-2</c:v>
                </c:pt>
                <c:pt idx="184">
                  <c:v>4.4900000000000002E-2</c:v>
                </c:pt>
                <c:pt idx="185">
                  <c:v>4.1700000000000001E-2</c:v>
                </c:pt>
                <c:pt idx="186">
                  <c:v>3.9399999999999998E-2</c:v>
                </c:pt>
                <c:pt idx="187">
                  <c:v>2.8199999999999999E-2</c:v>
                </c:pt>
                <c:pt idx="188">
                  <c:v>2.5000000000000001E-2</c:v>
                </c:pt>
                <c:pt idx="189">
                  <c:v>2.63E-2</c:v>
                </c:pt>
                <c:pt idx="190">
                  <c:v>1.46E-2</c:v>
                </c:pt>
                <c:pt idx="191">
                  <c:v>1.2500000000000001E-2</c:v>
                </c:pt>
                <c:pt idx="192">
                  <c:v>1.6E-2</c:v>
                </c:pt>
                <c:pt idx="193">
                  <c:v>1.1200000000000002E-2</c:v>
                </c:pt>
                <c:pt idx="194">
                  <c:v>9.0000000000000011E-3</c:v>
                </c:pt>
                <c:pt idx="195">
                  <c:v>-4.0000000000000001E-3</c:v>
                </c:pt>
                <c:pt idx="196">
                  <c:v>-2.0000000000000001E-4</c:v>
                </c:pt>
                <c:pt idx="197">
                  <c:v>-5.0000000000000001E-4</c:v>
                </c:pt>
                <c:pt idx="198">
                  <c:v>8.199999999999999E-3</c:v>
                </c:pt>
                <c:pt idx="199">
                  <c:v>1.41E-2</c:v>
                </c:pt>
                <c:pt idx="200">
                  <c:v>1.8200000000000001E-2</c:v>
                </c:pt>
                <c:pt idx="201">
                  <c:v>2.0199999999999999E-2</c:v>
                </c:pt>
                <c:pt idx="202">
                  <c:v>1.49E-2</c:v>
                </c:pt>
                <c:pt idx="203">
                  <c:v>1.61E-2</c:v>
                </c:pt>
                <c:pt idx="204">
                  <c:v>2.5600000000000001E-2</c:v>
                </c:pt>
                <c:pt idx="205">
                  <c:v>2.6000000000000002E-2</c:v>
                </c:pt>
                <c:pt idx="206">
                  <c:v>1.6E-2</c:v>
                </c:pt>
                <c:pt idx="207">
                  <c:v>8.3999999999999995E-3</c:v>
                </c:pt>
                <c:pt idx="208">
                  <c:v>-2.9999999999999997E-4</c:v>
                </c:pt>
                <c:pt idx="209">
                  <c:v>-6.0000000000000001E-3</c:v>
                </c:pt>
                <c:pt idx="210">
                  <c:v>2.0000000000000001E-4</c:v>
                </c:pt>
                <c:pt idx="211">
                  <c:v>-3.0000000000000001E-3</c:v>
                </c:pt>
                <c:pt idx="212">
                  <c:v>-1.06E-2</c:v>
                </c:pt>
                <c:pt idx="213">
                  <c:v>-2.1700000000000001E-2</c:v>
                </c:pt>
                <c:pt idx="214">
                  <c:v>-6.3E-3</c:v>
                </c:pt>
                <c:pt idx="215">
                  <c:v>-2.5000000000000001E-3</c:v>
                </c:pt>
                <c:pt idx="216">
                  <c:v>4.1999999999999997E-3</c:v>
                </c:pt>
                <c:pt idx="217">
                  <c:v>2.12E-2</c:v>
                </c:pt>
                <c:pt idx="218" formatCode="0%">
                  <c:v>2.7900000000000001E-2</c:v>
                </c:pt>
                <c:pt idx="219" formatCode="0%">
                  <c:v>2.8999999999999998E-2</c:v>
                </c:pt>
                <c:pt idx="220" formatCode="0%">
                  <c:v>3.0699999999999998E-2</c:v>
                </c:pt>
                <c:pt idx="221" formatCode="0%">
                  <c:v>2.9500000000000002E-2</c:v>
                </c:pt>
                <c:pt idx="222" formatCode="0%">
                  <c:v>2.2799999999999997E-2</c:v>
                </c:pt>
                <c:pt idx="223" formatCode="0%">
                  <c:v>3.4599999999999999E-2</c:v>
                </c:pt>
                <c:pt idx="224" formatCode="0%">
                  <c:v>3.6299999999999999E-2</c:v>
                </c:pt>
                <c:pt idx="225" formatCode="0%">
                  <c:v>5.0999999999999997E-2</c:v>
                </c:pt>
                <c:pt idx="226" formatCode="0%">
                  <c:v>5.5999999999999994E-2</c:v>
                </c:pt>
                <c:pt idx="227" formatCode="0%">
                  <c:v>5.4600000000000003E-2</c:v>
                </c:pt>
                <c:pt idx="228" formatCode="0%">
                  <c:v>5.4699999999999999E-2</c:v>
                </c:pt>
                <c:pt idx="229" formatCode="0%">
                  <c:v>6.08E-2</c:v>
                </c:pt>
                <c:pt idx="230" formatCode="0%">
                  <c:v>5.8899999999999994E-2</c:v>
                </c:pt>
                <c:pt idx="231" formatCode="0%">
                  <c:v>6.4500000000000002E-2</c:v>
                </c:pt>
                <c:pt idx="232" formatCode="0%">
                  <c:v>#N/A</c:v>
                </c:pt>
                <c:pt idx="233" formatCode="0%">
                  <c:v>6.8000000000000005E-2</c:v>
                </c:pt>
                <c:pt idx="234" formatCode="0%">
                  <c:v>6.6299999999999998E-2</c:v>
                </c:pt>
                <c:pt idx="235" formatCode="0%">
                  <c:v>6.88E-2</c:v>
                </c:pt>
                <c:pt idx="236" formatCode="0%">
                  <c:v>6.9199999999999998E-2</c:v>
                </c:pt>
                <c:pt idx="237" formatCode="0%">
                  <c:v>8.4900000000000003E-2</c:v>
                </c:pt>
              </c:numCache>
            </c:numRef>
          </c:val>
          <c:smooth val="0"/>
          <c:extLst>
            <c:ext xmlns:c16="http://schemas.microsoft.com/office/drawing/2014/chart" uri="{C3380CC4-5D6E-409C-BE32-E72D297353CC}">
              <c16:uniqueId val="{00000002-7D34-42CF-95BB-B45EEA399E1A}"/>
            </c:ext>
          </c:extLst>
        </c:ser>
        <c:dLbls>
          <c:showLegendKey val="0"/>
          <c:showVal val="0"/>
          <c:showCatName val="0"/>
          <c:showSerName val="0"/>
          <c:showPercent val="0"/>
          <c:showBubbleSize val="0"/>
        </c:dLbls>
        <c:smooth val="0"/>
        <c:axId val="258969584"/>
        <c:axId val="1"/>
      </c:lineChart>
      <c:dateAx>
        <c:axId val="258969584"/>
        <c:scaling>
          <c:orientation val="minMax"/>
          <c:max val="45260"/>
        </c:scaling>
        <c:delete val="0"/>
        <c:axPos val="b"/>
        <c:numFmt formatCode="mmm\-dd\-yyyy" sourceLinked="0"/>
        <c:majorTickMark val="out"/>
        <c:minorTickMark val="none"/>
        <c:tickLblPos val="nextTo"/>
        <c:spPr>
          <a:noFill/>
          <a:ln w="9525" cap="flat" cmpd="sng" algn="ctr">
            <a:solidFill>
              <a:srgbClr val="474747"/>
            </a:solidFill>
            <a:round/>
          </a:ln>
          <a:effectLst/>
        </c:spPr>
        <c:txPr>
          <a:bodyPr rot="2700000"/>
          <a:lstStyle/>
          <a:p>
            <a:pPr>
              <a:defRPr sz="1200"/>
            </a:pPr>
            <a:endParaRPr lang="en-US"/>
          </a:p>
        </c:txPr>
        <c:crossAx val="1"/>
        <c:crossesAt val="-0.30000000000000004"/>
        <c:auto val="0"/>
        <c:lblOffset val="100"/>
        <c:baseTimeUnit val="days"/>
        <c:majorUnit val="83"/>
        <c:majorTimeUnit val="days"/>
        <c:minorUnit val="7"/>
        <c:minorTimeUnit val="days"/>
      </c:dateAx>
      <c:valAx>
        <c:axId val="1"/>
        <c:scaling>
          <c:orientation val="minMax"/>
          <c:max val="0.4"/>
          <c:min val="-0.1"/>
        </c:scaling>
        <c:delete val="0"/>
        <c:axPos val="l"/>
        <c:numFmt formatCode="#,##0%_);\(#,##0%\);\-\-\%" sourceLinked="0"/>
        <c:majorTickMark val="none"/>
        <c:minorTickMark val="none"/>
        <c:tickLblPos val="nextTo"/>
        <c:spPr>
          <a:ln w="6350">
            <a:noFill/>
          </a:ln>
        </c:spPr>
        <c:txPr>
          <a:bodyPr rot="-60000000" vert="horz"/>
          <a:lstStyle/>
          <a:p>
            <a:pPr>
              <a:defRPr sz="1200" i="1"/>
            </a:pPr>
            <a:endParaRPr lang="en-US"/>
          </a:p>
        </c:txPr>
        <c:crossAx val="258969584"/>
        <c:crosses val="autoZero"/>
        <c:crossBetween val="midCat"/>
        <c:majorUnit val="0.1"/>
      </c:valAx>
      <c:spPr>
        <a:noFill/>
        <a:ln w="25400">
          <a:noFill/>
        </a:ln>
      </c:spPr>
    </c:plotArea>
    <c:plotVisOnly val="1"/>
    <c:dispBlanksAs val="gap"/>
    <c:showDLblsOverMax val="0"/>
  </c:chart>
  <c:spPr>
    <a:noFill/>
    <a:ln>
      <a:noFill/>
    </a:ln>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977351778551889E-2"/>
          <c:y val="4.3912161601555096E-2"/>
          <c:w val="0.93264235900800885"/>
          <c:h val="0.65951932794926238"/>
        </c:manualLayout>
      </c:layout>
      <c:lineChart>
        <c:grouping val="standard"/>
        <c:varyColors val="0"/>
        <c:ser>
          <c:idx val="2"/>
          <c:order val="0"/>
          <c:spPr>
            <a:ln w="28575" cap="rnd">
              <a:solidFill>
                <a:srgbClr val="5E976D"/>
              </a:solidFill>
              <a:round/>
            </a:ln>
            <a:effectLst/>
          </c:spPr>
          <c:marker>
            <c:symbol val="none"/>
          </c:marker>
          <c:cat>
            <c:numRef>
              <c:f>'S&amp;P Normal v Equal Weight'!$A$37:$A$266</c:f>
              <c:numCache>
                <c:formatCode>[$-409]mmm\-dd\-yyyy;@</c:formatCode>
                <c:ptCount val="230"/>
                <c:pt idx="0">
                  <c:v>44929</c:v>
                </c:pt>
                <c:pt idx="1">
                  <c:v>44930</c:v>
                </c:pt>
                <c:pt idx="2">
                  <c:v>44931</c:v>
                </c:pt>
                <c:pt idx="3">
                  <c:v>44932</c:v>
                </c:pt>
                <c:pt idx="4">
                  <c:v>44935</c:v>
                </c:pt>
                <c:pt idx="5">
                  <c:v>44936</c:v>
                </c:pt>
                <c:pt idx="6">
                  <c:v>44937</c:v>
                </c:pt>
                <c:pt idx="7">
                  <c:v>44938</c:v>
                </c:pt>
                <c:pt idx="8">
                  <c:v>44939</c:v>
                </c:pt>
                <c:pt idx="9">
                  <c:v>44943</c:v>
                </c:pt>
                <c:pt idx="10">
                  <c:v>44944</c:v>
                </c:pt>
                <c:pt idx="11">
                  <c:v>44945</c:v>
                </c:pt>
                <c:pt idx="12">
                  <c:v>44946</c:v>
                </c:pt>
                <c:pt idx="13">
                  <c:v>44949</c:v>
                </c:pt>
                <c:pt idx="14">
                  <c:v>44950</c:v>
                </c:pt>
                <c:pt idx="15">
                  <c:v>44951</c:v>
                </c:pt>
                <c:pt idx="16">
                  <c:v>44952</c:v>
                </c:pt>
                <c:pt idx="17">
                  <c:v>44953</c:v>
                </c:pt>
                <c:pt idx="18">
                  <c:v>44956</c:v>
                </c:pt>
                <c:pt idx="19">
                  <c:v>44957</c:v>
                </c:pt>
                <c:pt idx="20">
                  <c:v>44958</c:v>
                </c:pt>
                <c:pt idx="21">
                  <c:v>44959</c:v>
                </c:pt>
                <c:pt idx="22">
                  <c:v>44960</c:v>
                </c:pt>
                <c:pt idx="23">
                  <c:v>44963</c:v>
                </c:pt>
                <c:pt idx="24">
                  <c:v>44964</c:v>
                </c:pt>
                <c:pt idx="25">
                  <c:v>44965</c:v>
                </c:pt>
                <c:pt idx="26">
                  <c:v>44966</c:v>
                </c:pt>
                <c:pt idx="27">
                  <c:v>44967</c:v>
                </c:pt>
                <c:pt idx="28">
                  <c:v>44970</c:v>
                </c:pt>
                <c:pt idx="29">
                  <c:v>44971</c:v>
                </c:pt>
                <c:pt idx="30">
                  <c:v>44972</c:v>
                </c:pt>
                <c:pt idx="31">
                  <c:v>44973</c:v>
                </c:pt>
                <c:pt idx="32">
                  <c:v>44974</c:v>
                </c:pt>
                <c:pt idx="33">
                  <c:v>44978</c:v>
                </c:pt>
                <c:pt idx="34">
                  <c:v>44979</c:v>
                </c:pt>
                <c:pt idx="35">
                  <c:v>44980</c:v>
                </c:pt>
                <c:pt idx="36">
                  <c:v>44981</c:v>
                </c:pt>
                <c:pt idx="37">
                  <c:v>44984</c:v>
                </c:pt>
                <c:pt idx="38">
                  <c:v>44985</c:v>
                </c:pt>
                <c:pt idx="39">
                  <c:v>44986</c:v>
                </c:pt>
                <c:pt idx="40">
                  <c:v>44987</c:v>
                </c:pt>
                <c:pt idx="41">
                  <c:v>44988</c:v>
                </c:pt>
                <c:pt idx="42">
                  <c:v>44991</c:v>
                </c:pt>
                <c:pt idx="43">
                  <c:v>44992</c:v>
                </c:pt>
                <c:pt idx="44">
                  <c:v>44993</c:v>
                </c:pt>
                <c:pt idx="45">
                  <c:v>44994</c:v>
                </c:pt>
                <c:pt idx="46">
                  <c:v>44995</c:v>
                </c:pt>
                <c:pt idx="47">
                  <c:v>44998</c:v>
                </c:pt>
                <c:pt idx="48">
                  <c:v>44999</c:v>
                </c:pt>
                <c:pt idx="49">
                  <c:v>45000</c:v>
                </c:pt>
                <c:pt idx="50">
                  <c:v>45001</c:v>
                </c:pt>
                <c:pt idx="51">
                  <c:v>45002</c:v>
                </c:pt>
                <c:pt idx="52">
                  <c:v>45005</c:v>
                </c:pt>
                <c:pt idx="53">
                  <c:v>45006</c:v>
                </c:pt>
                <c:pt idx="54">
                  <c:v>45007</c:v>
                </c:pt>
                <c:pt idx="55">
                  <c:v>45008</c:v>
                </c:pt>
                <c:pt idx="56">
                  <c:v>45009</c:v>
                </c:pt>
                <c:pt idx="57">
                  <c:v>45012</c:v>
                </c:pt>
                <c:pt idx="58">
                  <c:v>45013</c:v>
                </c:pt>
                <c:pt idx="59">
                  <c:v>45014</c:v>
                </c:pt>
                <c:pt idx="60">
                  <c:v>45015</c:v>
                </c:pt>
                <c:pt idx="61">
                  <c:v>45016</c:v>
                </c:pt>
                <c:pt idx="62">
                  <c:v>45019</c:v>
                </c:pt>
                <c:pt idx="63">
                  <c:v>45020</c:v>
                </c:pt>
                <c:pt idx="64">
                  <c:v>45021</c:v>
                </c:pt>
                <c:pt idx="65">
                  <c:v>45022</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pt idx="187">
                  <c:v>45201</c:v>
                </c:pt>
                <c:pt idx="188">
                  <c:v>45202</c:v>
                </c:pt>
                <c:pt idx="189">
                  <c:v>45203</c:v>
                </c:pt>
                <c:pt idx="190">
                  <c:v>45204</c:v>
                </c:pt>
                <c:pt idx="191">
                  <c:v>45205</c:v>
                </c:pt>
                <c:pt idx="192">
                  <c:v>45208</c:v>
                </c:pt>
                <c:pt idx="193">
                  <c:v>45209</c:v>
                </c:pt>
                <c:pt idx="194">
                  <c:v>45210</c:v>
                </c:pt>
                <c:pt idx="195">
                  <c:v>45211</c:v>
                </c:pt>
                <c:pt idx="196">
                  <c:v>45212</c:v>
                </c:pt>
                <c:pt idx="197">
                  <c:v>45215</c:v>
                </c:pt>
                <c:pt idx="198">
                  <c:v>45216</c:v>
                </c:pt>
                <c:pt idx="199">
                  <c:v>45217</c:v>
                </c:pt>
                <c:pt idx="200">
                  <c:v>45218</c:v>
                </c:pt>
                <c:pt idx="201">
                  <c:v>45219</c:v>
                </c:pt>
                <c:pt idx="202">
                  <c:v>45222</c:v>
                </c:pt>
                <c:pt idx="203">
                  <c:v>45223</c:v>
                </c:pt>
                <c:pt idx="204">
                  <c:v>45224</c:v>
                </c:pt>
                <c:pt idx="205">
                  <c:v>45225</c:v>
                </c:pt>
                <c:pt idx="206">
                  <c:v>45226</c:v>
                </c:pt>
                <c:pt idx="207">
                  <c:v>45229</c:v>
                </c:pt>
                <c:pt idx="208">
                  <c:v>45230</c:v>
                </c:pt>
                <c:pt idx="209">
                  <c:v>45231</c:v>
                </c:pt>
                <c:pt idx="210">
                  <c:v>45232</c:v>
                </c:pt>
                <c:pt idx="211">
                  <c:v>45233</c:v>
                </c:pt>
                <c:pt idx="212">
                  <c:v>45236</c:v>
                </c:pt>
                <c:pt idx="213">
                  <c:v>45237</c:v>
                </c:pt>
                <c:pt idx="214">
                  <c:v>45238</c:v>
                </c:pt>
                <c:pt idx="215">
                  <c:v>45239</c:v>
                </c:pt>
                <c:pt idx="216">
                  <c:v>45240</c:v>
                </c:pt>
                <c:pt idx="217">
                  <c:v>45243</c:v>
                </c:pt>
                <c:pt idx="218">
                  <c:v>45244</c:v>
                </c:pt>
                <c:pt idx="219">
                  <c:v>45245</c:v>
                </c:pt>
                <c:pt idx="220">
                  <c:v>45246</c:v>
                </c:pt>
                <c:pt idx="221">
                  <c:v>45247</c:v>
                </c:pt>
                <c:pt idx="222">
                  <c:v>45250</c:v>
                </c:pt>
                <c:pt idx="223">
                  <c:v>45251</c:v>
                </c:pt>
                <c:pt idx="224">
                  <c:v>45252</c:v>
                </c:pt>
                <c:pt idx="225">
                  <c:v>45254</c:v>
                </c:pt>
                <c:pt idx="226">
                  <c:v>45257</c:v>
                </c:pt>
                <c:pt idx="227">
                  <c:v>45258</c:v>
                </c:pt>
                <c:pt idx="228">
                  <c:v>45259</c:v>
                </c:pt>
                <c:pt idx="229">
                  <c:v>45260</c:v>
                </c:pt>
              </c:numCache>
            </c:numRef>
          </c:cat>
          <c:val>
            <c:numRef>
              <c:f>'S&amp;P Normal v Equal Weight'!$B$37:$B$266</c:f>
              <c:numCache>
                <c:formatCode>0.0%</c:formatCode>
                <c:ptCount val="230"/>
                <c:pt idx="0">
                  <c:v>0</c:v>
                </c:pt>
                <c:pt idx="1">
                  <c:v>7.4999999999999997E-3</c:v>
                </c:pt>
                <c:pt idx="2">
                  <c:v>-4.1999999999999997E-3</c:v>
                </c:pt>
                <c:pt idx="3">
                  <c:v>1.8500000000000003E-2</c:v>
                </c:pt>
                <c:pt idx="4">
                  <c:v>1.78E-2</c:v>
                </c:pt>
                <c:pt idx="5">
                  <c:v>2.4900000000000002E-2</c:v>
                </c:pt>
                <c:pt idx="6">
                  <c:v>3.7999999999999999E-2</c:v>
                </c:pt>
                <c:pt idx="7">
                  <c:v>4.1599999999999998E-2</c:v>
                </c:pt>
                <c:pt idx="8">
                  <c:v>4.5700000000000005E-2</c:v>
                </c:pt>
                <c:pt idx="9">
                  <c:v>4.36E-2</c:v>
                </c:pt>
                <c:pt idx="10">
                  <c:v>2.7400000000000001E-2</c:v>
                </c:pt>
                <c:pt idx="11">
                  <c:v>1.95E-2</c:v>
                </c:pt>
                <c:pt idx="12">
                  <c:v>3.8800000000000001E-2</c:v>
                </c:pt>
                <c:pt idx="13">
                  <c:v>5.1200000000000002E-2</c:v>
                </c:pt>
                <c:pt idx="14">
                  <c:v>5.04E-2</c:v>
                </c:pt>
                <c:pt idx="15">
                  <c:v>5.0199999999999995E-2</c:v>
                </c:pt>
                <c:pt idx="16">
                  <c:v>6.1799999999999994E-2</c:v>
                </c:pt>
                <c:pt idx="17">
                  <c:v>6.4399999999999999E-2</c:v>
                </c:pt>
                <c:pt idx="18">
                  <c:v>5.0599999999999999E-2</c:v>
                </c:pt>
                <c:pt idx="19">
                  <c:v>6.6000000000000003E-2</c:v>
                </c:pt>
                <c:pt idx="20">
                  <c:v>7.7199999999999991E-2</c:v>
                </c:pt>
                <c:pt idx="21">
                  <c:v>9.3000000000000013E-2</c:v>
                </c:pt>
                <c:pt idx="22">
                  <c:v>8.1699999999999995E-2</c:v>
                </c:pt>
                <c:pt idx="23">
                  <c:v>7.4999999999999997E-2</c:v>
                </c:pt>
                <c:pt idx="24">
                  <c:v>8.8900000000000007E-2</c:v>
                </c:pt>
                <c:pt idx="25">
                  <c:v>7.6799999999999993E-2</c:v>
                </c:pt>
                <c:pt idx="26">
                  <c:v>6.7299999999999999E-2</c:v>
                </c:pt>
                <c:pt idx="27">
                  <c:v>6.9599999999999995E-2</c:v>
                </c:pt>
                <c:pt idx="28">
                  <c:v>8.1900000000000001E-2</c:v>
                </c:pt>
                <c:pt idx="29">
                  <c:v>8.1600000000000006E-2</c:v>
                </c:pt>
                <c:pt idx="30">
                  <c:v>8.4600000000000009E-2</c:v>
                </c:pt>
                <c:pt idx="31">
                  <c:v>6.9599999999999995E-2</c:v>
                </c:pt>
                <c:pt idx="32">
                  <c:v>6.6699999999999995E-2</c:v>
                </c:pt>
                <c:pt idx="33">
                  <c:v>4.53E-2</c:v>
                </c:pt>
                <c:pt idx="34">
                  <c:v>4.36E-2</c:v>
                </c:pt>
                <c:pt idx="35">
                  <c:v>4.9200000000000001E-2</c:v>
                </c:pt>
                <c:pt idx="36">
                  <c:v>3.8199999999999998E-2</c:v>
                </c:pt>
                <c:pt idx="37">
                  <c:v>4.1299999999999996E-2</c:v>
                </c:pt>
                <c:pt idx="38">
                  <c:v>3.8199999999999998E-2</c:v>
                </c:pt>
                <c:pt idx="39">
                  <c:v>3.3300000000000003E-2</c:v>
                </c:pt>
                <c:pt idx="40">
                  <c:v>4.1100000000000005E-2</c:v>
                </c:pt>
                <c:pt idx="41">
                  <c:v>5.79E-2</c:v>
                </c:pt>
                <c:pt idx="42">
                  <c:v>5.8600000000000006E-2</c:v>
                </c:pt>
                <c:pt idx="43">
                  <c:v>4.24E-2</c:v>
                </c:pt>
                <c:pt idx="44">
                  <c:v>4.3899999999999995E-2</c:v>
                </c:pt>
                <c:pt idx="45">
                  <c:v>2.46E-2</c:v>
                </c:pt>
                <c:pt idx="46">
                  <c:v>9.7999999999999997E-3</c:v>
                </c:pt>
                <c:pt idx="47">
                  <c:v>8.3000000000000001E-3</c:v>
                </c:pt>
                <c:pt idx="48">
                  <c:v>2.4900000000000002E-2</c:v>
                </c:pt>
                <c:pt idx="49">
                  <c:v>1.77E-2</c:v>
                </c:pt>
                <c:pt idx="50">
                  <c:v>3.56E-2</c:v>
                </c:pt>
                <c:pt idx="51">
                  <c:v>2.4199999999999999E-2</c:v>
                </c:pt>
                <c:pt idx="52">
                  <c:v>3.3300000000000003E-2</c:v>
                </c:pt>
                <c:pt idx="53">
                  <c:v>4.6699999999999998E-2</c:v>
                </c:pt>
                <c:pt idx="54">
                  <c:v>2.9500000000000002E-2</c:v>
                </c:pt>
                <c:pt idx="55">
                  <c:v>3.2599999999999997E-2</c:v>
                </c:pt>
                <c:pt idx="56">
                  <c:v>3.8399999999999997E-2</c:v>
                </c:pt>
                <c:pt idx="57">
                  <c:v>4.0099999999999997E-2</c:v>
                </c:pt>
                <c:pt idx="58">
                  <c:v>3.85E-2</c:v>
                </c:pt>
                <c:pt idx="59">
                  <c:v>5.33E-2</c:v>
                </c:pt>
                <c:pt idx="60">
                  <c:v>5.9299999999999999E-2</c:v>
                </c:pt>
                <c:pt idx="61">
                  <c:v>7.46E-2</c:v>
                </c:pt>
                <c:pt idx="62">
                  <c:v>7.85E-2</c:v>
                </c:pt>
                <c:pt idx="63">
                  <c:v>7.2300000000000003E-2</c:v>
                </c:pt>
                <c:pt idx="64">
                  <c:v>6.9599999999999995E-2</c:v>
                </c:pt>
                <c:pt idx="65">
                  <c:v>7.3399999999999993E-2</c:v>
                </c:pt>
                <c:pt idx="66">
                  <c:v>7.4499999999999997E-2</c:v>
                </c:pt>
                <c:pt idx="67">
                  <c:v>7.4499999999999997E-2</c:v>
                </c:pt>
                <c:pt idx="68">
                  <c:v>7.0000000000000007E-2</c:v>
                </c:pt>
                <c:pt idx="69">
                  <c:v>8.4199999999999997E-2</c:v>
                </c:pt>
                <c:pt idx="70">
                  <c:v>8.199999999999999E-2</c:v>
                </c:pt>
                <c:pt idx="71">
                  <c:v>8.5600000000000009E-2</c:v>
                </c:pt>
                <c:pt idx="72">
                  <c:v>8.6500000000000007E-2</c:v>
                </c:pt>
                <c:pt idx="73">
                  <c:v>8.6400000000000005E-2</c:v>
                </c:pt>
                <c:pt idx="74">
                  <c:v>7.9899999999999999E-2</c:v>
                </c:pt>
                <c:pt idx="75">
                  <c:v>8.09E-2</c:v>
                </c:pt>
                <c:pt idx="76">
                  <c:v>8.1799999999999998E-2</c:v>
                </c:pt>
                <c:pt idx="77">
                  <c:v>6.4699999999999994E-2</c:v>
                </c:pt>
                <c:pt idx="78">
                  <c:v>6.0599999999999994E-2</c:v>
                </c:pt>
                <c:pt idx="79">
                  <c:v>8.14E-2</c:v>
                </c:pt>
                <c:pt idx="80">
                  <c:v>9.0299999999999991E-2</c:v>
                </c:pt>
                <c:pt idx="81">
                  <c:v>8.9900000000000008E-2</c:v>
                </c:pt>
                <c:pt idx="82">
                  <c:v>7.7300000000000008E-2</c:v>
                </c:pt>
                <c:pt idx="83">
                  <c:v>6.9699999999999998E-2</c:v>
                </c:pt>
                <c:pt idx="84">
                  <c:v>6.2E-2</c:v>
                </c:pt>
                <c:pt idx="85">
                  <c:v>8.1600000000000006E-2</c:v>
                </c:pt>
                <c:pt idx="86">
                  <c:v>8.2100000000000006E-2</c:v>
                </c:pt>
                <c:pt idx="87">
                  <c:v>7.7199999999999991E-2</c:v>
                </c:pt>
                <c:pt idx="88">
                  <c:v>8.199999999999999E-2</c:v>
                </c:pt>
                <c:pt idx="89">
                  <c:v>8.0100000000000005E-2</c:v>
                </c:pt>
                <c:pt idx="90">
                  <c:v>7.8399999999999997E-2</c:v>
                </c:pt>
                <c:pt idx="91">
                  <c:v>8.1600000000000006E-2</c:v>
                </c:pt>
                <c:pt idx="92">
                  <c:v>7.4700000000000003E-2</c:v>
                </c:pt>
                <c:pt idx="93">
                  <c:v>8.7499999999999994E-2</c:v>
                </c:pt>
                <c:pt idx="94">
                  <c:v>9.7799999999999998E-2</c:v>
                </c:pt>
                <c:pt idx="95">
                  <c:v>9.6199999999999994E-2</c:v>
                </c:pt>
                <c:pt idx="96">
                  <c:v>9.64E-2</c:v>
                </c:pt>
                <c:pt idx="97">
                  <c:v>8.4100000000000008E-2</c:v>
                </c:pt>
                <c:pt idx="98">
                  <c:v>7.6100000000000001E-2</c:v>
                </c:pt>
                <c:pt idx="99">
                  <c:v>8.5500000000000007E-2</c:v>
                </c:pt>
                <c:pt idx="100">
                  <c:v>9.9700000000000011E-2</c:v>
                </c:pt>
                <c:pt idx="101">
                  <c:v>9.9700000000000011E-2</c:v>
                </c:pt>
                <c:pt idx="102">
                  <c:v>9.3000000000000013E-2</c:v>
                </c:pt>
                <c:pt idx="103">
                  <c:v>0.1038</c:v>
                </c:pt>
                <c:pt idx="104">
                  <c:v>0.1198</c:v>
                </c:pt>
                <c:pt idx="105">
                  <c:v>0.1176</c:v>
                </c:pt>
                <c:pt idx="106">
                  <c:v>0.1202</c:v>
                </c:pt>
                <c:pt idx="107">
                  <c:v>0.1159</c:v>
                </c:pt>
                <c:pt idx="108">
                  <c:v>0.12279999999999999</c:v>
                </c:pt>
                <c:pt idx="109">
                  <c:v>0.1241</c:v>
                </c:pt>
                <c:pt idx="110">
                  <c:v>0.1346</c:v>
                </c:pt>
                <c:pt idx="111">
                  <c:v>0.14249999999999999</c:v>
                </c:pt>
                <c:pt idx="112">
                  <c:v>0.1434</c:v>
                </c:pt>
                <c:pt idx="113">
                  <c:v>0.1573</c:v>
                </c:pt>
                <c:pt idx="114">
                  <c:v>0.15310000000000001</c:v>
                </c:pt>
                <c:pt idx="115">
                  <c:v>0.14760000000000001</c:v>
                </c:pt>
                <c:pt idx="116">
                  <c:v>0.1416</c:v>
                </c:pt>
                <c:pt idx="117">
                  <c:v>0.1459</c:v>
                </c:pt>
                <c:pt idx="118">
                  <c:v>0.1371</c:v>
                </c:pt>
                <c:pt idx="119">
                  <c:v>0.13200000000000001</c:v>
                </c:pt>
                <c:pt idx="120">
                  <c:v>0.1449</c:v>
                </c:pt>
                <c:pt idx="121">
                  <c:v>0.14449999999999999</c:v>
                </c:pt>
                <c:pt idx="122">
                  <c:v>0.1497</c:v>
                </c:pt>
                <c:pt idx="123">
                  <c:v>0.1638</c:v>
                </c:pt>
                <c:pt idx="124">
                  <c:v>0.16510000000000002</c:v>
                </c:pt>
                <c:pt idx="125">
                  <c:v>0.1628</c:v>
                </c:pt>
                <c:pt idx="126">
                  <c:v>0.15359999999999999</c:v>
                </c:pt>
                <c:pt idx="127">
                  <c:v>0.15029999999999999</c:v>
                </c:pt>
                <c:pt idx="128">
                  <c:v>0.15310000000000001</c:v>
                </c:pt>
                <c:pt idx="129">
                  <c:v>0.16089999999999999</c:v>
                </c:pt>
                <c:pt idx="130">
                  <c:v>0.16949999999999998</c:v>
                </c:pt>
                <c:pt idx="131">
                  <c:v>0.1794</c:v>
                </c:pt>
                <c:pt idx="132">
                  <c:v>0.1782</c:v>
                </c:pt>
                <c:pt idx="133">
                  <c:v>0.1827</c:v>
                </c:pt>
                <c:pt idx="134">
                  <c:v>0.19109999999999999</c:v>
                </c:pt>
                <c:pt idx="135">
                  <c:v>0.19390000000000002</c:v>
                </c:pt>
                <c:pt idx="136">
                  <c:v>0.18590000000000001</c:v>
                </c:pt>
                <c:pt idx="137">
                  <c:v>0.1862</c:v>
                </c:pt>
                <c:pt idx="138">
                  <c:v>0.191</c:v>
                </c:pt>
                <c:pt idx="139">
                  <c:v>0.19440000000000002</c:v>
                </c:pt>
                <c:pt idx="140">
                  <c:v>0.19420000000000001</c:v>
                </c:pt>
                <c:pt idx="141">
                  <c:v>0.1865</c:v>
                </c:pt>
                <c:pt idx="142">
                  <c:v>0.19820000000000002</c:v>
                </c:pt>
                <c:pt idx="143">
                  <c:v>0.2</c:v>
                </c:pt>
                <c:pt idx="144">
                  <c:v>0.1968</c:v>
                </c:pt>
                <c:pt idx="145">
                  <c:v>0.1802</c:v>
                </c:pt>
                <c:pt idx="146">
                  <c:v>0.1772</c:v>
                </c:pt>
                <c:pt idx="147">
                  <c:v>0.17100000000000001</c:v>
                </c:pt>
                <c:pt idx="148">
                  <c:v>0.18160000000000001</c:v>
                </c:pt>
                <c:pt idx="149">
                  <c:v>0.17660000000000001</c:v>
                </c:pt>
                <c:pt idx="150">
                  <c:v>0.16829999999999998</c:v>
                </c:pt>
                <c:pt idx="151">
                  <c:v>0.1686</c:v>
                </c:pt>
                <c:pt idx="152">
                  <c:v>0.1673</c:v>
                </c:pt>
                <c:pt idx="153">
                  <c:v>0.17399999999999999</c:v>
                </c:pt>
                <c:pt idx="154">
                  <c:v>0.1605</c:v>
                </c:pt>
                <c:pt idx="155">
                  <c:v>0.1517</c:v>
                </c:pt>
                <c:pt idx="156">
                  <c:v>0.14279999999999998</c:v>
                </c:pt>
                <c:pt idx="157">
                  <c:v>0.14269999999999999</c:v>
                </c:pt>
                <c:pt idx="158">
                  <c:v>0.15049999999999999</c:v>
                </c:pt>
                <c:pt idx="159">
                  <c:v>0.14730000000000001</c:v>
                </c:pt>
                <c:pt idx="160">
                  <c:v>0.16</c:v>
                </c:pt>
                <c:pt idx="161">
                  <c:v>0.1444</c:v>
                </c:pt>
                <c:pt idx="162">
                  <c:v>0.15210000000000001</c:v>
                </c:pt>
                <c:pt idx="163">
                  <c:v>0.1593</c:v>
                </c:pt>
                <c:pt idx="164">
                  <c:v>0.17610000000000001</c:v>
                </c:pt>
                <c:pt idx="165">
                  <c:v>0.18059999999999998</c:v>
                </c:pt>
                <c:pt idx="166">
                  <c:v>0.1787</c:v>
                </c:pt>
                <c:pt idx="167">
                  <c:v>0.18090000000000001</c:v>
                </c:pt>
                <c:pt idx="168">
                  <c:v>0.1759</c:v>
                </c:pt>
                <c:pt idx="169">
                  <c:v>0.16769999999999999</c:v>
                </c:pt>
                <c:pt idx="170">
                  <c:v>0.16399999999999998</c:v>
                </c:pt>
                <c:pt idx="171">
                  <c:v>0.1656</c:v>
                </c:pt>
                <c:pt idx="172">
                  <c:v>0.17350000000000002</c:v>
                </c:pt>
                <c:pt idx="173">
                  <c:v>0.1668</c:v>
                </c:pt>
                <c:pt idx="174">
                  <c:v>0.16820000000000002</c:v>
                </c:pt>
                <c:pt idx="175">
                  <c:v>0.17809999999999998</c:v>
                </c:pt>
                <c:pt idx="176">
                  <c:v>0.16370000000000001</c:v>
                </c:pt>
                <c:pt idx="177">
                  <c:v>0.1646</c:v>
                </c:pt>
                <c:pt idx="178">
                  <c:v>0.16210000000000002</c:v>
                </c:pt>
                <c:pt idx="179">
                  <c:v>0.1512</c:v>
                </c:pt>
                <c:pt idx="180">
                  <c:v>0.1323</c:v>
                </c:pt>
                <c:pt idx="181">
                  <c:v>0.12970000000000001</c:v>
                </c:pt>
                <c:pt idx="182">
                  <c:v>0.13419999999999999</c:v>
                </c:pt>
                <c:pt idx="183">
                  <c:v>0.11749999999999999</c:v>
                </c:pt>
                <c:pt idx="184">
                  <c:v>0.11779999999999999</c:v>
                </c:pt>
                <c:pt idx="185">
                  <c:v>0.1244</c:v>
                </c:pt>
                <c:pt idx="186">
                  <c:v>0.12130000000000001</c:v>
                </c:pt>
                <c:pt idx="187">
                  <c:v>0.12140000000000001</c:v>
                </c:pt>
                <c:pt idx="188">
                  <c:v>0.106</c:v>
                </c:pt>
                <c:pt idx="189">
                  <c:v>0.115</c:v>
                </c:pt>
                <c:pt idx="190">
                  <c:v>0.11349999999999999</c:v>
                </c:pt>
                <c:pt idx="191">
                  <c:v>0.12670000000000001</c:v>
                </c:pt>
                <c:pt idx="192">
                  <c:v>0.1338</c:v>
                </c:pt>
                <c:pt idx="193">
                  <c:v>0.13970000000000002</c:v>
                </c:pt>
                <c:pt idx="194">
                  <c:v>0.14460000000000001</c:v>
                </c:pt>
                <c:pt idx="195">
                  <c:v>0.13739999999999999</c:v>
                </c:pt>
                <c:pt idx="196">
                  <c:v>0.13170000000000001</c:v>
                </c:pt>
                <c:pt idx="197">
                  <c:v>0.14369999999999999</c:v>
                </c:pt>
                <c:pt idx="198">
                  <c:v>0.14360000000000001</c:v>
                </c:pt>
                <c:pt idx="199">
                  <c:v>0.1283</c:v>
                </c:pt>
                <c:pt idx="200">
                  <c:v>0.11869999999999999</c:v>
                </c:pt>
                <c:pt idx="201">
                  <c:v>0.10460000000000001</c:v>
                </c:pt>
                <c:pt idx="202">
                  <c:v>0.1027</c:v>
                </c:pt>
                <c:pt idx="203">
                  <c:v>0.1108</c:v>
                </c:pt>
                <c:pt idx="204">
                  <c:v>9.4800000000000009E-2</c:v>
                </c:pt>
                <c:pt idx="205">
                  <c:v>8.1900000000000001E-2</c:v>
                </c:pt>
                <c:pt idx="206">
                  <c:v>7.6700000000000004E-2</c:v>
                </c:pt>
                <c:pt idx="207">
                  <c:v>8.9600000000000013E-2</c:v>
                </c:pt>
                <c:pt idx="208">
                  <c:v>9.6699999999999994E-2</c:v>
                </c:pt>
                <c:pt idx="209">
                  <c:v>0.1082</c:v>
                </c:pt>
                <c:pt idx="210">
                  <c:v>0.12909999999999999</c:v>
                </c:pt>
                <c:pt idx="211">
                  <c:v>0.13970000000000002</c:v>
                </c:pt>
                <c:pt idx="212">
                  <c:v>0.14169999999999999</c:v>
                </c:pt>
                <c:pt idx="213">
                  <c:v>0.1449</c:v>
                </c:pt>
                <c:pt idx="214">
                  <c:v>0.14610000000000001</c:v>
                </c:pt>
                <c:pt idx="215">
                  <c:v>0.1368</c:v>
                </c:pt>
                <c:pt idx="216">
                  <c:v>0.15460000000000002</c:v>
                </c:pt>
                <c:pt idx="217">
                  <c:v>0.15359999999999999</c:v>
                </c:pt>
                <c:pt idx="218">
                  <c:v>0.17559999999999998</c:v>
                </c:pt>
                <c:pt idx="219">
                  <c:v>0.17749999999999999</c:v>
                </c:pt>
                <c:pt idx="220">
                  <c:v>0.1789</c:v>
                </c:pt>
                <c:pt idx="221">
                  <c:v>0.1804</c:v>
                </c:pt>
                <c:pt idx="222">
                  <c:v>0.18909999999999999</c:v>
                </c:pt>
                <c:pt idx="223">
                  <c:v>0.1867</c:v>
                </c:pt>
                <c:pt idx="224">
                  <c:v>0.19149999999999998</c:v>
                </c:pt>
                <c:pt idx="225">
                  <c:v>0.1923</c:v>
                </c:pt>
                <c:pt idx="226">
                  <c:v>0.18989999999999999</c:v>
                </c:pt>
                <c:pt idx="227">
                  <c:v>0.19109999999999999</c:v>
                </c:pt>
                <c:pt idx="228">
                  <c:v>0.19</c:v>
                </c:pt>
                <c:pt idx="229">
                  <c:v>0.19450000000000001</c:v>
                </c:pt>
              </c:numCache>
            </c:numRef>
          </c:val>
          <c:smooth val="0"/>
          <c:extLst>
            <c:ext xmlns:c16="http://schemas.microsoft.com/office/drawing/2014/chart" uri="{C3380CC4-5D6E-409C-BE32-E72D297353CC}">
              <c16:uniqueId val="{00000000-7E45-4965-B93A-B5CE1089D396}"/>
            </c:ext>
          </c:extLst>
        </c:ser>
        <c:ser>
          <c:idx val="0"/>
          <c:order val="1"/>
          <c:spPr>
            <a:ln w="28575" cap="rnd">
              <a:solidFill>
                <a:srgbClr val="81A3C2"/>
              </a:solidFill>
              <a:round/>
            </a:ln>
            <a:effectLst/>
          </c:spPr>
          <c:marker>
            <c:symbol val="none"/>
          </c:marker>
          <c:cat>
            <c:numRef>
              <c:f>'S&amp;P Normal v Equal Weight'!$A$37:$A$266</c:f>
              <c:numCache>
                <c:formatCode>[$-409]mmm\-dd\-yyyy;@</c:formatCode>
                <c:ptCount val="230"/>
                <c:pt idx="0">
                  <c:v>44929</c:v>
                </c:pt>
                <c:pt idx="1">
                  <c:v>44930</c:v>
                </c:pt>
                <c:pt idx="2">
                  <c:v>44931</c:v>
                </c:pt>
                <c:pt idx="3">
                  <c:v>44932</c:v>
                </c:pt>
                <c:pt idx="4">
                  <c:v>44935</c:v>
                </c:pt>
                <c:pt idx="5">
                  <c:v>44936</c:v>
                </c:pt>
                <c:pt idx="6">
                  <c:v>44937</c:v>
                </c:pt>
                <c:pt idx="7">
                  <c:v>44938</c:v>
                </c:pt>
                <c:pt idx="8">
                  <c:v>44939</c:v>
                </c:pt>
                <c:pt idx="9">
                  <c:v>44943</c:v>
                </c:pt>
                <c:pt idx="10">
                  <c:v>44944</c:v>
                </c:pt>
                <c:pt idx="11">
                  <c:v>44945</c:v>
                </c:pt>
                <c:pt idx="12">
                  <c:v>44946</c:v>
                </c:pt>
                <c:pt idx="13">
                  <c:v>44949</c:v>
                </c:pt>
                <c:pt idx="14">
                  <c:v>44950</c:v>
                </c:pt>
                <c:pt idx="15">
                  <c:v>44951</c:v>
                </c:pt>
                <c:pt idx="16">
                  <c:v>44952</c:v>
                </c:pt>
                <c:pt idx="17">
                  <c:v>44953</c:v>
                </c:pt>
                <c:pt idx="18">
                  <c:v>44956</c:v>
                </c:pt>
                <c:pt idx="19">
                  <c:v>44957</c:v>
                </c:pt>
                <c:pt idx="20">
                  <c:v>44958</c:v>
                </c:pt>
                <c:pt idx="21">
                  <c:v>44959</c:v>
                </c:pt>
                <c:pt idx="22">
                  <c:v>44960</c:v>
                </c:pt>
                <c:pt idx="23">
                  <c:v>44963</c:v>
                </c:pt>
                <c:pt idx="24">
                  <c:v>44964</c:v>
                </c:pt>
                <c:pt idx="25">
                  <c:v>44965</c:v>
                </c:pt>
                <c:pt idx="26">
                  <c:v>44966</c:v>
                </c:pt>
                <c:pt idx="27">
                  <c:v>44967</c:v>
                </c:pt>
                <c:pt idx="28">
                  <c:v>44970</c:v>
                </c:pt>
                <c:pt idx="29">
                  <c:v>44971</c:v>
                </c:pt>
                <c:pt idx="30">
                  <c:v>44972</c:v>
                </c:pt>
                <c:pt idx="31">
                  <c:v>44973</c:v>
                </c:pt>
                <c:pt idx="32">
                  <c:v>44974</c:v>
                </c:pt>
                <c:pt idx="33">
                  <c:v>44978</c:v>
                </c:pt>
                <c:pt idx="34">
                  <c:v>44979</c:v>
                </c:pt>
                <c:pt idx="35">
                  <c:v>44980</c:v>
                </c:pt>
                <c:pt idx="36">
                  <c:v>44981</c:v>
                </c:pt>
                <c:pt idx="37">
                  <c:v>44984</c:v>
                </c:pt>
                <c:pt idx="38">
                  <c:v>44985</c:v>
                </c:pt>
                <c:pt idx="39">
                  <c:v>44986</c:v>
                </c:pt>
                <c:pt idx="40">
                  <c:v>44987</c:v>
                </c:pt>
                <c:pt idx="41">
                  <c:v>44988</c:v>
                </c:pt>
                <c:pt idx="42">
                  <c:v>44991</c:v>
                </c:pt>
                <c:pt idx="43">
                  <c:v>44992</c:v>
                </c:pt>
                <c:pt idx="44">
                  <c:v>44993</c:v>
                </c:pt>
                <c:pt idx="45">
                  <c:v>44994</c:v>
                </c:pt>
                <c:pt idx="46">
                  <c:v>44995</c:v>
                </c:pt>
                <c:pt idx="47">
                  <c:v>44998</c:v>
                </c:pt>
                <c:pt idx="48">
                  <c:v>44999</c:v>
                </c:pt>
                <c:pt idx="49">
                  <c:v>45000</c:v>
                </c:pt>
                <c:pt idx="50">
                  <c:v>45001</c:v>
                </c:pt>
                <c:pt idx="51">
                  <c:v>45002</c:v>
                </c:pt>
                <c:pt idx="52">
                  <c:v>45005</c:v>
                </c:pt>
                <c:pt idx="53">
                  <c:v>45006</c:v>
                </c:pt>
                <c:pt idx="54">
                  <c:v>45007</c:v>
                </c:pt>
                <c:pt idx="55">
                  <c:v>45008</c:v>
                </c:pt>
                <c:pt idx="56">
                  <c:v>45009</c:v>
                </c:pt>
                <c:pt idx="57">
                  <c:v>45012</c:v>
                </c:pt>
                <c:pt idx="58">
                  <c:v>45013</c:v>
                </c:pt>
                <c:pt idx="59">
                  <c:v>45014</c:v>
                </c:pt>
                <c:pt idx="60">
                  <c:v>45015</c:v>
                </c:pt>
                <c:pt idx="61">
                  <c:v>45016</c:v>
                </c:pt>
                <c:pt idx="62">
                  <c:v>45019</c:v>
                </c:pt>
                <c:pt idx="63">
                  <c:v>45020</c:v>
                </c:pt>
                <c:pt idx="64">
                  <c:v>45021</c:v>
                </c:pt>
                <c:pt idx="65">
                  <c:v>45022</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pt idx="187">
                  <c:v>45201</c:v>
                </c:pt>
                <c:pt idx="188">
                  <c:v>45202</c:v>
                </c:pt>
                <c:pt idx="189">
                  <c:v>45203</c:v>
                </c:pt>
                <c:pt idx="190">
                  <c:v>45204</c:v>
                </c:pt>
                <c:pt idx="191">
                  <c:v>45205</c:v>
                </c:pt>
                <c:pt idx="192">
                  <c:v>45208</c:v>
                </c:pt>
                <c:pt idx="193">
                  <c:v>45209</c:v>
                </c:pt>
                <c:pt idx="194">
                  <c:v>45210</c:v>
                </c:pt>
                <c:pt idx="195">
                  <c:v>45211</c:v>
                </c:pt>
                <c:pt idx="196">
                  <c:v>45212</c:v>
                </c:pt>
                <c:pt idx="197">
                  <c:v>45215</c:v>
                </c:pt>
                <c:pt idx="198">
                  <c:v>45216</c:v>
                </c:pt>
                <c:pt idx="199">
                  <c:v>45217</c:v>
                </c:pt>
                <c:pt idx="200">
                  <c:v>45218</c:v>
                </c:pt>
                <c:pt idx="201">
                  <c:v>45219</c:v>
                </c:pt>
                <c:pt idx="202">
                  <c:v>45222</c:v>
                </c:pt>
                <c:pt idx="203">
                  <c:v>45223</c:v>
                </c:pt>
                <c:pt idx="204">
                  <c:v>45224</c:v>
                </c:pt>
                <c:pt idx="205">
                  <c:v>45225</c:v>
                </c:pt>
                <c:pt idx="206">
                  <c:v>45226</c:v>
                </c:pt>
                <c:pt idx="207">
                  <c:v>45229</c:v>
                </c:pt>
                <c:pt idx="208">
                  <c:v>45230</c:v>
                </c:pt>
                <c:pt idx="209">
                  <c:v>45231</c:v>
                </c:pt>
                <c:pt idx="210">
                  <c:v>45232</c:v>
                </c:pt>
                <c:pt idx="211">
                  <c:v>45233</c:v>
                </c:pt>
                <c:pt idx="212">
                  <c:v>45236</c:v>
                </c:pt>
                <c:pt idx="213">
                  <c:v>45237</c:v>
                </c:pt>
                <c:pt idx="214">
                  <c:v>45238</c:v>
                </c:pt>
                <c:pt idx="215">
                  <c:v>45239</c:v>
                </c:pt>
                <c:pt idx="216">
                  <c:v>45240</c:v>
                </c:pt>
                <c:pt idx="217">
                  <c:v>45243</c:v>
                </c:pt>
                <c:pt idx="218">
                  <c:v>45244</c:v>
                </c:pt>
                <c:pt idx="219">
                  <c:v>45245</c:v>
                </c:pt>
                <c:pt idx="220">
                  <c:v>45246</c:v>
                </c:pt>
                <c:pt idx="221">
                  <c:v>45247</c:v>
                </c:pt>
                <c:pt idx="222">
                  <c:v>45250</c:v>
                </c:pt>
                <c:pt idx="223">
                  <c:v>45251</c:v>
                </c:pt>
                <c:pt idx="224">
                  <c:v>45252</c:v>
                </c:pt>
                <c:pt idx="225">
                  <c:v>45254</c:v>
                </c:pt>
                <c:pt idx="226">
                  <c:v>45257</c:v>
                </c:pt>
                <c:pt idx="227">
                  <c:v>45258</c:v>
                </c:pt>
                <c:pt idx="228">
                  <c:v>45259</c:v>
                </c:pt>
                <c:pt idx="229">
                  <c:v>45260</c:v>
                </c:pt>
              </c:numCache>
            </c:numRef>
          </c:cat>
          <c:val>
            <c:numRef>
              <c:f>'S&amp;P Normal v Equal Weight'!$C$37:$C$266</c:f>
              <c:numCache>
                <c:formatCode>0.0%</c:formatCode>
                <c:ptCount val="230"/>
                <c:pt idx="0">
                  <c:v>0</c:v>
                </c:pt>
                <c:pt idx="1">
                  <c:v>-1.1999999999999999E-3</c:v>
                </c:pt>
                <c:pt idx="2">
                  <c:v>1.4499999999999999E-2</c:v>
                </c:pt>
                <c:pt idx="3">
                  <c:v>4.0000000000000001E-3</c:v>
                </c:pt>
                <c:pt idx="4">
                  <c:v>2.81E-2</c:v>
                </c:pt>
                <c:pt idx="5">
                  <c:v>2.8300000000000002E-2</c:v>
                </c:pt>
                <c:pt idx="6">
                  <c:v>3.6000000000000004E-2</c:v>
                </c:pt>
                <c:pt idx="7">
                  <c:v>4.8499999999999995E-2</c:v>
                </c:pt>
                <c:pt idx="8">
                  <c:v>5.2499999999999998E-2</c:v>
                </c:pt>
                <c:pt idx="9">
                  <c:v>5.4900000000000004E-2</c:v>
                </c:pt>
                <c:pt idx="10">
                  <c:v>5.2600000000000001E-2</c:v>
                </c:pt>
                <c:pt idx="11">
                  <c:v>3.6400000000000002E-2</c:v>
                </c:pt>
                <c:pt idx="12">
                  <c:v>2.5499999999999998E-2</c:v>
                </c:pt>
                <c:pt idx="13">
                  <c:v>4.4000000000000004E-2</c:v>
                </c:pt>
                <c:pt idx="14">
                  <c:v>5.7000000000000002E-2</c:v>
                </c:pt>
                <c:pt idx="15">
                  <c:v>5.4699999999999999E-2</c:v>
                </c:pt>
                <c:pt idx="16">
                  <c:v>5.6799999999999996E-2</c:v>
                </c:pt>
                <c:pt idx="17">
                  <c:v>6.5799999999999997E-2</c:v>
                </c:pt>
                <c:pt idx="18">
                  <c:v>6.7299999999999999E-2</c:v>
                </c:pt>
                <c:pt idx="19">
                  <c:v>5.5999999999999994E-2</c:v>
                </c:pt>
                <c:pt idx="20">
                  <c:v>7.3700000000000002E-2</c:v>
                </c:pt>
                <c:pt idx="21">
                  <c:v>8.4900000000000003E-2</c:v>
                </c:pt>
                <c:pt idx="22">
                  <c:v>9.6799999999999997E-2</c:v>
                </c:pt>
                <c:pt idx="23">
                  <c:v>8.3599999999999994E-2</c:v>
                </c:pt>
                <c:pt idx="24">
                  <c:v>7.5600000000000001E-2</c:v>
                </c:pt>
                <c:pt idx="25">
                  <c:v>8.5699999999999998E-2</c:v>
                </c:pt>
                <c:pt idx="26">
                  <c:v>7.4800000000000005E-2</c:v>
                </c:pt>
                <c:pt idx="27">
                  <c:v>6.5199999999999994E-2</c:v>
                </c:pt>
                <c:pt idx="28">
                  <c:v>6.8400000000000002E-2</c:v>
                </c:pt>
                <c:pt idx="29">
                  <c:v>8.0199999999999994E-2</c:v>
                </c:pt>
                <c:pt idx="30">
                  <c:v>7.8600000000000003E-2</c:v>
                </c:pt>
                <c:pt idx="31">
                  <c:v>8.3599999999999994E-2</c:v>
                </c:pt>
                <c:pt idx="32">
                  <c:v>7.1199999999999999E-2</c:v>
                </c:pt>
                <c:pt idx="33">
                  <c:v>6.8699999999999997E-2</c:v>
                </c:pt>
                <c:pt idx="34">
                  <c:v>4.5599999999999995E-2</c:v>
                </c:pt>
                <c:pt idx="35">
                  <c:v>4.4299999999999999E-2</c:v>
                </c:pt>
                <c:pt idx="36">
                  <c:v>4.8499999999999995E-2</c:v>
                </c:pt>
                <c:pt idx="37">
                  <c:v>3.9399999999999998E-2</c:v>
                </c:pt>
                <c:pt idx="38">
                  <c:v>4.0800000000000003E-2</c:v>
                </c:pt>
                <c:pt idx="39">
                  <c:v>3.8199999999999998E-2</c:v>
                </c:pt>
                <c:pt idx="40">
                  <c:v>3.5699999999999996E-2</c:v>
                </c:pt>
                <c:pt idx="41">
                  <c:v>4.4000000000000004E-2</c:v>
                </c:pt>
                <c:pt idx="42">
                  <c:v>5.8499999999999996E-2</c:v>
                </c:pt>
                <c:pt idx="43">
                  <c:v>5.33E-2</c:v>
                </c:pt>
                <c:pt idx="44">
                  <c:v>3.6299999999999999E-2</c:v>
                </c:pt>
                <c:pt idx="45">
                  <c:v>3.8699999999999998E-2</c:v>
                </c:pt>
                <c:pt idx="46">
                  <c:v>1.5800000000000002E-2</c:v>
                </c:pt>
                <c:pt idx="47">
                  <c:v>-6.4000000000000003E-3</c:v>
                </c:pt>
                <c:pt idx="48">
                  <c:v>-1.7600000000000001E-2</c:v>
                </c:pt>
                <c:pt idx="49">
                  <c:v>-4.0999999999999995E-3</c:v>
                </c:pt>
                <c:pt idx="50">
                  <c:v>-1.9299999999999998E-2</c:v>
                </c:pt>
                <c:pt idx="51">
                  <c:v>-6.0000000000000001E-3</c:v>
                </c:pt>
                <c:pt idx="52">
                  <c:v>-2.2799999999999997E-2</c:v>
                </c:pt>
                <c:pt idx="53">
                  <c:v>-1.52E-2</c:v>
                </c:pt>
                <c:pt idx="54">
                  <c:v>-2.3999999999999998E-3</c:v>
                </c:pt>
                <c:pt idx="55">
                  <c:v>-2.4399999999999998E-2</c:v>
                </c:pt>
                <c:pt idx="56">
                  <c:v>-2.75E-2</c:v>
                </c:pt>
                <c:pt idx="57">
                  <c:v>-1.9699999999999999E-2</c:v>
                </c:pt>
                <c:pt idx="58">
                  <c:v>-1.3100000000000001E-2</c:v>
                </c:pt>
                <c:pt idx="59">
                  <c:v>-1.11E-2</c:v>
                </c:pt>
                <c:pt idx="60">
                  <c:v>3.8E-3</c:v>
                </c:pt>
                <c:pt idx="61">
                  <c:v>8.6999999999999994E-3</c:v>
                </c:pt>
                <c:pt idx="62">
                  <c:v>2.3799999999999998E-2</c:v>
                </c:pt>
                <c:pt idx="63">
                  <c:v>2.46E-2</c:v>
                </c:pt>
                <c:pt idx="64">
                  <c:v>1.44E-2</c:v>
                </c:pt>
                <c:pt idx="65">
                  <c:v>1.2199999999999999E-2</c:v>
                </c:pt>
                <c:pt idx="66">
                  <c:v>1.2800000000000001E-2</c:v>
                </c:pt>
                <c:pt idx="67">
                  <c:v>1.9199999999999998E-2</c:v>
                </c:pt>
                <c:pt idx="68">
                  <c:v>2.5499999999999998E-2</c:v>
                </c:pt>
                <c:pt idx="69">
                  <c:v>2.0299999999999999E-2</c:v>
                </c:pt>
                <c:pt idx="70">
                  <c:v>2.86E-2</c:v>
                </c:pt>
                <c:pt idx="71">
                  <c:v>2.3799999999999998E-2</c:v>
                </c:pt>
                <c:pt idx="72">
                  <c:v>3.0600000000000002E-2</c:v>
                </c:pt>
                <c:pt idx="73">
                  <c:v>3.0899999999999997E-2</c:v>
                </c:pt>
                <c:pt idx="74">
                  <c:v>3.1E-2</c:v>
                </c:pt>
                <c:pt idx="75">
                  <c:v>2.5499999999999998E-2</c:v>
                </c:pt>
                <c:pt idx="76">
                  <c:v>2.5600000000000001E-2</c:v>
                </c:pt>
                <c:pt idx="77">
                  <c:v>2.7699999999999999E-2</c:v>
                </c:pt>
                <c:pt idx="78">
                  <c:v>0.01</c:v>
                </c:pt>
                <c:pt idx="79">
                  <c:v>-4.0000000000000002E-4</c:v>
                </c:pt>
                <c:pt idx="80">
                  <c:v>1.5900000000000001E-2</c:v>
                </c:pt>
                <c:pt idx="81">
                  <c:v>2.7099999999999999E-2</c:v>
                </c:pt>
                <c:pt idx="82">
                  <c:v>2.6499999999999999E-2</c:v>
                </c:pt>
                <c:pt idx="83">
                  <c:v>1.1299999999999999E-2</c:v>
                </c:pt>
                <c:pt idx="84">
                  <c:v>5.1000000000000004E-3</c:v>
                </c:pt>
                <c:pt idx="85">
                  <c:v>-4.1999999999999997E-3</c:v>
                </c:pt>
                <c:pt idx="86">
                  <c:v>1.26E-2</c:v>
                </c:pt>
                <c:pt idx="87">
                  <c:v>1.0700000000000001E-2</c:v>
                </c:pt>
                <c:pt idx="88">
                  <c:v>6.5000000000000006E-3</c:v>
                </c:pt>
                <c:pt idx="89">
                  <c:v>6.6E-3</c:v>
                </c:pt>
                <c:pt idx="90">
                  <c:v>1.6000000000000001E-3</c:v>
                </c:pt>
                <c:pt idx="91">
                  <c:v>1.7000000000000001E-3</c:v>
                </c:pt>
                <c:pt idx="92">
                  <c:v>7.3000000000000001E-3</c:v>
                </c:pt>
                <c:pt idx="93">
                  <c:v>-6.8000000000000005E-3</c:v>
                </c:pt>
                <c:pt idx="94">
                  <c:v>5.7999999999999996E-3</c:v>
                </c:pt>
                <c:pt idx="95">
                  <c:v>1.38E-2</c:v>
                </c:pt>
                <c:pt idx="96">
                  <c:v>1.1000000000000001E-2</c:v>
                </c:pt>
                <c:pt idx="97">
                  <c:v>1.2699999999999999E-2</c:v>
                </c:pt>
                <c:pt idx="98">
                  <c:v>1.7000000000000001E-3</c:v>
                </c:pt>
                <c:pt idx="99">
                  <c:v>-9.3999999999999986E-3</c:v>
                </c:pt>
                <c:pt idx="100">
                  <c:v>-9.7999999999999997E-3</c:v>
                </c:pt>
                <c:pt idx="101">
                  <c:v>-1.6000000000000001E-3</c:v>
                </c:pt>
                <c:pt idx="102">
                  <c:v>-3.4000000000000002E-3</c:v>
                </c:pt>
                <c:pt idx="103">
                  <c:v>-1.1899999999999999E-2</c:v>
                </c:pt>
                <c:pt idx="104">
                  <c:v>-4.1999999999999997E-3</c:v>
                </c:pt>
                <c:pt idx="105">
                  <c:v>1.7299999999999999E-2</c:v>
                </c:pt>
                <c:pt idx="106">
                  <c:v>1.3899999999999999E-2</c:v>
                </c:pt>
                <c:pt idx="107">
                  <c:v>2.07E-2</c:v>
                </c:pt>
                <c:pt idx="108">
                  <c:v>2.7999999999999997E-2</c:v>
                </c:pt>
                <c:pt idx="109">
                  <c:v>2.87E-2</c:v>
                </c:pt>
                <c:pt idx="110">
                  <c:v>2.7200000000000002E-2</c:v>
                </c:pt>
                <c:pt idx="111">
                  <c:v>3.4099999999999998E-2</c:v>
                </c:pt>
                <c:pt idx="112">
                  <c:v>4.4299999999999999E-2</c:v>
                </c:pt>
                <c:pt idx="113">
                  <c:v>4.2300000000000004E-2</c:v>
                </c:pt>
                <c:pt idx="114">
                  <c:v>5.4299999999999994E-2</c:v>
                </c:pt>
                <c:pt idx="115">
                  <c:v>5.2999999999999999E-2</c:v>
                </c:pt>
                <c:pt idx="116">
                  <c:v>3.9E-2</c:v>
                </c:pt>
                <c:pt idx="117">
                  <c:v>3.7699999999999997E-2</c:v>
                </c:pt>
                <c:pt idx="118">
                  <c:v>3.3399999999999999E-2</c:v>
                </c:pt>
                <c:pt idx="119">
                  <c:v>3.3399999999999999E-2</c:v>
                </c:pt>
                <c:pt idx="120">
                  <c:v>3.0699999999999998E-2</c:v>
                </c:pt>
                <c:pt idx="121">
                  <c:v>4.3299999999999998E-2</c:v>
                </c:pt>
                <c:pt idx="122">
                  <c:v>4.1200000000000001E-2</c:v>
                </c:pt>
                <c:pt idx="123">
                  <c:v>4.9500000000000002E-2</c:v>
                </c:pt>
                <c:pt idx="124">
                  <c:v>5.9400000000000001E-2</c:v>
                </c:pt>
                <c:pt idx="125">
                  <c:v>6.2600000000000003E-2</c:v>
                </c:pt>
                <c:pt idx="126">
                  <c:v>5.7300000000000004E-2</c:v>
                </c:pt>
                <c:pt idx="127">
                  <c:v>4.87E-2</c:v>
                </c:pt>
                <c:pt idx="128">
                  <c:v>5.1299999999999998E-2</c:v>
                </c:pt>
                <c:pt idx="129">
                  <c:v>6.0599999999999994E-2</c:v>
                </c:pt>
                <c:pt idx="130">
                  <c:v>7.2499999999999995E-2</c:v>
                </c:pt>
                <c:pt idx="131">
                  <c:v>7.7300000000000008E-2</c:v>
                </c:pt>
                <c:pt idx="132">
                  <c:v>8.2699999999999996E-2</c:v>
                </c:pt>
                <c:pt idx="133">
                  <c:v>7.5999999999999998E-2</c:v>
                </c:pt>
                <c:pt idx="134">
                  <c:v>7.8299999999999995E-2</c:v>
                </c:pt>
                <c:pt idx="135">
                  <c:v>8.4900000000000003E-2</c:v>
                </c:pt>
                <c:pt idx="136">
                  <c:v>9.0200000000000002E-2</c:v>
                </c:pt>
                <c:pt idx="137">
                  <c:v>8.9099999999999999E-2</c:v>
                </c:pt>
                <c:pt idx="138">
                  <c:v>9.0899999999999995E-2</c:v>
                </c:pt>
                <c:pt idx="139">
                  <c:v>9.35E-2</c:v>
                </c:pt>
                <c:pt idx="140">
                  <c:v>9.4600000000000004E-2</c:v>
                </c:pt>
                <c:pt idx="141">
                  <c:v>9.6699999999999994E-2</c:v>
                </c:pt>
                <c:pt idx="142">
                  <c:v>8.72E-2</c:v>
                </c:pt>
                <c:pt idx="143">
                  <c:v>9.2799999999999994E-2</c:v>
                </c:pt>
                <c:pt idx="144">
                  <c:v>9.5899999999999999E-2</c:v>
                </c:pt>
                <c:pt idx="145">
                  <c:v>9.1700000000000004E-2</c:v>
                </c:pt>
                <c:pt idx="146">
                  <c:v>8.1000000000000003E-2</c:v>
                </c:pt>
                <c:pt idx="147">
                  <c:v>7.6100000000000001E-2</c:v>
                </c:pt>
                <c:pt idx="148">
                  <c:v>7.0900000000000005E-2</c:v>
                </c:pt>
                <c:pt idx="149">
                  <c:v>8.0100000000000005E-2</c:v>
                </c:pt>
                <c:pt idx="150">
                  <c:v>7.46E-2</c:v>
                </c:pt>
                <c:pt idx="151">
                  <c:v>7.1800000000000003E-2</c:v>
                </c:pt>
                <c:pt idx="152">
                  <c:v>7.0599999999999996E-2</c:v>
                </c:pt>
                <c:pt idx="153">
                  <c:v>7.0599999999999996E-2</c:v>
                </c:pt>
                <c:pt idx="154">
                  <c:v>7.0499999999999993E-2</c:v>
                </c:pt>
                <c:pt idx="155">
                  <c:v>5.6100000000000004E-2</c:v>
                </c:pt>
                <c:pt idx="156">
                  <c:v>4.8600000000000004E-2</c:v>
                </c:pt>
                <c:pt idx="157">
                  <c:v>4.0500000000000001E-2</c:v>
                </c:pt>
                <c:pt idx="158">
                  <c:v>4.1799999999999997E-2</c:v>
                </c:pt>
                <c:pt idx="159">
                  <c:v>4.1900000000000007E-2</c:v>
                </c:pt>
                <c:pt idx="160">
                  <c:v>3.8100000000000002E-2</c:v>
                </c:pt>
                <c:pt idx="161">
                  <c:v>4.6900000000000004E-2</c:v>
                </c:pt>
                <c:pt idx="162">
                  <c:v>3.6699999999999997E-2</c:v>
                </c:pt>
                <c:pt idx="163">
                  <c:v>4.2000000000000003E-2</c:v>
                </c:pt>
                <c:pt idx="164">
                  <c:v>4.9599999999999998E-2</c:v>
                </c:pt>
                <c:pt idx="165">
                  <c:v>6.1500000000000006E-2</c:v>
                </c:pt>
                <c:pt idx="166">
                  <c:v>6.4600000000000005E-2</c:v>
                </c:pt>
                <c:pt idx="167">
                  <c:v>6.1100000000000002E-2</c:v>
                </c:pt>
                <c:pt idx="168">
                  <c:v>6.5099999999999991E-2</c:v>
                </c:pt>
                <c:pt idx="169">
                  <c:v>5.2499999999999998E-2</c:v>
                </c:pt>
                <c:pt idx="170">
                  <c:v>4.8899999999999999E-2</c:v>
                </c:pt>
                <c:pt idx="171">
                  <c:v>4.4500000000000005E-2</c:v>
                </c:pt>
                <c:pt idx="172">
                  <c:v>4.4999999999999998E-2</c:v>
                </c:pt>
                <c:pt idx="173">
                  <c:v>4.6600000000000003E-2</c:v>
                </c:pt>
                <c:pt idx="174">
                  <c:v>4.5199999999999997E-2</c:v>
                </c:pt>
                <c:pt idx="175">
                  <c:v>4.1200000000000001E-2</c:v>
                </c:pt>
                <c:pt idx="176">
                  <c:v>5.33E-2</c:v>
                </c:pt>
                <c:pt idx="177">
                  <c:v>4.4299999999999999E-2</c:v>
                </c:pt>
                <c:pt idx="178">
                  <c:v>3.7599999999999995E-2</c:v>
                </c:pt>
                <c:pt idx="179">
                  <c:v>3.56E-2</c:v>
                </c:pt>
                <c:pt idx="180">
                  <c:v>3.1300000000000001E-2</c:v>
                </c:pt>
                <c:pt idx="181">
                  <c:v>1.38E-2</c:v>
                </c:pt>
                <c:pt idx="182">
                  <c:v>9.7000000000000003E-3</c:v>
                </c:pt>
                <c:pt idx="183">
                  <c:v>1.23E-2</c:v>
                </c:pt>
                <c:pt idx="184">
                  <c:v>-2E-3</c:v>
                </c:pt>
                <c:pt idx="185">
                  <c:v>-1.5E-3</c:v>
                </c:pt>
                <c:pt idx="186">
                  <c:v>5.5000000000000005E-3</c:v>
                </c:pt>
                <c:pt idx="187">
                  <c:v>2.7000000000000001E-3</c:v>
                </c:pt>
                <c:pt idx="188">
                  <c:v>-8.3999999999999995E-3</c:v>
                </c:pt>
                <c:pt idx="189">
                  <c:v>-2.0499999999999997E-2</c:v>
                </c:pt>
                <c:pt idx="190">
                  <c:v>-1.4499999999999999E-2</c:v>
                </c:pt>
                <c:pt idx="191">
                  <c:v>-1.77E-2</c:v>
                </c:pt>
                <c:pt idx="192">
                  <c:v>-9.300000000000001E-3</c:v>
                </c:pt>
                <c:pt idx="193">
                  <c:v>-1.9E-3</c:v>
                </c:pt>
                <c:pt idx="194">
                  <c:v>5.7999999999999996E-3</c:v>
                </c:pt>
                <c:pt idx="195">
                  <c:v>7.9000000000000008E-3</c:v>
                </c:pt>
                <c:pt idx="196">
                  <c:v>-5.0000000000000001E-3</c:v>
                </c:pt>
                <c:pt idx="197">
                  <c:v>-6.9999999999999993E-3</c:v>
                </c:pt>
                <c:pt idx="198">
                  <c:v>5.3E-3</c:v>
                </c:pt>
                <c:pt idx="199">
                  <c:v>1.04E-2</c:v>
                </c:pt>
                <c:pt idx="200">
                  <c:v>-5.7999999999999996E-3</c:v>
                </c:pt>
                <c:pt idx="201">
                  <c:v>-1.7899999999999999E-2</c:v>
                </c:pt>
                <c:pt idx="202">
                  <c:v>-3.0299999999999997E-2</c:v>
                </c:pt>
                <c:pt idx="203">
                  <c:v>-3.6299999999999999E-2</c:v>
                </c:pt>
                <c:pt idx="204">
                  <c:v>-0.03</c:v>
                </c:pt>
                <c:pt idx="205">
                  <c:v>-4.0899999999999999E-2</c:v>
                </c:pt>
                <c:pt idx="206">
                  <c:v>-4.2599999999999999E-2</c:v>
                </c:pt>
                <c:pt idx="207">
                  <c:v>-5.4000000000000006E-2</c:v>
                </c:pt>
                <c:pt idx="208">
                  <c:v>-4.6699999999999998E-2</c:v>
                </c:pt>
                <c:pt idx="209">
                  <c:v>-3.8300000000000001E-2</c:v>
                </c:pt>
                <c:pt idx="210">
                  <c:v>-3.5099999999999999E-2</c:v>
                </c:pt>
                <c:pt idx="211">
                  <c:v>-1.3999999999999999E-2</c:v>
                </c:pt>
                <c:pt idx="212">
                  <c:v>2E-3</c:v>
                </c:pt>
                <c:pt idx="213">
                  <c:v>-3.3E-3</c:v>
                </c:pt>
                <c:pt idx="214">
                  <c:v>-5.1999999999999998E-3</c:v>
                </c:pt>
                <c:pt idx="215">
                  <c:v>-6.8000000000000005E-3</c:v>
                </c:pt>
                <c:pt idx="216">
                  <c:v>-1.52E-2</c:v>
                </c:pt>
                <c:pt idx="217">
                  <c:v>-3.4999999999999996E-3</c:v>
                </c:pt>
                <c:pt idx="218">
                  <c:v>-5.1999999999999998E-3</c:v>
                </c:pt>
                <c:pt idx="219">
                  <c:v>2.3199999999999998E-2</c:v>
                </c:pt>
                <c:pt idx="220">
                  <c:v>2.7900000000000001E-2</c:v>
                </c:pt>
                <c:pt idx="221">
                  <c:v>2.4700000000000003E-2</c:v>
                </c:pt>
                <c:pt idx="222">
                  <c:v>2.9500000000000002E-2</c:v>
                </c:pt>
                <c:pt idx="223">
                  <c:v>3.3799999999999997E-2</c:v>
                </c:pt>
                <c:pt idx="224">
                  <c:v>3.2000000000000001E-2</c:v>
                </c:pt>
                <c:pt idx="225">
                  <c:v>3.6799999999999999E-2</c:v>
                </c:pt>
                <c:pt idx="226">
                  <c:v>4.0199999999999993E-2</c:v>
                </c:pt>
                <c:pt idx="227">
                  <c:v>3.7400000000000003E-2</c:v>
                </c:pt>
                <c:pt idx="228">
                  <c:v>3.6600000000000001E-2</c:v>
                </c:pt>
                <c:pt idx="229">
                  <c:v>4.0599999999999997E-2</c:v>
                </c:pt>
              </c:numCache>
            </c:numRef>
          </c:val>
          <c:smooth val="0"/>
          <c:extLst>
            <c:ext xmlns:c16="http://schemas.microsoft.com/office/drawing/2014/chart" uri="{C3380CC4-5D6E-409C-BE32-E72D297353CC}">
              <c16:uniqueId val="{00000001-7E45-4965-B93A-B5CE1089D396}"/>
            </c:ext>
          </c:extLst>
        </c:ser>
        <c:dLbls>
          <c:showLegendKey val="0"/>
          <c:showVal val="0"/>
          <c:showCatName val="0"/>
          <c:showSerName val="0"/>
          <c:showPercent val="0"/>
          <c:showBubbleSize val="0"/>
        </c:dLbls>
        <c:smooth val="0"/>
        <c:axId val="258969584"/>
        <c:axId val="1"/>
      </c:lineChart>
      <c:dateAx>
        <c:axId val="258969584"/>
        <c:scaling>
          <c:orientation val="minMax"/>
          <c:max val="45260"/>
        </c:scaling>
        <c:delete val="0"/>
        <c:axPos val="b"/>
        <c:numFmt formatCode="mmm\-yyyy" sourceLinked="0"/>
        <c:majorTickMark val="out"/>
        <c:minorTickMark val="none"/>
        <c:tickLblPos val="nextTo"/>
        <c:spPr>
          <a:noFill/>
          <a:ln w="9525" cap="flat" cmpd="sng" algn="ctr">
            <a:solidFill>
              <a:srgbClr val="474747"/>
            </a:solidFill>
            <a:round/>
          </a:ln>
          <a:effectLst/>
        </c:spPr>
        <c:txPr>
          <a:bodyPr rot="2700000"/>
          <a:lstStyle/>
          <a:p>
            <a:pPr>
              <a:defRPr sz="1100"/>
            </a:pPr>
            <a:endParaRPr lang="en-US"/>
          </a:p>
        </c:txPr>
        <c:crossAx val="1"/>
        <c:crossesAt val="-0.30000000000000004"/>
        <c:auto val="0"/>
        <c:lblOffset val="100"/>
        <c:baseTimeUnit val="days"/>
        <c:majorUnit val="1"/>
        <c:majorTimeUnit val="months"/>
        <c:minorUnit val="1"/>
        <c:minorTimeUnit val="days"/>
      </c:dateAx>
      <c:valAx>
        <c:axId val="1"/>
        <c:scaling>
          <c:orientation val="minMax"/>
          <c:max val="0.2"/>
          <c:min val="-5.000000000000001E-2"/>
        </c:scaling>
        <c:delete val="0"/>
        <c:axPos val="l"/>
        <c:numFmt formatCode="#,##0%_);\(#,##0%\);\-\-\%" sourceLinked="0"/>
        <c:majorTickMark val="none"/>
        <c:minorTickMark val="none"/>
        <c:tickLblPos val="nextTo"/>
        <c:spPr>
          <a:ln w="6350">
            <a:noFill/>
          </a:ln>
        </c:spPr>
        <c:txPr>
          <a:bodyPr rot="-60000000" vert="horz"/>
          <a:lstStyle/>
          <a:p>
            <a:pPr>
              <a:defRPr sz="1100"/>
            </a:pPr>
            <a:endParaRPr lang="en-US"/>
          </a:p>
        </c:txPr>
        <c:crossAx val="258969584"/>
        <c:crosses val="autoZero"/>
        <c:crossBetween val="midCat"/>
      </c:valAx>
      <c:spPr>
        <a:noFill/>
        <a:ln w="25400">
          <a:noFill/>
        </a:ln>
      </c:spPr>
    </c:plotArea>
    <c:plotVisOnly val="1"/>
    <c:dispBlanksAs val="gap"/>
    <c:showDLblsOverMax val="0"/>
  </c:chart>
  <c:spPr>
    <a:noFill/>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solidFill>
                <a:srgbClr val="5E976D"/>
              </a:solidFill>
            </a:ln>
          </c:spPr>
          <c:invertIfNegative val="0"/>
          <c:dLbls>
            <c:spPr>
              <a:noFill/>
              <a:ln>
                <a:noFill/>
              </a:ln>
              <a:effectLst/>
            </c:spPr>
            <c:txPr>
              <a:bodyPr wrap="square" lIns="38100" tIns="19050" rIns="38100" bIns="19050" anchor="ctr">
                <a:spAutoFit/>
              </a:bodyPr>
              <a:lstStyle/>
              <a:p>
                <a:pPr>
                  <a:defRPr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'M7 YTD Returns'!$D$21:$D$27</c:f>
              <c:strCache>
                <c:ptCount val="7"/>
                <c:pt idx="0">
                  <c:v>Alphabet</c:v>
                </c:pt>
                <c:pt idx="1">
                  <c:v>Amazon</c:v>
                </c:pt>
                <c:pt idx="2">
                  <c:v>Apple</c:v>
                </c:pt>
                <c:pt idx="3">
                  <c:v>Meta</c:v>
                </c:pt>
                <c:pt idx="4">
                  <c:v>Microsoft</c:v>
                </c:pt>
                <c:pt idx="5">
                  <c:v>NVIDIA</c:v>
                </c:pt>
                <c:pt idx="6">
                  <c:v>Tesla</c:v>
                </c:pt>
              </c:strCache>
            </c:strRef>
          </c:cat>
          <c:val>
            <c:numRef>
              <c:f>'M7 YTD Returns'!$E$21:$E$27</c:f>
              <c:numCache>
                <c:formatCode>0.0%</c:formatCode>
                <c:ptCount val="7"/>
                <c:pt idx="0">
                  <c:v>0.48709605026929981</c:v>
                </c:pt>
                <c:pt idx="1">
                  <c:v>0.70228384991843407</c:v>
                </c:pt>
                <c:pt idx="2">
                  <c:v>0.51874950027984323</c:v>
                </c:pt>
                <c:pt idx="3">
                  <c:v>1.6226551226551225</c:v>
                </c:pt>
                <c:pt idx="4">
                  <c:v>0.5815593956089824</c:v>
                </c:pt>
                <c:pt idx="5">
                  <c:v>2.2672022354173942</c:v>
                </c:pt>
                <c:pt idx="6">
                  <c:v>1.2209065679925999</c:v>
                </c:pt>
              </c:numCache>
            </c:numRef>
          </c:val>
          <c:extLst>
            <c:ext xmlns:c16="http://schemas.microsoft.com/office/drawing/2014/chart" uri="{C3380CC4-5D6E-409C-BE32-E72D297353CC}">
              <c16:uniqueId val="{00000000-7431-44A7-99F5-8831D6105D5E}"/>
            </c:ext>
          </c:extLst>
        </c:ser>
        <c:dLbls>
          <c:showLegendKey val="0"/>
          <c:showVal val="0"/>
          <c:showCatName val="0"/>
          <c:showSerName val="0"/>
          <c:showPercent val="0"/>
          <c:showBubbleSize val="0"/>
        </c:dLbls>
        <c:gapWidth val="25"/>
        <c:overlap val="-27"/>
        <c:axId val="747192464"/>
        <c:axId val="625611968"/>
      </c:barChart>
      <c:catAx>
        <c:axId val="74719246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25611968"/>
        <c:crosses val="autoZero"/>
        <c:auto val="1"/>
        <c:lblAlgn val="ctr"/>
        <c:lblOffset val="100"/>
        <c:noMultiLvlLbl val="0"/>
      </c:catAx>
      <c:valAx>
        <c:axId val="625611968"/>
        <c:scaling>
          <c:orientation val="minMax"/>
        </c:scaling>
        <c:delete val="1"/>
        <c:axPos val="l"/>
        <c:numFmt formatCode="0.0%" sourceLinked="1"/>
        <c:majorTickMark val="none"/>
        <c:minorTickMark val="none"/>
        <c:tickLblPos val="nextTo"/>
        <c:crossAx val="747192464"/>
        <c:crosses val="autoZero"/>
        <c:crossBetween val="between"/>
      </c:valAx>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479613779575786E-2"/>
          <c:y val="5.0308148101205652E-2"/>
          <c:w val="0.93864813277084191"/>
          <c:h val="0.80494830537487161"/>
        </c:manualLayout>
      </c:layout>
      <c:lineChart>
        <c:grouping val="standard"/>
        <c:varyColors val="0"/>
        <c:ser>
          <c:idx val="0"/>
          <c:order val="0"/>
          <c:spPr>
            <a:ln w="19050">
              <a:solidFill>
                <a:srgbClr val="728AA1"/>
              </a:solidFill>
              <a:prstDash val="solid"/>
            </a:ln>
          </c:spPr>
          <c:marker>
            <c:symbol val="none"/>
          </c:marker>
          <c:cat>
            <c:numRef>
              <c:f>'TEV-EBITDA'!$A$37:$A$4672</c:f>
              <c:numCache>
                <c:formatCode>[$-409]mmm\-dd\-yyyy;@</c:formatCode>
                <c:ptCount val="4636"/>
                <c:pt idx="0">
                  <c:v>38719</c:v>
                </c:pt>
                <c:pt idx="1">
                  <c:v>38720</c:v>
                </c:pt>
                <c:pt idx="2">
                  <c:v>38721</c:v>
                </c:pt>
                <c:pt idx="3">
                  <c:v>38722</c:v>
                </c:pt>
                <c:pt idx="4">
                  <c:v>38723</c:v>
                </c:pt>
                <c:pt idx="5">
                  <c:v>38726</c:v>
                </c:pt>
                <c:pt idx="6">
                  <c:v>38727</c:v>
                </c:pt>
                <c:pt idx="7">
                  <c:v>38728</c:v>
                </c:pt>
                <c:pt idx="8">
                  <c:v>38729</c:v>
                </c:pt>
                <c:pt idx="9">
                  <c:v>38730</c:v>
                </c:pt>
                <c:pt idx="10">
                  <c:v>38733</c:v>
                </c:pt>
                <c:pt idx="11">
                  <c:v>38734</c:v>
                </c:pt>
                <c:pt idx="12">
                  <c:v>38735</c:v>
                </c:pt>
                <c:pt idx="13">
                  <c:v>38736</c:v>
                </c:pt>
                <c:pt idx="14">
                  <c:v>38737</c:v>
                </c:pt>
                <c:pt idx="15">
                  <c:v>38740</c:v>
                </c:pt>
                <c:pt idx="16">
                  <c:v>38741</c:v>
                </c:pt>
                <c:pt idx="17">
                  <c:v>38742</c:v>
                </c:pt>
                <c:pt idx="18">
                  <c:v>38743</c:v>
                </c:pt>
                <c:pt idx="19">
                  <c:v>38744</c:v>
                </c:pt>
                <c:pt idx="20">
                  <c:v>38747</c:v>
                </c:pt>
                <c:pt idx="21">
                  <c:v>38748</c:v>
                </c:pt>
                <c:pt idx="22">
                  <c:v>38749</c:v>
                </c:pt>
                <c:pt idx="23">
                  <c:v>38750</c:v>
                </c:pt>
                <c:pt idx="24">
                  <c:v>38751</c:v>
                </c:pt>
                <c:pt idx="25">
                  <c:v>38754</c:v>
                </c:pt>
                <c:pt idx="26">
                  <c:v>38755</c:v>
                </c:pt>
                <c:pt idx="27">
                  <c:v>38756</c:v>
                </c:pt>
                <c:pt idx="28">
                  <c:v>38757</c:v>
                </c:pt>
                <c:pt idx="29">
                  <c:v>38758</c:v>
                </c:pt>
                <c:pt idx="30">
                  <c:v>38761</c:v>
                </c:pt>
                <c:pt idx="31">
                  <c:v>38762</c:v>
                </c:pt>
                <c:pt idx="32">
                  <c:v>38763</c:v>
                </c:pt>
                <c:pt idx="33">
                  <c:v>38764</c:v>
                </c:pt>
                <c:pt idx="34">
                  <c:v>38765</c:v>
                </c:pt>
                <c:pt idx="35">
                  <c:v>38768</c:v>
                </c:pt>
                <c:pt idx="36">
                  <c:v>38769</c:v>
                </c:pt>
                <c:pt idx="37">
                  <c:v>38770</c:v>
                </c:pt>
                <c:pt idx="38">
                  <c:v>38771</c:v>
                </c:pt>
                <c:pt idx="39">
                  <c:v>38772</c:v>
                </c:pt>
                <c:pt idx="40">
                  <c:v>38775</c:v>
                </c:pt>
                <c:pt idx="41">
                  <c:v>38776</c:v>
                </c:pt>
                <c:pt idx="42">
                  <c:v>38777</c:v>
                </c:pt>
                <c:pt idx="43">
                  <c:v>38778</c:v>
                </c:pt>
                <c:pt idx="44">
                  <c:v>38779</c:v>
                </c:pt>
                <c:pt idx="45">
                  <c:v>38782</c:v>
                </c:pt>
                <c:pt idx="46">
                  <c:v>38783</c:v>
                </c:pt>
                <c:pt idx="47">
                  <c:v>38784</c:v>
                </c:pt>
                <c:pt idx="48">
                  <c:v>38785</c:v>
                </c:pt>
                <c:pt idx="49">
                  <c:v>38786</c:v>
                </c:pt>
                <c:pt idx="50">
                  <c:v>38789</c:v>
                </c:pt>
                <c:pt idx="51">
                  <c:v>38790</c:v>
                </c:pt>
                <c:pt idx="52">
                  <c:v>38791</c:v>
                </c:pt>
                <c:pt idx="53">
                  <c:v>38792</c:v>
                </c:pt>
                <c:pt idx="54">
                  <c:v>38793</c:v>
                </c:pt>
                <c:pt idx="55">
                  <c:v>38796</c:v>
                </c:pt>
                <c:pt idx="56">
                  <c:v>38797</c:v>
                </c:pt>
                <c:pt idx="57">
                  <c:v>38798</c:v>
                </c:pt>
                <c:pt idx="58">
                  <c:v>38799</c:v>
                </c:pt>
                <c:pt idx="59">
                  <c:v>38800</c:v>
                </c:pt>
                <c:pt idx="60">
                  <c:v>38803</c:v>
                </c:pt>
                <c:pt idx="61">
                  <c:v>38804</c:v>
                </c:pt>
                <c:pt idx="62">
                  <c:v>38805</c:v>
                </c:pt>
                <c:pt idx="63">
                  <c:v>38806</c:v>
                </c:pt>
                <c:pt idx="64">
                  <c:v>38807</c:v>
                </c:pt>
                <c:pt idx="65">
                  <c:v>38810</c:v>
                </c:pt>
                <c:pt idx="66">
                  <c:v>38811</c:v>
                </c:pt>
                <c:pt idx="67">
                  <c:v>38812</c:v>
                </c:pt>
                <c:pt idx="68">
                  <c:v>38813</c:v>
                </c:pt>
                <c:pt idx="69">
                  <c:v>38814</c:v>
                </c:pt>
                <c:pt idx="70">
                  <c:v>38817</c:v>
                </c:pt>
                <c:pt idx="71">
                  <c:v>38818</c:v>
                </c:pt>
                <c:pt idx="72">
                  <c:v>38819</c:v>
                </c:pt>
                <c:pt idx="73">
                  <c:v>38820</c:v>
                </c:pt>
                <c:pt idx="74">
                  <c:v>38821</c:v>
                </c:pt>
                <c:pt idx="75">
                  <c:v>38824</c:v>
                </c:pt>
                <c:pt idx="76">
                  <c:v>38825</c:v>
                </c:pt>
                <c:pt idx="77">
                  <c:v>38826</c:v>
                </c:pt>
                <c:pt idx="78">
                  <c:v>38827</c:v>
                </c:pt>
                <c:pt idx="79">
                  <c:v>38828</c:v>
                </c:pt>
                <c:pt idx="80">
                  <c:v>38831</c:v>
                </c:pt>
                <c:pt idx="81">
                  <c:v>38832</c:v>
                </c:pt>
                <c:pt idx="82">
                  <c:v>38833</c:v>
                </c:pt>
                <c:pt idx="83">
                  <c:v>38834</c:v>
                </c:pt>
                <c:pt idx="84">
                  <c:v>38835</c:v>
                </c:pt>
                <c:pt idx="85">
                  <c:v>38838</c:v>
                </c:pt>
                <c:pt idx="86">
                  <c:v>38839</c:v>
                </c:pt>
                <c:pt idx="87">
                  <c:v>38840</c:v>
                </c:pt>
                <c:pt idx="88">
                  <c:v>38841</c:v>
                </c:pt>
                <c:pt idx="89">
                  <c:v>38842</c:v>
                </c:pt>
                <c:pt idx="90">
                  <c:v>38845</c:v>
                </c:pt>
                <c:pt idx="91">
                  <c:v>38846</c:v>
                </c:pt>
                <c:pt idx="92">
                  <c:v>38847</c:v>
                </c:pt>
                <c:pt idx="93">
                  <c:v>38848</c:v>
                </c:pt>
                <c:pt idx="94">
                  <c:v>38849</c:v>
                </c:pt>
                <c:pt idx="95">
                  <c:v>38852</c:v>
                </c:pt>
                <c:pt idx="96">
                  <c:v>38853</c:v>
                </c:pt>
                <c:pt idx="97">
                  <c:v>38854</c:v>
                </c:pt>
                <c:pt idx="98">
                  <c:v>38855</c:v>
                </c:pt>
                <c:pt idx="99">
                  <c:v>38856</c:v>
                </c:pt>
                <c:pt idx="100">
                  <c:v>38859</c:v>
                </c:pt>
                <c:pt idx="101">
                  <c:v>38860</c:v>
                </c:pt>
                <c:pt idx="102">
                  <c:v>38861</c:v>
                </c:pt>
                <c:pt idx="103">
                  <c:v>38862</c:v>
                </c:pt>
                <c:pt idx="104">
                  <c:v>38863</c:v>
                </c:pt>
                <c:pt idx="105">
                  <c:v>38866</c:v>
                </c:pt>
                <c:pt idx="106">
                  <c:v>38867</c:v>
                </c:pt>
                <c:pt idx="107">
                  <c:v>38868</c:v>
                </c:pt>
                <c:pt idx="108">
                  <c:v>38869</c:v>
                </c:pt>
                <c:pt idx="109">
                  <c:v>38870</c:v>
                </c:pt>
                <c:pt idx="110">
                  <c:v>38873</c:v>
                </c:pt>
                <c:pt idx="111">
                  <c:v>38874</c:v>
                </c:pt>
                <c:pt idx="112">
                  <c:v>38875</c:v>
                </c:pt>
                <c:pt idx="113">
                  <c:v>38876</c:v>
                </c:pt>
                <c:pt idx="114">
                  <c:v>38877</c:v>
                </c:pt>
                <c:pt idx="115">
                  <c:v>38880</c:v>
                </c:pt>
                <c:pt idx="116">
                  <c:v>38881</c:v>
                </c:pt>
                <c:pt idx="117">
                  <c:v>38882</c:v>
                </c:pt>
                <c:pt idx="118">
                  <c:v>38883</c:v>
                </c:pt>
                <c:pt idx="119">
                  <c:v>38884</c:v>
                </c:pt>
                <c:pt idx="120">
                  <c:v>38887</c:v>
                </c:pt>
                <c:pt idx="121">
                  <c:v>38888</c:v>
                </c:pt>
                <c:pt idx="122">
                  <c:v>38889</c:v>
                </c:pt>
                <c:pt idx="123">
                  <c:v>38890</c:v>
                </c:pt>
                <c:pt idx="124">
                  <c:v>38891</c:v>
                </c:pt>
                <c:pt idx="125">
                  <c:v>38894</c:v>
                </c:pt>
                <c:pt idx="126">
                  <c:v>38895</c:v>
                </c:pt>
                <c:pt idx="127">
                  <c:v>38896</c:v>
                </c:pt>
                <c:pt idx="128">
                  <c:v>38897</c:v>
                </c:pt>
                <c:pt idx="129">
                  <c:v>38898</c:v>
                </c:pt>
                <c:pt idx="130">
                  <c:v>38901</c:v>
                </c:pt>
                <c:pt idx="131">
                  <c:v>38902</c:v>
                </c:pt>
                <c:pt idx="132">
                  <c:v>38903</c:v>
                </c:pt>
                <c:pt idx="133">
                  <c:v>38904</c:v>
                </c:pt>
                <c:pt idx="134">
                  <c:v>38905</c:v>
                </c:pt>
                <c:pt idx="135">
                  <c:v>38908</c:v>
                </c:pt>
                <c:pt idx="136">
                  <c:v>38909</c:v>
                </c:pt>
                <c:pt idx="137">
                  <c:v>38910</c:v>
                </c:pt>
                <c:pt idx="138">
                  <c:v>38911</c:v>
                </c:pt>
                <c:pt idx="139">
                  <c:v>38912</c:v>
                </c:pt>
                <c:pt idx="140">
                  <c:v>38915</c:v>
                </c:pt>
                <c:pt idx="141">
                  <c:v>38916</c:v>
                </c:pt>
                <c:pt idx="142">
                  <c:v>38917</c:v>
                </c:pt>
                <c:pt idx="143">
                  <c:v>38918</c:v>
                </c:pt>
                <c:pt idx="144">
                  <c:v>38919</c:v>
                </c:pt>
                <c:pt idx="145">
                  <c:v>38922</c:v>
                </c:pt>
                <c:pt idx="146">
                  <c:v>38923</c:v>
                </c:pt>
                <c:pt idx="147">
                  <c:v>38924</c:v>
                </c:pt>
                <c:pt idx="148">
                  <c:v>38925</c:v>
                </c:pt>
                <c:pt idx="149">
                  <c:v>38926</c:v>
                </c:pt>
                <c:pt idx="150">
                  <c:v>38929</c:v>
                </c:pt>
                <c:pt idx="151">
                  <c:v>38930</c:v>
                </c:pt>
                <c:pt idx="152">
                  <c:v>38931</c:v>
                </c:pt>
                <c:pt idx="153">
                  <c:v>38932</c:v>
                </c:pt>
                <c:pt idx="154">
                  <c:v>38933</c:v>
                </c:pt>
                <c:pt idx="155">
                  <c:v>38936</c:v>
                </c:pt>
                <c:pt idx="156">
                  <c:v>38937</c:v>
                </c:pt>
                <c:pt idx="157">
                  <c:v>38938</c:v>
                </c:pt>
                <c:pt idx="158">
                  <c:v>38939</c:v>
                </c:pt>
                <c:pt idx="159">
                  <c:v>38940</c:v>
                </c:pt>
                <c:pt idx="160">
                  <c:v>38943</c:v>
                </c:pt>
                <c:pt idx="161">
                  <c:v>38944</c:v>
                </c:pt>
                <c:pt idx="162">
                  <c:v>38945</c:v>
                </c:pt>
                <c:pt idx="163">
                  <c:v>38946</c:v>
                </c:pt>
                <c:pt idx="164">
                  <c:v>38947</c:v>
                </c:pt>
                <c:pt idx="165">
                  <c:v>38950</c:v>
                </c:pt>
                <c:pt idx="166">
                  <c:v>38951</c:v>
                </c:pt>
                <c:pt idx="167">
                  <c:v>38952</c:v>
                </c:pt>
                <c:pt idx="168">
                  <c:v>38953</c:v>
                </c:pt>
                <c:pt idx="169">
                  <c:v>38954</c:v>
                </c:pt>
                <c:pt idx="170">
                  <c:v>38957</c:v>
                </c:pt>
                <c:pt idx="171">
                  <c:v>38958</c:v>
                </c:pt>
                <c:pt idx="172">
                  <c:v>38959</c:v>
                </c:pt>
                <c:pt idx="173">
                  <c:v>38960</c:v>
                </c:pt>
                <c:pt idx="174">
                  <c:v>38961</c:v>
                </c:pt>
                <c:pt idx="175">
                  <c:v>38964</c:v>
                </c:pt>
                <c:pt idx="176">
                  <c:v>38965</c:v>
                </c:pt>
                <c:pt idx="177">
                  <c:v>38966</c:v>
                </c:pt>
                <c:pt idx="178">
                  <c:v>38967</c:v>
                </c:pt>
                <c:pt idx="179">
                  <c:v>38968</c:v>
                </c:pt>
                <c:pt idx="180">
                  <c:v>38971</c:v>
                </c:pt>
                <c:pt idx="181">
                  <c:v>38972</c:v>
                </c:pt>
                <c:pt idx="182">
                  <c:v>38973</c:v>
                </c:pt>
                <c:pt idx="183">
                  <c:v>38974</c:v>
                </c:pt>
                <c:pt idx="184">
                  <c:v>38975</c:v>
                </c:pt>
                <c:pt idx="185">
                  <c:v>38978</c:v>
                </c:pt>
                <c:pt idx="186">
                  <c:v>38979</c:v>
                </c:pt>
                <c:pt idx="187">
                  <c:v>38980</c:v>
                </c:pt>
                <c:pt idx="188">
                  <c:v>38981</c:v>
                </c:pt>
                <c:pt idx="189">
                  <c:v>38982</c:v>
                </c:pt>
                <c:pt idx="190">
                  <c:v>38985</c:v>
                </c:pt>
                <c:pt idx="191">
                  <c:v>38986</c:v>
                </c:pt>
                <c:pt idx="192">
                  <c:v>38987</c:v>
                </c:pt>
                <c:pt idx="193">
                  <c:v>38988</c:v>
                </c:pt>
                <c:pt idx="194">
                  <c:v>38989</c:v>
                </c:pt>
                <c:pt idx="195">
                  <c:v>38992</c:v>
                </c:pt>
                <c:pt idx="196">
                  <c:v>38993</c:v>
                </c:pt>
                <c:pt idx="197">
                  <c:v>38994</c:v>
                </c:pt>
                <c:pt idx="198">
                  <c:v>38995</c:v>
                </c:pt>
                <c:pt idx="199">
                  <c:v>38996</c:v>
                </c:pt>
                <c:pt idx="200">
                  <c:v>38999</c:v>
                </c:pt>
                <c:pt idx="201">
                  <c:v>39000</c:v>
                </c:pt>
                <c:pt idx="202">
                  <c:v>39001</c:v>
                </c:pt>
                <c:pt idx="203">
                  <c:v>39002</c:v>
                </c:pt>
                <c:pt idx="204">
                  <c:v>39003</c:v>
                </c:pt>
                <c:pt idx="205">
                  <c:v>39006</c:v>
                </c:pt>
                <c:pt idx="206">
                  <c:v>39007</c:v>
                </c:pt>
                <c:pt idx="207">
                  <c:v>39008</c:v>
                </c:pt>
                <c:pt idx="208">
                  <c:v>39009</c:v>
                </c:pt>
                <c:pt idx="209">
                  <c:v>39010</c:v>
                </c:pt>
                <c:pt idx="210">
                  <c:v>39013</c:v>
                </c:pt>
                <c:pt idx="211">
                  <c:v>39014</c:v>
                </c:pt>
                <c:pt idx="212">
                  <c:v>39015</c:v>
                </c:pt>
                <c:pt idx="213">
                  <c:v>39016</c:v>
                </c:pt>
                <c:pt idx="214">
                  <c:v>39017</c:v>
                </c:pt>
                <c:pt idx="215">
                  <c:v>39020</c:v>
                </c:pt>
                <c:pt idx="216">
                  <c:v>39021</c:v>
                </c:pt>
                <c:pt idx="217">
                  <c:v>39022</c:v>
                </c:pt>
                <c:pt idx="218">
                  <c:v>39023</c:v>
                </c:pt>
                <c:pt idx="219">
                  <c:v>39024</c:v>
                </c:pt>
                <c:pt idx="220">
                  <c:v>39027</c:v>
                </c:pt>
                <c:pt idx="221">
                  <c:v>39028</c:v>
                </c:pt>
                <c:pt idx="222">
                  <c:v>39029</c:v>
                </c:pt>
                <c:pt idx="223">
                  <c:v>39030</c:v>
                </c:pt>
                <c:pt idx="224">
                  <c:v>39031</c:v>
                </c:pt>
                <c:pt idx="225">
                  <c:v>39034</c:v>
                </c:pt>
                <c:pt idx="226">
                  <c:v>39035</c:v>
                </c:pt>
                <c:pt idx="227">
                  <c:v>39036</c:v>
                </c:pt>
                <c:pt idx="228">
                  <c:v>39037</c:v>
                </c:pt>
                <c:pt idx="229">
                  <c:v>39038</c:v>
                </c:pt>
                <c:pt idx="230">
                  <c:v>39041</c:v>
                </c:pt>
                <c:pt idx="231">
                  <c:v>39042</c:v>
                </c:pt>
                <c:pt idx="232">
                  <c:v>39043</c:v>
                </c:pt>
                <c:pt idx="233">
                  <c:v>39044</c:v>
                </c:pt>
                <c:pt idx="234">
                  <c:v>39045</c:v>
                </c:pt>
                <c:pt idx="235">
                  <c:v>39048</c:v>
                </c:pt>
                <c:pt idx="236">
                  <c:v>39049</c:v>
                </c:pt>
                <c:pt idx="237">
                  <c:v>39050</c:v>
                </c:pt>
                <c:pt idx="238">
                  <c:v>39051</c:v>
                </c:pt>
                <c:pt idx="239">
                  <c:v>39052</c:v>
                </c:pt>
                <c:pt idx="240">
                  <c:v>39055</c:v>
                </c:pt>
                <c:pt idx="241">
                  <c:v>39056</c:v>
                </c:pt>
                <c:pt idx="242">
                  <c:v>39057</c:v>
                </c:pt>
                <c:pt idx="243">
                  <c:v>39058</c:v>
                </c:pt>
                <c:pt idx="244">
                  <c:v>39059</c:v>
                </c:pt>
                <c:pt idx="245">
                  <c:v>39062</c:v>
                </c:pt>
                <c:pt idx="246">
                  <c:v>39063</c:v>
                </c:pt>
                <c:pt idx="247">
                  <c:v>39064</c:v>
                </c:pt>
                <c:pt idx="248">
                  <c:v>39065</c:v>
                </c:pt>
                <c:pt idx="249">
                  <c:v>39066</c:v>
                </c:pt>
                <c:pt idx="250">
                  <c:v>39069</c:v>
                </c:pt>
                <c:pt idx="251">
                  <c:v>39070</c:v>
                </c:pt>
                <c:pt idx="252">
                  <c:v>39071</c:v>
                </c:pt>
                <c:pt idx="253">
                  <c:v>39072</c:v>
                </c:pt>
                <c:pt idx="254">
                  <c:v>39073</c:v>
                </c:pt>
                <c:pt idx="255">
                  <c:v>39076</c:v>
                </c:pt>
                <c:pt idx="256">
                  <c:v>39077</c:v>
                </c:pt>
                <c:pt idx="257">
                  <c:v>39078</c:v>
                </c:pt>
                <c:pt idx="258">
                  <c:v>39079</c:v>
                </c:pt>
                <c:pt idx="259">
                  <c:v>39080</c:v>
                </c:pt>
                <c:pt idx="260">
                  <c:v>39083</c:v>
                </c:pt>
                <c:pt idx="261">
                  <c:v>39084</c:v>
                </c:pt>
                <c:pt idx="262">
                  <c:v>39085</c:v>
                </c:pt>
                <c:pt idx="263">
                  <c:v>39086</c:v>
                </c:pt>
                <c:pt idx="264">
                  <c:v>39087</c:v>
                </c:pt>
                <c:pt idx="265">
                  <c:v>39090</c:v>
                </c:pt>
                <c:pt idx="266">
                  <c:v>39091</c:v>
                </c:pt>
                <c:pt idx="267">
                  <c:v>39092</c:v>
                </c:pt>
                <c:pt idx="268">
                  <c:v>39093</c:v>
                </c:pt>
                <c:pt idx="269">
                  <c:v>39094</c:v>
                </c:pt>
                <c:pt idx="270">
                  <c:v>39097</c:v>
                </c:pt>
                <c:pt idx="271">
                  <c:v>39098</c:v>
                </c:pt>
                <c:pt idx="272">
                  <c:v>39099</c:v>
                </c:pt>
                <c:pt idx="273">
                  <c:v>39100</c:v>
                </c:pt>
                <c:pt idx="274">
                  <c:v>39101</c:v>
                </c:pt>
                <c:pt idx="275">
                  <c:v>39104</c:v>
                </c:pt>
                <c:pt idx="276">
                  <c:v>39105</c:v>
                </c:pt>
                <c:pt idx="277">
                  <c:v>39106</c:v>
                </c:pt>
                <c:pt idx="278">
                  <c:v>39107</c:v>
                </c:pt>
                <c:pt idx="279">
                  <c:v>39108</c:v>
                </c:pt>
                <c:pt idx="280">
                  <c:v>39111</c:v>
                </c:pt>
                <c:pt idx="281">
                  <c:v>39112</c:v>
                </c:pt>
                <c:pt idx="282">
                  <c:v>39113</c:v>
                </c:pt>
                <c:pt idx="283">
                  <c:v>39114</c:v>
                </c:pt>
                <c:pt idx="284">
                  <c:v>39115</c:v>
                </c:pt>
                <c:pt idx="285">
                  <c:v>39118</c:v>
                </c:pt>
                <c:pt idx="286">
                  <c:v>39119</c:v>
                </c:pt>
                <c:pt idx="287">
                  <c:v>39120</c:v>
                </c:pt>
                <c:pt idx="288">
                  <c:v>39121</c:v>
                </c:pt>
                <c:pt idx="289">
                  <c:v>39122</c:v>
                </c:pt>
                <c:pt idx="290">
                  <c:v>39125</c:v>
                </c:pt>
                <c:pt idx="291">
                  <c:v>39126</c:v>
                </c:pt>
                <c:pt idx="292">
                  <c:v>39127</c:v>
                </c:pt>
                <c:pt idx="293">
                  <c:v>39128</c:v>
                </c:pt>
                <c:pt idx="294">
                  <c:v>39129</c:v>
                </c:pt>
                <c:pt idx="295">
                  <c:v>39132</c:v>
                </c:pt>
                <c:pt idx="296">
                  <c:v>39133</c:v>
                </c:pt>
                <c:pt idx="297">
                  <c:v>39134</c:v>
                </c:pt>
                <c:pt idx="298">
                  <c:v>39135</c:v>
                </c:pt>
                <c:pt idx="299">
                  <c:v>39136</c:v>
                </c:pt>
                <c:pt idx="300">
                  <c:v>39139</c:v>
                </c:pt>
                <c:pt idx="301">
                  <c:v>39140</c:v>
                </c:pt>
                <c:pt idx="302">
                  <c:v>39141</c:v>
                </c:pt>
                <c:pt idx="303">
                  <c:v>39142</c:v>
                </c:pt>
                <c:pt idx="304">
                  <c:v>39143</c:v>
                </c:pt>
                <c:pt idx="305">
                  <c:v>39146</c:v>
                </c:pt>
                <c:pt idx="306">
                  <c:v>39147</c:v>
                </c:pt>
                <c:pt idx="307">
                  <c:v>39148</c:v>
                </c:pt>
                <c:pt idx="308">
                  <c:v>39149</c:v>
                </c:pt>
                <c:pt idx="309">
                  <c:v>39150</c:v>
                </c:pt>
                <c:pt idx="310">
                  <c:v>39153</c:v>
                </c:pt>
                <c:pt idx="311">
                  <c:v>39154</c:v>
                </c:pt>
                <c:pt idx="312">
                  <c:v>39155</c:v>
                </c:pt>
                <c:pt idx="313">
                  <c:v>39156</c:v>
                </c:pt>
                <c:pt idx="314">
                  <c:v>39157</c:v>
                </c:pt>
                <c:pt idx="315">
                  <c:v>39160</c:v>
                </c:pt>
                <c:pt idx="316">
                  <c:v>39161</c:v>
                </c:pt>
                <c:pt idx="317">
                  <c:v>39162</c:v>
                </c:pt>
                <c:pt idx="318">
                  <c:v>39163</c:v>
                </c:pt>
                <c:pt idx="319">
                  <c:v>39164</c:v>
                </c:pt>
                <c:pt idx="320">
                  <c:v>39167</c:v>
                </c:pt>
                <c:pt idx="321">
                  <c:v>39168</c:v>
                </c:pt>
                <c:pt idx="322">
                  <c:v>39169</c:v>
                </c:pt>
                <c:pt idx="323">
                  <c:v>39170</c:v>
                </c:pt>
                <c:pt idx="324">
                  <c:v>39171</c:v>
                </c:pt>
                <c:pt idx="325">
                  <c:v>39174</c:v>
                </c:pt>
                <c:pt idx="326">
                  <c:v>39175</c:v>
                </c:pt>
                <c:pt idx="327">
                  <c:v>39176</c:v>
                </c:pt>
                <c:pt idx="328">
                  <c:v>39177</c:v>
                </c:pt>
                <c:pt idx="329">
                  <c:v>39178</c:v>
                </c:pt>
                <c:pt idx="330">
                  <c:v>39181</c:v>
                </c:pt>
                <c:pt idx="331">
                  <c:v>39182</c:v>
                </c:pt>
                <c:pt idx="332">
                  <c:v>39183</c:v>
                </c:pt>
                <c:pt idx="333">
                  <c:v>39184</c:v>
                </c:pt>
                <c:pt idx="334">
                  <c:v>39185</c:v>
                </c:pt>
                <c:pt idx="335">
                  <c:v>39188</c:v>
                </c:pt>
                <c:pt idx="336">
                  <c:v>39189</c:v>
                </c:pt>
                <c:pt idx="337">
                  <c:v>39190</c:v>
                </c:pt>
                <c:pt idx="338">
                  <c:v>39191</c:v>
                </c:pt>
                <c:pt idx="339">
                  <c:v>39192</c:v>
                </c:pt>
                <c:pt idx="340">
                  <c:v>39195</c:v>
                </c:pt>
                <c:pt idx="341">
                  <c:v>39196</c:v>
                </c:pt>
                <c:pt idx="342">
                  <c:v>39197</c:v>
                </c:pt>
                <c:pt idx="343">
                  <c:v>39198</c:v>
                </c:pt>
                <c:pt idx="344">
                  <c:v>39199</c:v>
                </c:pt>
                <c:pt idx="345">
                  <c:v>39202</c:v>
                </c:pt>
                <c:pt idx="346">
                  <c:v>39203</c:v>
                </c:pt>
                <c:pt idx="347">
                  <c:v>39204</c:v>
                </c:pt>
                <c:pt idx="348">
                  <c:v>39205</c:v>
                </c:pt>
                <c:pt idx="349">
                  <c:v>39206</c:v>
                </c:pt>
                <c:pt idx="350">
                  <c:v>39209</c:v>
                </c:pt>
                <c:pt idx="351">
                  <c:v>39210</c:v>
                </c:pt>
                <c:pt idx="352">
                  <c:v>39211</c:v>
                </c:pt>
                <c:pt idx="353">
                  <c:v>39212</c:v>
                </c:pt>
                <c:pt idx="354">
                  <c:v>39213</c:v>
                </c:pt>
                <c:pt idx="355">
                  <c:v>39216</c:v>
                </c:pt>
                <c:pt idx="356">
                  <c:v>39217</c:v>
                </c:pt>
                <c:pt idx="357">
                  <c:v>39218</c:v>
                </c:pt>
                <c:pt idx="358">
                  <c:v>39219</c:v>
                </c:pt>
                <c:pt idx="359">
                  <c:v>39220</c:v>
                </c:pt>
                <c:pt idx="360">
                  <c:v>39223</c:v>
                </c:pt>
                <c:pt idx="361">
                  <c:v>39224</c:v>
                </c:pt>
                <c:pt idx="362">
                  <c:v>39225</c:v>
                </c:pt>
                <c:pt idx="363">
                  <c:v>39226</c:v>
                </c:pt>
                <c:pt idx="364">
                  <c:v>39227</c:v>
                </c:pt>
                <c:pt idx="365">
                  <c:v>39230</c:v>
                </c:pt>
                <c:pt idx="366">
                  <c:v>39231</c:v>
                </c:pt>
                <c:pt idx="367">
                  <c:v>39232</c:v>
                </c:pt>
                <c:pt idx="368">
                  <c:v>39233</c:v>
                </c:pt>
                <c:pt idx="369">
                  <c:v>39234</c:v>
                </c:pt>
                <c:pt idx="370">
                  <c:v>39237</c:v>
                </c:pt>
                <c:pt idx="371">
                  <c:v>39238</c:v>
                </c:pt>
                <c:pt idx="372">
                  <c:v>39239</c:v>
                </c:pt>
                <c:pt idx="373">
                  <c:v>39240</c:v>
                </c:pt>
                <c:pt idx="374">
                  <c:v>39241</c:v>
                </c:pt>
                <c:pt idx="375">
                  <c:v>39244</c:v>
                </c:pt>
                <c:pt idx="376">
                  <c:v>39245</c:v>
                </c:pt>
                <c:pt idx="377">
                  <c:v>39246</c:v>
                </c:pt>
                <c:pt idx="378">
                  <c:v>39247</c:v>
                </c:pt>
                <c:pt idx="379">
                  <c:v>39248</c:v>
                </c:pt>
                <c:pt idx="380">
                  <c:v>39251</c:v>
                </c:pt>
                <c:pt idx="381">
                  <c:v>39252</c:v>
                </c:pt>
                <c:pt idx="382">
                  <c:v>39253</c:v>
                </c:pt>
                <c:pt idx="383">
                  <c:v>39254</c:v>
                </c:pt>
                <c:pt idx="384">
                  <c:v>39255</c:v>
                </c:pt>
                <c:pt idx="385">
                  <c:v>39258</c:v>
                </c:pt>
                <c:pt idx="386">
                  <c:v>39259</c:v>
                </c:pt>
                <c:pt idx="387">
                  <c:v>39260</c:v>
                </c:pt>
                <c:pt idx="388">
                  <c:v>39261</c:v>
                </c:pt>
                <c:pt idx="389">
                  <c:v>39262</c:v>
                </c:pt>
                <c:pt idx="390">
                  <c:v>39265</c:v>
                </c:pt>
                <c:pt idx="391">
                  <c:v>39266</c:v>
                </c:pt>
                <c:pt idx="392">
                  <c:v>39267</c:v>
                </c:pt>
                <c:pt idx="393">
                  <c:v>39268</c:v>
                </c:pt>
                <c:pt idx="394">
                  <c:v>39269</c:v>
                </c:pt>
                <c:pt idx="395">
                  <c:v>39272</c:v>
                </c:pt>
                <c:pt idx="396">
                  <c:v>39273</c:v>
                </c:pt>
                <c:pt idx="397">
                  <c:v>39274</c:v>
                </c:pt>
                <c:pt idx="398">
                  <c:v>39275</c:v>
                </c:pt>
                <c:pt idx="399">
                  <c:v>39276</c:v>
                </c:pt>
                <c:pt idx="400">
                  <c:v>39279</c:v>
                </c:pt>
                <c:pt idx="401">
                  <c:v>39280</c:v>
                </c:pt>
                <c:pt idx="402">
                  <c:v>39281</c:v>
                </c:pt>
                <c:pt idx="403">
                  <c:v>39282</c:v>
                </c:pt>
                <c:pt idx="404">
                  <c:v>39283</c:v>
                </c:pt>
                <c:pt idx="405">
                  <c:v>39286</c:v>
                </c:pt>
                <c:pt idx="406">
                  <c:v>39287</c:v>
                </c:pt>
                <c:pt idx="407">
                  <c:v>39288</c:v>
                </c:pt>
                <c:pt idx="408">
                  <c:v>39289</c:v>
                </c:pt>
                <c:pt idx="409">
                  <c:v>39290</c:v>
                </c:pt>
                <c:pt idx="410">
                  <c:v>39293</c:v>
                </c:pt>
                <c:pt idx="411">
                  <c:v>39294</c:v>
                </c:pt>
                <c:pt idx="412">
                  <c:v>39295</c:v>
                </c:pt>
                <c:pt idx="413">
                  <c:v>39296</c:v>
                </c:pt>
                <c:pt idx="414">
                  <c:v>39297</c:v>
                </c:pt>
                <c:pt idx="415">
                  <c:v>39300</c:v>
                </c:pt>
                <c:pt idx="416">
                  <c:v>39301</c:v>
                </c:pt>
                <c:pt idx="417">
                  <c:v>39302</c:v>
                </c:pt>
                <c:pt idx="418">
                  <c:v>39303</c:v>
                </c:pt>
                <c:pt idx="419">
                  <c:v>39304</c:v>
                </c:pt>
                <c:pt idx="420">
                  <c:v>39307</c:v>
                </c:pt>
                <c:pt idx="421">
                  <c:v>39308</c:v>
                </c:pt>
                <c:pt idx="422">
                  <c:v>39309</c:v>
                </c:pt>
                <c:pt idx="423">
                  <c:v>39310</c:v>
                </c:pt>
                <c:pt idx="424">
                  <c:v>39311</c:v>
                </c:pt>
                <c:pt idx="425">
                  <c:v>39314</c:v>
                </c:pt>
                <c:pt idx="426">
                  <c:v>39315</c:v>
                </c:pt>
                <c:pt idx="427">
                  <c:v>39316</c:v>
                </c:pt>
                <c:pt idx="428">
                  <c:v>39317</c:v>
                </c:pt>
                <c:pt idx="429">
                  <c:v>39318</c:v>
                </c:pt>
                <c:pt idx="430">
                  <c:v>39321</c:v>
                </c:pt>
                <c:pt idx="431">
                  <c:v>39322</c:v>
                </c:pt>
                <c:pt idx="432">
                  <c:v>39323</c:v>
                </c:pt>
                <c:pt idx="433">
                  <c:v>39324</c:v>
                </c:pt>
                <c:pt idx="434">
                  <c:v>39325</c:v>
                </c:pt>
                <c:pt idx="435">
                  <c:v>39328</c:v>
                </c:pt>
                <c:pt idx="436">
                  <c:v>39329</c:v>
                </c:pt>
                <c:pt idx="437">
                  <c:v>39330</c:v>
                </c:pt>
                <c:pt idx="438">
                  <c:v>39331</c:v>
                </c:pt>
                <c:pt idx="439">
                  <c:v>39332</c:v>
                </c:pt>
                <c:pt idx="440">
                  <c:v>39335</c:v>
                </c:pt>
                <c:pt idx="441">
                  <c:v>39336</c:v>
                </c:pt>
                <c:pt idx="442">
                  <c:v>39337</c:v>
                </c:pt>
                <c:pt idx="443">
                  <c:v>39338</c:v>
                </c:pt>
                <c:pt idx="444">
                  <c:v>39339</c:v>
                </c:pt>
                <c:pt idx="445">
                  <c:v>39342</c:v>
                </c:pt>
                <c:pt idx="446">
                  <c:v>39343</c:v>
                </c:pt>
                <c:pt idx="447">
                  <c:v>39344</c:v>
                </c:pt>
                <c:pt idx="448">
                  <c:v>39345</c:v>
                </c:pt>
                <c:pt idx="449">
                  <c:v>39346</c:v>
                </c:pt>
                <c:pt idx="450">
                  <c:v>39349</c:v>
                </c:pt>
                <c:pt idx="451">
                  <c:v>39350</c:v>
                </c:pt>
                <c:pt idx="452">
                  <c:v>39351</c:v>
                </c:pt>
                <c:pt idx="453">
                  <c:v>39352</c:v>
                </c:pt>
                <c:pt idx="454">
                  <c:v>39353</c:v>
                </c:pt>
                <c:pt idx="455">
                  <c:v>39356</c:v>
                </c:pt>
                <c:pt idx="456">
                  <c:v>39357</c:v>
                </c:pt>
                <c:pt idx="457">
                  <c:v>39358</c:v>
                </c:pt>
                <c:pt idx="458">
                  <c:v>39359</c:v>
                </c:pt>
                <c:pt idx="459">
                  <c:v>39360</c:v>
                </c:pt>
                <c:pt idx="460">
                  <c:v>39363</c:v>
                </c:pt>
                <c:pt idx="461">
                  <c:v>39364</c:v>
                </c:pt>
                <c:pt idx="462">
                  <c:v>39365</c:v>
                </c:pt>
                <c:pt idx="463">
                  <c:v>39366</c:v>
                </c:pt>
                <c:pt idx="464">
                  <c:v>39367</c:v>
                </c:pt>
                <c:pt idx="465">
                  <c:v>39370</c:v>
                </c:pt>
                <c:pt idx="466">
                  <c:v>39371</c:v>
                </c:pt>
                <c:pt idx="467">
                  <c:v>39372</c:v>
                </c:pt>
                <c:pt idx="468">
                  <c:v>39373</c:v>
                </c:pt>
                <c:pt idx="469">
                  <c:v>39374</c:v>
                </c:pt>
                <c:pt idx="470">
                  <c:v>39377</c:v>
                </c:pt>
                <c:pt idx="471">
                  <c:v>39378</c:v>
                </c:pt>
                <c:pt idx="472">
                  <c:v>39379</c:v>
                </c:pt>
                <c:pt idx="473">
                  <c:v>39380</c:v>
                </c:pt>
                <c:pt idx="474">
                  <c:v>39381</c:v>
                </c:pt>
                <c:pt idx="475">
                  <c:v>39384</c:v>
                </c:pt>
                <c:pt idx="476">
                  <c:v>39385</c:v>
                </c:pt>
                <c:pt idx="477">
                  <c:v>39386</c:v>
                </c:pt>
                <c:pt idx="478">
                  <c:v>39387</c:v>
                </c:pt>
                <c:pt idx="479">
                  <c:v>39388</c:v>
                </c:pt>
                <c:pt idx="480">
                  <c:v>39391</c:v>
                </c:pt>
                <c:pt idx="481">
                  <c:v>39392</c:v>
                </c:pt>
                <c:pt idx="482">
                  <c:v>39393</c:v>
                </c:pt>
                <c:pt idx="483">
                  <c:v>39394</c:v>
                </c:pt>
                <c:pt idx="484">
                  <c:v>39395</c:v>
                </c:pt>
                <c:pt idx="485">
                  <c:v>39398</c:v>
                </c:pt>
                <c:pt idx="486">
                  <c:v>39399</c:v>
                </c:pt>
                <c:pt idx="487">
                  <c:v>39400</c:v>
                </c:pt>
                <c:pt idx="488">
                  <c:v>39401</c:v>
                </c:pt>
                <c:pt idx="489">
                  <c:v>39402</c:v>
                </c:pt>
                <c:pt idx="490">
                  <c:v>39405</c:v>
                </c:pt>
                <c:pt idx="491">
                  <c:v>39406</c:v>
                </c:pt>
                <c:pt idx="492">
                  <c:v>39407</c:v>
                </c:pt>
                <c:pt idx="493">
                  <c:v>39408</c:v>
                </c:pt>
                <c:pt idx="494">
                  <c:v>39409</c:v>
                </c:pt>
                <c:pt idx="495">
                  <c:v>39412</c:v>
                </c:pt>
                <c:pt idx="496">
                  <c:v>39413</c:v>
                </c:pt>
                <c:pt idx="497">
                  <c:v>39414</c:v>
                </c:pt>
                <c:pt idx="498">
                  <c:v>39415</c:v>
                </c:pt>
                <c:pt idx="499">
                  <c:v>39416</c:v>
                </c:pt>
                <c:pt idx="500">
                  <c:v>39419</c:v>
                </c:pt>
                <c:pt idx="501">
                  <c:v>39420</c:v>
                </c:pt>
                <c:pt idx="502">
                  <c:v>39421</c:v>
                </c:pt>
                <c:pt idx="503">
                  <c:v>39422</c:v>
                </c:pt>
                <c:pt idx="504">
                  <c:v>39423</c:v>
                </c:pt>
                <c:pt idx="505">
                  <c:v>39426</c:v>
                </c:pt>
                <c:pt idx="506">
                  <c:v>39427</c:v>
                </c:pt>
                <c:pt idx="507">
                  <c:v>39428</c:v>
                </c:pt>
                <c:pt idx="508">
                  <c:v>39429</c:v>
                </c:pt>
                <c:pt idx="509">
                  <c:v>39430</c:v>
                </c:pt>
                <c:pt idx="510">
                  <c:v>39433</c:v>
                </c:pt>
                <c:pt idx="511">
                  <c:v>39434</c:v>
                </c:pt>
                <c:pt idx="512">
                  <c:v>39435</c:v>
                </c:pt>
                <c:pt idx="513">
                  <c:v>39436</c:v>
                </c:pt>
                <c:pt idx="514">
                  <c:v>39437</c:v>
                </c:pt>
                <c:pt idx="515">
                  <c:v>39440</c:v>
                </c:pt>
                <c:pt idx="516">
                  <c:v>39442</c:v>
                </c:pt>
                <c:pt idx="517">
                  <c:v>39443</c:v>
                </c:pt>
                <c:pt idx="518">
                  <c:v>39444</c:v>
                </c:pt>
                <c:pt idx="519">
                  <c:v>39447</c:v>
                </c:pt>
                <c:pt idx="520">
                  <c:v>39449</c:v>
                </c:pt>
                <c:pt idx="521">
                  <c:v>39450</c:v>
                </c:pt>
                <c:pt idx="522">
                  <c:v>39451</c:v>
                </c:pt>
                <c:pt idx="523">
                  <c:v>39454</c:v>
                </c:pt>
                <c:pt idx="524">
                  <c:v>39455</c:v>
                </c:pt>
                <c:pt idx="525">
                  <c:v>39456</c:v>
                </c:pt>
                <c:pt idx="526">
                  <c:v>39457</c:v>
                </c:pt>
                <c:pt idx="527">
                  <c:v>39458</c:v>
                </c:pt>
                <c:pt idx="528">
                  <c:v>39461</c:v>
                </c:pt>
                <c:pt idx="529">
                  <c:v>39462</c:v>
                </c:pt>
                <c:pt idx="530">
                  <c:v>39463</c:v>
                </c:pt>
                <c:pt idx="531">
                  <c:v>39464</c:v>
                </c:pt>
                <c:pt idx="532">
                  <c:v>39465</c:v>
                </c:pt>
                <c:pt idx="533">
                  <c:v>39468</c:v>
                </c:pt>
                <c:pt idx="534">
                  <c:v>39469</c:v>
                </c:pt>
                <c:pt idx="535">
                  <c:v>39470</c:v>
                </c:pt>
                <c:pt idx="536">
                  <c:v>39471</c:v>
                </c:pt>
                <c:pt idx="537">
                  <c:v>39472</c:v>
                </c:pt>
                <c:pt idx="538">
                  <c:v>39475</c:v>
                </c:pt>
                <c:pt idx="539">
                  <c:v>39476</c:v>
                </c:pt>
                <c:pt idx="540">
                  <c:v>39477</c:v>
                </c:pt>
                <c:pt idx="541">
                  <c:v>39478</c:v>
                </c:pt>
                <c:pt idx="542">
                  <c:v>39479</c:v>
                </c:pt>
                <c:pt idx="543">
                  <c:v>39482</c:v>
                </c:pt>
                <c:pt idx="544">
                  <c:v>39483</c:v>
                </c:pt>
                <c:pt idx="545">
                  <c:v>39484</c:v>
                </c:pt>
                <c:pt idx="546">
                  <c:v>39485</c:v>
                </c:pt>
                <c:pt idx="547">
                  <c:v>39486</c:v>
                </c:pt>
                <c:pt idx="548">
                  <c:v>39489</c:v>
                </c:pt>
                <c:pt idx="549">
                  <c:v>39490</c:v>
                </c:pt>
                <c:pt idx="550">
                  <c:v>39491</c:v>
                </c:pt>
                <c:pt idx="551">
                  <c:v>39492</c:v>
                </c:pt>
                <c:pt idx="552">
                  <c:v>39493</c:v>
                </c:pt>
                <c:pt idx="553">
                  <c:v>39496</c:v>
                </c:pt>
                <c:pt idx="554">
                  <c:v>39497</c:v>
                </c:pt>
                <c:pt idx="555">
                  <c:v>39498</c:v>
                </c:pt>
                <c:pt idx="556">
                  <c:v>39499</c:v>
                </c:pt>
                <c:pt idx="557">
                  <c:v>39500</c:v>
                </c:pt>
                <c:pt idx="558">
                  <c:v>39503</c:v>
                </c:pt>
                <c:pt idx="559">
                  <c:v>39504</c:v>
                </c:pt>
                <c:pt idx="560">
                  <c:v>39505</c:v>
                </c:pt>
                <c:pt idx="561">
                  <c:v>39506</c:v>
                </c:pt>
                <c:pt idx="562">
                  <c:v>39507</c:v>
                </c:pt>
                <c:pt idx="563">
                  <c:v>39510</c:v>
                </c:pt>
                <c:pt idx="564">
                  <c:v>39511</c:v>
                </c:pt>
                <c:pt idx="565">
                  <c:v>39512</c:v>
                </c:pt>
                <c:pt idx="566">
                  <c:v>39513</c:v>
                </c:pt>
                <c:pt idx="567">
                  <c:v>39514</c:v>
                </c:pt>
                <c:pt idx="568">
                  <c:v>39517</c:v>
                </c:pt>
                <c:pt idx="569">
                  <c:v>39518</c:v>
                </c:pt>
                <c:pt idx="570">
                  <c:v>39519</c:v>
                </c:pt>
                <c:pt idx="571">
                  <c:v>39520</c:v>
                </c:pt>
                <c:pt idx="572">
                  <c:v>39521</c:v>
                </c:pt>
                <c:pt idx="573">
                  <c:v>39524</c:v>
                </c:pt>
                <c:pt idx="574">
                  <c:v>39525</c:v>
                </c:pt>
                <c:pt idx="575">
                  <c:v>39526</c:v>
                </c:pt>
                <c:pt idx="576">
                  <c:v>39527</c:v>
                </c:pt>
                <c:pt idx="577">
                  <c:v>39531</c:v>
                </c:pt>
                <c:pt idx="578">
                  <c:v>39532</c:v>
                </c:pt>
                <c:pt idx="579">
                  <c:v>39533</c:v>
                </c:pt>
                <c:pt idx="580">
                  <c:v>39534</c:v>
                </c:pt>
                <c:pt idx="581">
                  <c:v>39535</c:v>
                </c:pt>
                <c:pt idx="582">
                  <c:v>39538</c:v>
                </c:pt>
                <c:pt idx="583">
                  <c:v>39539</c:v>
                </c:pt>
                <c:pt idx="584">
                  <c:v>39540</c:v>
                </c:pt>
                <c:pt idx="585">
                  <c:v>39541</c:v>
                </c:pt>
                <c:pt idx="586">
                  <c:v>39542</c:v>
                </c:pt>
                <c:pt idx="587">
                  <c:v>39545</c:v>
                </c:pt>
                <c:pt idx="588">
                  <c:v>39546</c:v>
                </c:pt>
                <c:pt idx="589">
                  <c:v>39547</c:v>
                </c:pt>
                <c:pt idx="590">
                  <c:v>39548</c:v>
                </c:pt>
                <c:pt idx="591">
                  <c:v>39549</c:v>
                </c:pt>
                <c:pt idx="592">
                  <c:v>39552</c:v>
                </c:pt>
                <c:pt idx="593">
                  <c:v>39553</c:v>
                </c:pt>
                <c:pt idx="594">
                  <c:v>39554</c:v>
                </c:pt>
                <c:pt idx="595">
                  <c:v>39555</c:v>
                </c:pt>
                <c:pt idx="596">
                  <c:v>39556</c:v>
                </c:pt>
                <c:pt idx="597">
                  <c:v>39559</c:v>
                </c:pt>
                <c:pt idx="598">
                  <c:v>39560</c:v>
                </c:pt>
                <c:pt idx="599">
                  <c:v>39561</c:v>
                </c:pt>
                <c:pt idx="600">
                  <c:v>39562</c:v>
                </c:pt>
                <c:pt idx="601">
                  <c:v>39563</c:v>
                </c:pt>
                <c:pt idx="602">
                  <c:v>39566</c:v>
                </c:pt>
                <c:pt idx="603">
                  <c:v>39567</c:v>
                </c:pt>
                <c:pt idx="604">
                  <c:v>39568</c:v>
                </c:pt>
                <c:pt idx="605">
                  <c:v>39569</c:v>
                </c:pt>
                <c:pt idx="606">
                  <c:v>39570</c:v>
                </c:pt>
                <c:pt idx="607">
                  <c:v>39573</c:v>
                </c:pt>
                <c:pt idx="608">
                  <c:v>39574</c:v>
                </c:pt>
                <c:pt idx="609">
                  <c:v>39575</c:v>
                </c:pt>
                <c:pt idx="610">
                  <c:v>39576</c:v>
                </c:pt>
                <c:pt idx="611">
                  <c:v>39577</c:v>
                </c:pt>
                <c:pt idx="612">
                  <c:v>39580</c:v>
                </c:pt>
                <c:pt idx="613">
                  <c:v>39581</c:v>
                </c:pt>
                <c:pt idx="614">
                  <c:v>39582</c:v>
                </c:pt>
                <c:pt idx="615">
                  <c:v>39583</c:v>
                </c:pt>
                <c:pt idx="616">
                  <c:v>39584</c:v>
                </c:pt>
                <c:pt idx="617">
                  <c:v>39587</c:v>
                </c:pt>
                <c:pt idx="618">
                  <c:v>39588</c:v>
                </c:pt>
                <c:pt idx="619">
                  <c:v>39589</c:v>
                </c:pt>
                <c:pt idx="620">
                  <c:v>39590</c:v>
                </c:pt>
                <c:pt idx="621">
                  <c:v>39591</c:v>
                </c:pt>
                <c:pt idx="622">
                  <c:v>39594</c:v>
                </c:pt>
                <c:pt idx="623">
                  <c:v>39595</c:v>
                </c:pt>
                <c:pt idx="624">
                  <c:v>39596</c:v>
                </c:pt>
                <c:pt idx="625">
                  <c:v>39597</c:v>
                </c:pt>
                <c:pt idx="626">
                  <c:v>39598</c:v>
                </c:pt>
                <c:pt idx="627">
                  <c:v>39601</c:v>
                </c:pt>
                <c:pt idx="628">
                  <c:v>39602</c:v>
                </c:pt>
                <c:pt idx="629">
                  <c:v>39603</c:v>
                </c:pt>
                <c:pt idx="630">
                  <c:v>39604</c:v>
                </c:pt>
                <c:pt idx="631">
                  <c:v>39605</c:v>
                </c:pt>
                <c:pt idx="632">
                  <c:v>39608</c:v>
                </c:pt>
                <c:pt idx="633">
                  <c:v>39609</c:v>
                </c:pt>
                <c:pt idx="634">
                  <c:v>39610</c:v>
                </c:pt>
                <c:pt idx="635">
                  <c:v>39611</c:v>
                </c:pt>
                <c:pt idx="636">
                  <c:v>39612</c:v>
                </c:pt>
                <c:pt idx="637">
                  <c:v>39615</c:v>
                </c:pt>
                <c:pt idx="638">
                  <c:v>39616</c:v>
                </c:pt>
                <c:pt idx="639">
                  <c:v>39617</c:v>
                </c:pt>
                <c:pt idx="640">
                  <c:v>39618</c:v>
                </c:pt>
                <c:pt idx="641">
                  <c:v>39619</c:v>
                </c:pt>
                <c:pt idx="642">
                  <c:v>39622</c:v>
                </c:pt>
                <c:pt idx="643">
                  <c:v>39623</c:v>
                </c:pt>
                <c:pt idx="644">
                  <c:v>39624</c:v>
                </c:pt>
                <c:pt idx="645">
                  <c:v>39625</c:v>
                </c:pt>
                <c:pt idx="646">
                  <c:v>39626</c:v>
                </c:pt>
                <c:pt idx="647">
                  <c:v>39629</c:v>
                </c:pt>
                <c:pt idx="648">
                  <c:v>39630</c:v>
                </c:pt>
                <c:pt idx="649">
                  <c:v>39631</c:v>
                </c:pt>
                <c:pt idx="650">
                  <c:v>39632</c:v>
                </c:pt>
                <c:pt idx="651">
                  <c:v>39633</c:v>
                </c:pt>
                <c:pt idx="652">
                  <c:v>39636</c:v>
                </c:pt>
                <c:pt idx="653">
                  <c:v>39637</c:v>
                </c:pt>
                <c:pt idx="654">
                  <c:v>39638</c:v>
                </c:pt>
                <c:pt idx="655">
                  <c:v>39639</c:v>
                </c:pt>
                <c:pt idx="656">
                  <c:v>39640</c:v>
                </c:pt>
                <c:pt idx="657">
                  <c:v>39643</c:v>
                </c:pt>
                <c:pt idx="658">
                  <c:v>39644</c:v>
                </c:pt>
                <c:pt idx="659">
                  <c:v>39645</c:v>
                </c:pt>
                <c:pt idx="660">
                  <c:v>39646</c:v>
                </c:pt>
                <c:pt idx="661">
                  <c:v>39647</c:v>
                </c:pt>
                <c:pt idx="662">
                  <c:v>39650</c:v>
                </c:pt>
                <c:pt idx="663">
                  <c:v>39651</c:v>
                </c:pt>
                <c:pt idx="664">
                  <c:v>39652</c:v>
                </c:pt>
                <c:pt idx="665">
                  <c:v>39653</c:v>
                </c:pt>
                <c:pt idx="666">
                  <c:v>39654</c:v>
                </c:pt>
                <c:pt idx="667">
                  <c:v>39657</c:v>
                </c:pt>
                <c:pt idx="668">
                  <c:v>39658</c:v>
                </c:pt>
                <c:pt idx="669">
                  <c:v>39659</c:v>
                </c:pt>
                <c:pt idx="670">
                  <c:v>39660</c:v>
                </c:pt>
                <c:pt idx="671">
                  <c:v>39661</c:v>
                </c:pt>
                <c:pt idx="672">
                  <c:v>39664</c:v>
                </c:pt>
                <c:pt idx="673">
                  <c:v>39665</c:v>
                </c:pt>
                <c:pt idx="674">
                  <c:v>39666</c:v>
                </c:pt>
                <c:pt idx="675">
                  <c:v>39667</c:v>
                </c:pt>
                <c:pt idx="676">
                  <c:v>39668</c:v>
                </c:pt>
                <c:pt idx="677">
                  <c:v>39671</c:v>
                </c:pt>
                <c:pt idx="678">
                  <c:v>39672</c:v>
                </c:pt>
                <c:pt idx="679">
                  <c:v>39673</c:v>
                </c:pt>
                <c:pt idx="680">
                  <c:v>39674</c:v>
                </c:pt>
                <c:pt idx="681">
                  <c:v>39675</c:v>
                </c:pt>
                <c:pt idx="682">
                  <c:v>39678</c:v>
                </c:pt>
                <c:pt idx="683">
                  <c:v>39679</c:v>
                </c:pt>
                <c:pt idx="684">
                  <c:v>39680</c:v>
                </c:pt>
                <c:pt idx="685">
                  <c:v>39681</c:v>
                </c:pt>
                <c:pt idx="686">
                  <c:v>39682</c:v>
                </c:pt>
                <c:pt idx="687">
                  <c:v>39685</c:v>
                </c:pt>
                <c:pt idx="688">
                  <c:v>39686</c:v>
                </c:pt>
                <c:pt idx="689">
                  <c:v>39687</c:v>
                </c:pt>
                <c:pt idx="690">
                  <c:v>39688</c:v>
                </c:pt>
                <c:pt idx="691">
                  <c:v>39689</c:v>
                </c:pt>
                <c:pt idx="692">
                  <c:v>39692</c:v>
                </c:pt>
                <c:pt idx="693">
                  <c:v>39693</c:v>
                </c:pt>
                <c:pt idx="694">
                  <c:v>39694</c:v>
                </c:pt>
                <c:pt idx="695">
                  <c:v>39695</c:v>
                </c:pt>
                <c:pt idx="696">
                  <c:v>39696</c:v>
                </c:pt>
                <c:pt idx="697">
                  <c:v>39699</c:v>
                </c:pt>
                <c:pt idx="698">
                  <c:v>39700</c:v>
                </c:pt>
                <c:pt idx="699">
                  <c:v>39701</c:v>
                </c:pt>
                <c:pt idx="700">
                  <c:v>39702</c:v>
                </c:pt>
                <c:pt idx="701">
                  <c:v>39703</c:v>
                </c:pt>
                <c:pt idx="702">
                  <c:v>39706</c:v>
                </c:pt>
                <c:pt idx="703">
                  <c:v>39707</c:v>
                </c:pt>
                <c:pt idx="704">
                  <c:v>39708</c:v>
                </c:pt>
                <c:pt idx="705">
                  <c:v>39709</c:v>
                </c:pt>
                <c:pt idx="706">
                  <c:v>39710</c:v>
                </c:pt>
                <c:pt idx="707">
                  <c:v>39713</c:v>
                </c:pt>
                <c:pt idx="708">
                  <c:v>39714</c:v>
                </c:pt>
                <c:pt idx="709">
                  <c:v>39715</c:v>
                </c:pt>
                <c:pt idx="710">
                  <c:v>39716</c:v>
                </c:pt>
                <c:pt idx="711">
                  <c:v>39717</c:v>
                </c:pt>
                <c:pt idx="712">
                  <c:v>39720</c:v>
                </c:pt>
                <c:pt idx="713">
                  <c:v>39721</c:v>
                </c:pt>
                <c:pt idx="714">
                  <c:v>39722</c:v>
                </c:pt>
                <c:pt idx="715">
                  <c:v>39723</c:v>
                </c:pt>
                <c:pt idx="716">
                  <c:v>39724</c:v>
                </c:pt>
                <c:pt idx="717">
                  <c:v>39727</c:v>
                </c:pt>
                <c:pt idx="718">
                  <c:v>39728</c:v>
                </c:pt>
                <c:pt idx="719">
                  <c:v>39729</c:v>
                </c:pt>
                <c:pt idx="720">
                  <c:v>39730</c:v>
                </c:pt>
                <c:pt idx="721">
                  <c:v>39731</c:v>
                </c:pt>
                <c:pt idx="722">
                  <c:v>39734</c:v>
                </c:pt>
                <c:pt idx="723">
                  <c:v>39735</c:v>
                </c:pt>
                <c:pt idx="724">
                  <c:v>39736</c:v>
                </c:pt>
                <c:pt idx="725">
                  <c:v>39737</c:v>
                </c:pt>
                <c:pt idx="726">
                  <c:v>39738</c:v>
                </c:pt>
                <c:pt idx="727">
                  <c:v>39741</c:v>
                </c:pt>
                <c:pt idx="728">
                  <c:v>39742</c:v>
                </c:pt>
                <c:pt idx="729">
                  <c:v>39743</c:v>
                </c:pt>
                <c:pt idx="730">
                  <c:v>39744</c:v>
                </c:pt>
                <c:pt idx="731">
                  <c:v>39745</c:v>
                </c:pt>
                <c:pt idx="732">
                  <c:v>39748</c:v>
                </c:pt>
                <c:pt idx="733">
                  <c:v>39749</c:v>
                </c:pt>
                <c:pt idx="734">
                  <c:v>39750</c:v>
                </c:pt>
                <c:pt idx="735">
                  <c:v>39751</c:v>
                </c:pt>
                <c:pt idx="736">
                  <c:v>39752</c:v>
                </c:pt>
                <c:pt idx="737">
                  <c:v>39755</c:v>
                </c:pt>
                <c:pt idx="738">
                  <c:v>39756</c:v>
                </c:pt>
                <c:pt idx="739">
                  <c:v>39757</c:v>
                </c:pt>
                <c:pt idx="740">
                  <c:v>39758</c:v>
                </c:pt>
                <c:pt idx="741">
                  <c:v>39759</c:v>
                </c:pt>
                <c:pt idx="742">
                  <c:v>39762</c:v>
                </c:pt>
                <c:pt idx="743">
                  <c:v>39763</c:v>
                </c:pt>
                <c:pt idx="744">
                  <c:v>39764</c:v>
                </c:pt>
                <c:pt idx="745">
                  <c:v>39765</c:v>
                </c:pt>
                <c:pt idx="746">
                  <c:v>39766</c:v>
                </c:pt>
                <c:pt idx="747">
                  <c:v>39769</c:v>
                </c:pt>
                <c:pt idx="748">
                  <c:v>39770</c:v>
                </c:pt>
                <c:pt idx="749">
                  <c:v>39771</c:v>
                </c:pt>
                <c:pt idx="750">
                  <c:v>39772</c:v>
                </c:pt>
                <c:pt idx="751">
                  <c:v>39773</c:v>
                </c:pt>
                <c:pt idx="752">
                  <c:v>39776</c:v>
                </c:pt>
                <c:pt idx="753">
                  <c:v>39777</c:v>
                </c:pt>
                <c:pt idx="754">
                  <c:v>39778</c:v>
                </c:pt>
                <c:pt idx="755">
                  <c:v>39779</c:v>
                </c:pt>
                <c:pt idx="756">
                  <c:v>39780</c:v>
                </c:pt>
                <c:pt idx="757">
                  <c:v>39783</c:v>
                </c:pt>
                <c:pt idx="758">
                  <c:v>39784</c:v>
                </c:pt>
                <c:pt idx="759">
                  <c:v>39785</c:v>
                </c:pt>
                <c:pt idx="760">
                  <c:v>39786</c:v>
                </c:pt>
                <c:pt idx="761">
                  <c:v>39787</c:v>
                </c:pt>
                <c:pt idx="762">
                  <c:v>39790</c:v>
                </c:pt>
                <c:pt idx="763">
                  <c:v>39791</c:v>
                </c:pt>
                <c:pt idx="764">
                  <c:v>39792</c:v>
                </c:pt>
                <c:pt idx="765">
                  <c:v>39793</c:v>
                </c:pt>
                <c:pt idx="766">
                  <c:v>39794</c:v>
                </c:pt>
                <c:pt idx="767">
                  <c:v>39797</c:v>
                </c:pt>
                <c:pt idx="768">
                  <c:v>39798</c:v>
                </c:pt>
                <c:pt idx="769">
                  <c:v>39799</c:v>
                </c:pt>
                <c:pt idx="770">
                  <c:v>39800</c:v>
                </c:pt>
                <c:pt idx="771">
                  <c:v>39801</c:v>
                </c:pt>
                <c:pt idx="772">
                  <c:v>39804</c:v>
                </c:pt>
                <c:pt idx="773">
                  <c:v>39805</c:v>
                </c:pt>
                <c:pt idx="774">
                  <c:v>39806</c:v>
                </c:pt>
                <c:pt idx="775">
                  <c:v>39808</c:v>
                </c:pt>
                <c:pt idx="776">
                  <c:v>39811</c:v>
                </c:pt>
                <c:pt idx="777">
                  <c:v>39812</c:v>
                </c:pt>
                <c:pt idx="778">
                  <c:v>39813</c:v>
                </c:pt>
                <c:pt idx="779">
                  <c:v>39815</c:v>
                </c:pt>
                <c:pt idx="780">
                  <c:v>39818</c:v>
                </c:pt>
                <c:pt idx="781">
                  <c:v>39819</c:v>
                </c:pt>
                <c:pt idx="782">
                  <c:v>39820</c:v>
                </c:pt>
                <c:pt idx="783">
                  <c:v>39821</c:v>
                </c:pt>
                <c:pt idx="784">
                  <c:v>39822</c:v>
                </c:pt>
                <c:pt idx="785">
                  <c:v>39825</c:v>
                </c:pt>
                <c:pt idx="786">
                  <c:v>39826</c:v>
                </c:pt>
                <c:pt idx="787">
                  <c:v>39827</c:v>
                </c:pt>
                <c:pt idx="788">
                  <c:v>39828</c:v>
                </c:pt>
                <c:pt idx="789">
                  <c:v>39829</c:v>
                </c:pt>
                <c:pt idx="790">
                  <c:v>39832</c:v>
                </c:pt>
                <c:pt idx="791">
                  <c:v>39833</c:v>
                </c:pt>
                <c:pt idx="792">
                  <c:v>39834</c:v>
                </c:pt>
                <c:pt idx="793">
                  <c:v>39835</c:v>
                </c:pt>
                <c:pt idx="794">
                  <c:v>39836</c:v>
                </c:pt>
                <c:pt idx="795">
                  <c:v>39839</c:v>
                </c:pt>
                <c:pt idx="796">
                  <c:v>39840</c:v>
                </c:pt>
                <c:pt idx="797">
                  <c:v>39841</c:v>
                </c:pt>
                <c:pt idx="798">
                  <c:v>39842</c:v>
                </c:pt>
                <c:pt idx="799">
                  <c:v>39843</c:v>
                </c:pt>
                <c:pt idx="800">
                  <c:v>39846</c:v>
                </c:pt>
                <c:pt idx="801">
                  <c:v>39847</c:v>
                </c:pt>
                <c:pt idx="802">
                  <c:v>39848</c:v>
                </c:pt>
                <c:pt idx="803">
                  <c:v>39849</c:v>
                </c:pt>
                <c:pt idx="804">
                  <c:v>39850</c:v>
                </c:pt>
                <c:pt idx="805">
                  <c:v>39853</c:v>
                </c:pt>
                <c:pt idx="806">
                  <c:v>39854</c:v>
                </c:pt>
                <c:pt idx="807">
                  <c:v>39855</c:v>
                </c:pt>
                <c:pt idx="808">
                  <c:v>39856</c:v>
                </c:pt>
                <c:pt idx="809">
                  <c:v>39857</c:v>
                </c:pt>
                <c:pt idx="810">
                  <c:v>39860</c:v>
                </c:pt>
                <c:pt idx="811">
                  <c:v>39861</c:v>
                </c:pt>
                <c:pt idx="812">
                  <c:v>39862</c:v>
                </c:pt>
                <c:pt idx="813">
                  <c:v>39863</c:v>
                </c:pt>
                <c:pt idx="814">
                  <c:v>39864</c:v>
                </c:pt>
                <c:pt idx="815">
                  <c:v>39867</c:v>
                </c:pt>
                <c:pt idx="816">
                  <c:v>39868</c:v>
                </c:pt>
                <c:pt idx="817">
                  <c:v>39869</c:v>
                </c:pt>
                <c:pt idx="818">
                  <c:v>39870</c:v>
                </c:pt>
                <c:pt idx="819">
                  <c:v>39871</c:v>
                </c:pt>
                <c:pt idx="820">
                  <c:v>39874</c:v>
                </c:pt>
                <c:pt idx="821">
                  <c:v>39875</c:v>
                </c:pt>
                <c:pt idx="822">
                  <c:v>39876</c:v>
                </c:pt>
                <c:pt idx="823">
                  <c:v>39877</c:v>
                </c:pt>
                <c:pt idx="824">
                  <c:v>39878</c:v>
                </c:pt>
                <c:pt idx="825">
                  <c:v>39881</c:v>
                </c:pt>
                <c:pt idx="826">
                  <c:v>39882</c:v>
                </c:pt>
                <c:pt idx="827">
                  <c:v>39883</c:v>
                </c:pt>
                <c:pt idx="828">
                  <c:v>39884</c:v>
                </c:pt>
                <c:pt idx="829">
                  <c:v>39885</c:v>
                </c:pt>
                <c:pt idx="830">
                  <c:v>39888</c:v>
                </c:pt>
                <c:pt idx="831">
                  <c:v>39889</c:v>
                </c:pt>
                <c:pt idx="832">
                  <c:v>39890</c:v>
                </c:pt>
                <c:pt idx="833">
                  <c:v>39891</c:v>
                </c:pt>
                <c:pt idx="834">
                  <c:v>39892</c:v>
                </c:pt>
                <c:pt idx="835">
                  <c:v>39895</c:v>
                </c:pt>
                <c:pt idx="836">
                  <c:v>39896</c:v>
                </c:pt>
                <c:pt idx="837">
                  <c:v>39897</c:v>
                </c:pt>
                <c:pt idx="838">
                  <c:v>39898</c:v>
                </c:pt>
                <c:pt idx="839">
                  <c:v>39899</c:v>
                </c:pt>
                <c:pt idx="840">
                  <c:v>39902</c:v>
                </c:pt>
                <c:pt idx="841">
                  <c:v>39903</c:v>
                </c:pt>
                <c:pt idx="842">
                  <c:v>39904</c:v>
                </c:pt>
                <c:pt idx="843">
                  <c:v>39905</c:v>
                </c:pt>
                <c:pt idx="844">
                  <c:v>39906</c:v>
                </c:pt>
                <c:pt idx="845">
                  <c:v>39909</c:v>
                </c:pt>
                <c:pt idx="846">
                  <c:v>39910</c:v>
                </c:pt>
                <c:pt idx="847">
                  <c:v>39911</c:v>
                </c:pt>
                <c:pt idx="848">
                  <c:v>39912</c:v>
                </c:pt>
                <c:pt idx="849">
                  <c:v>39916</c:v>
                </c:pt>
                <c:pt idx="850">
                  <c:v>39917</c:v>
                </c:pt>
                <c:pt idx="851">
                  <c:v>39918</c:v>
                </c:pt>
                <c:pt idx="852">
                  <c:v>39919</c:v>
                </c:pt>
                <c:pt idx="853">
                  <c:v>39920</c:v>
                </c:pt>
                <c:pt idx="854">
                  <c:v>39923</c:v>
                </c:pt>
                <c:pt idx="855">
                  <c:v>39924</c:v>
                </c:pt>
                <c:pt idx="856">
                  <c:v>39925</c:v>
                </c:pt>
                <c:pt idx="857">
                  <c:v>39926</c:v>
                </c:pt>
                <c:pt idx="858">
                  <c:v>39927</c:v>
                </c:pt>
                <c:pt idx="859">
                  <c:v>39930</c:v>
                </c:pt>
                <c:pt idx="860">
                  <c:v>39931</c:v>
                </c:pt>
                <c:pt idx="861">
                  <c:v>39932</c:v>
                </c:pt>
                <c:pt idx="862">
                  <c:v>39933</c:v>
                </c:pt>
                <c:pt idx="863">
                  <c:v>39934</c:v>
                </c:pt>
                <c:pt idx="864">
                  <c:v>39937</c:v>
                </c:pt>
                <c:pt idx="865">
                  <c:v>39938</c:v>
                </c:pt>
                <c:pt idx="866">
                  <c:v>39939</c:v>
                </c:pt>
                <c:pt idx="867">
                  <c:v>39940</c:v>
                </c:pt>
                <c:pt idx="868">
                  <c:v>39941</c:v>
                </c:pt>
                <c:pt idx="869">
                  <c:v>39944</c:v>
                </c:pt>
                <c:pt idx="870">
                  <c:v>39945</c:v>
                </c:pt>
                <c:pt idx="871">
                  <c:v>39946</c:v>
                </c:pt>
                <c:pt idx="872">
                  <c:v>39947</c:v>
                </c:pt>
                <c:pt idx="873">
                  <c:v>39948</c:v>
                </c:pt>
                <c:pt idx="874">
                  <c:v>39951</c:v>
                </c:pt>
                <c:pt idx="875">
                  <c:v>39952</c:v>
                </c:pt>
                <c:pt idx="876">
                  <c:v>39953</c:v>
                </c:pt>
                <c:pt idx="877">
                  <c:v>39954</c:v>
                </c:pt>
                <c:pt idx="878">
                  <c:v>39955</c:v>
                </c:pt>
                <c:pt idx="879">
                  <c:v>39958</c:v>
                </c:pt>
                <c:pt idx="880">
                  <c:v>39959</c:v>
                </c:pt>
                <c:pt idx="881">
                  <c:v>39960</c:v>
                </c:pt>
                <c:pt idx="882">
                  <c:v>39961</c:v>
                </c:pt>
                <c:pt idx="883">
                  <c:v>39962</c:v>
                </c:pt>
                <c:pt idx="884">
                  <c:v>39965</c:v>
                </c:pt>
                <c:pt idx="885">
                  <c:v>39966</c:v>
                </c:pt>
                <c:pt idx="886">
                  <c:v>39967</c:v>
                </c:pt>
                <c:pt idx="887">
                  <c:v>39968</c:v>
                </c:pt>
                <c:pt idx="888">
                  <c:v>39969</c:v>
                </c:pt>
                <c:pt idx="889">
                  <c:v>39972</c:v>
                </c:pt>
                <c:pt idx="890">
                  <c:v>39973</c:v>
                </c:pt>
                <c:pt idx="891">
                  <c:v>39974</c:v>
                </c:pt>
                <c:pt idx="892">
                  <c:v>39975</c:v>
                </c:pt>
                <c:pt idx="893">
                  <c:v>39976</c:v>
                </c:pt>
                <c:pt idx="894">
                  <c:v>39979</c:v>
                </c:pt>
                <c:pt idx="895">
                  <c:v>39980</c:v>
                </c:pt>
                <c:pt idx="896">
                  <c:v>39981</c:v>
                </c:pt>
                <c:pt idx="897">
                  <c:v>39982</c:v>
                </c:pt>
                <c:pt idx="898">
                  <c:v>39983</c:v>
                </c:pt>
                <c:pt idx="899">
                  <c:v>39986</c:v>
                </c:pt>
                <c:pt idx="900">
                  <c:v>39987</c:v>
                </c:pt>
                <c:pt idx="901">
                  <c:v>39988</c:v>
                </c:pt>
                <c:pt idx="902">
                  <c:v>39989</c:v>
                </c:pt>
                <c:pt idx="903">
                  <c:v>39990</c:v>
                </c:pt>
                <c:pt idx="904">
                  <c:v>39993</c:v>
                </c:pt>
                <c:pt idx="905">
                  <c:v>39994</c:v>
                </c:pt>
                <c:pt idx="906">
                  <c:v>39995</c:v>
                </c:pt>
                <c:pt idx="907">
                  <c:v>39996</c:v>
                </c:pt>
                <c:pt idx="908">
                  <c:v>39997</c:v>
                </c:pt>
                <c:pt idx="909">
                  <c:v>40000</c:v>
                </c:pt>
                <c:pt idx="910">
                  <c:v>40001</c:v>
                </c:pt>
                <c:pt idx="911">
                  <c:v>40002</c:v>
                </c:pt>
                <c:pt idx="912">
                  <c:v>40003</c:v>
                </c:pt>
                <c:pt idx="913">
                  <c:v>40004</c:v>
                </c:pt>
                <c:pt idx="914">
                  <c:v>40007</c:v>
                </c:pt>
                <c:pt idx="915">
                  <c:v>40008</c:v>
                </c:pt>
                <c:pt idx="916">
                  <c:v>40009</c:v>
                </c:pt>
                <c:pt idx="917">
                  <c:v>40010</c:v>
                </c:pt>
                <c:pt idx="918">
                  <c:v>40011</c:v>
                </c:pt>
                <c:pt idx="919">
                  <c:v>40014</c:v>
                </c:pt>
                <c:pt idx="920">
                  <c:v>40015</c:v>
                </c:pt>
                <c:pt idx="921">
                  <c:v>40016</c:v>
                </c:pt>
                <c:pt idx="922">
                  <c:v>40017</c:v>
                </c:pt>
                <c:pt idx="923">
                  <c:v>40018</c:v>
                </c:pt>
                <c:pt idx="924">
                  <c:v>40021</c:v>
                </c:pt>
                <c:pt idx="925">
                  <c:v>40022</c:v>
                </c:pt>
                <c:pt idx="926">
                  <c:v>40023</c:v>
                </c:pt>
                <c:pt idx="927">
                  <c:v>40024</c:v>
                </c:pt>
                <c:pt idx="928">
                  <c:v>40025</c:v>
                </c:pt>
                <c:pt idx="929">
                  <c:v>40028</c:v>
                </c:pt>
                <c:pt idx="930">
                  <c:v>40029</c:v>
                </c:pt>
                <c:pt idx="931">
                  <c:v>40030</c:v>
                </c:pt>
                <c:pt idx="932">
                  <c:v>40031</c:v>
                </c:pt>
                <c:pt idx="933">
                  <c:v>40032</c:v>
                </c:pt>
                <c:pt idx="934">
                  <c:v>40035</c:v>
                </c:pt>
                <c:pt idx="935">
                  <c:v>40036</c:v>
                </c:pt>
                <c:pt idx="936">
                  <c:v>40037</c:v>
                </c:pt>
                <c:pt idx="937">
                  <c:v>40038</c:v>
                </c:pt>
                <c:pt idx="938">
                  <c:v>40039</c:v>
                </c:pt>
                <c:pt idx="939">
                  <c:v>40042</c:v>
                </c:pt>
                <c:pt idx="940">
                  <c:v>40043</c:v>
                </c:pt>
                <c:pt idx="941">
                  <c:v>40044</c:v>
                </c:pt>
                <c:pt idx="942">
                  <c:v>40045</c:v>
                </c:pt>
                <c:pt idx="943">
                  <c:v>40046</c:v>
                </c:pt>
                <c:pt idx="944">
                  <c:v>40049</c:v>
                </c:pt>
                <c:pt idx="945">
                  <c:v>40050</c:v>
                </c:pt>
                <c:pt idx="946">
                  <c:v>40051</c:v>
                </c:pt>
                <c:pt idx="947">
                  <c:v>40052</c:v>
                </c:pt>
                <c:pt idx="948">
                  <c:v>40053</c:v>
                </c:pt>
                <c:pt idx="949">
                  <c:v>40056</c:v>
                </c:pt>
                <c:pt idx="950">
                  <c:v>40057</c:v>
                </c:pt>
                <c:pt idx="951">
                  <c:v>40058</c:v>
                </c:pt>
                <c:pt idx="952">
                  <c:v>40059</c:v>
                </c:pt>
                <c:pt idx="953">
                  <c:v>40060</c:v>
                </c:pt>
                <c:pt idx="954">
                  <c:v>40063</c:v>
                </c:pt>
                <c:pt idx="955">
                  <c:v>40064</c:v>
                </c:pt>
                <c:pt idx="956">
                  <c:v>40065</c:v>
                </c:pt>
                <c:pt idx="957">
                  <c:v>40066</c:v>
                </c:pt>
                <c:pt idx="958">
                  <c:v>40067</c:v>
                </c:pt>
                <c:pt idx="959">
                  <c:v>40070</c:v>
                </c:pt>
                <c:pt idx="960">
                  <c:v>40071</c:v>
                </c:pt>
                <c:pt idx="961">
                  <c:v>40072</c:v>
                </c:pt>
                <c:pt idx="962">
                  <c:v>40073</c:v>
                </c:pt>
                <c:pt idx="963">
                  <c:v>40074</c:v>
                </c:pt>
                <c:pt idx="964">
                  <c:v>40077</c:v>
                </c:pt>
                <c:pt idx="965">
                  <c:v>40078</c:v>
                </c:pt>
                <c:pt idx="966">
                  <c:v>40079</c:v>
                </c:pt>
                <c:pt idx="967">
                  <c:v>40080</c:v>
                </c:pt>
                <c:pt idx="968">
                  <c:v>40081</c:v>
                </c:pt>
                <c:pt idx="969">
                  <c:v>40084</c:v>
                </c:pt>
                <c:pt idx="970">
                  <c:v>40085</c:v>
                </c:pt>
                <c:pt idx="971">
                  <c:v>40086</c:v>
                </c:pt>
                <c:pt idx="972">
                  <c:v>40087</c:v>
                </c:pt>
                <c:pt idx="973">
                  <c:v>40088</c:v>
                </c:pt>
                <c:pt idx="974">
                  <c:v>40091</c:v>
                </c:pt>
                <c:pt idx="975">
                  <c:v>40092</c:v>
                </c:pt>
                <c:pt idx="976">
                  <c:v>40093</c:v>
                </c:pt>
                <c:pt idx="977">
                  <c:v>40094</c:v>
                </c:pt>
                <c:pt idx="978">
                  <c:v>40095</c:v>
                </c:pt>
                <c:pt idx="979">
                  <c:v>40098</c:v>
                </c:pt>
                <c:pt idx="980">
                  <c:v>40099</c:v>
                </c:pt>
                <c:pt idx="981">
                  <c:v>40100</c:v>
                </c:pt>
                <c:pt idx="982">
                  <c:v>40101</c:v>
                </c:pt>
                <c:pt idx="983">
                  <c:v>40102</c:v>
                </c:pt>
                <c:pt idx="984">
                  <c:v>40105</c:v>
                </c:pt>
                <c:pt idx="985">
                  <c:v>40106</c:v>
                </c:pt>
                <c:pt idx="986">
                  <c:v>40107</c:v>
                </c:pt>
                <c:pt idx="987">
                  <c:v>40108</c:v>
                </c:pt>
                <c:pt idx="988">
                  <c:v>40109</c:v>
                </c:pt>
                <c:pt idx="989">
                  <c:v>40112</c:v>
                </c:pt>
                <c:pt idx="990">
                  <c:v>40113</c:v>
                </c:pt>
                <c:pt idx="991">
                  <c:v>40114</c:v>
                </c:pt>
                <c:pt idx="992">
                  <c:v>40115</c:v>
                </c:pt>
                <c:pt idx="993">
                  <c:v>40116</c:v>
                </c:pt>
                <c:pt idx="994">
                  <c:v>40119</c:v>
                </c:pt>
                <c:pt idx="995">
                  <c:v>40120</c:v>
                </c:pt>
                <c:pt idx="996">
                  <c:v>40121</c:v>
                </c:pt>
                <c:pt idx="997">
                  <c:v>40122</c:v>
                </c:pt>
                <c:pt idx="998">
                  <c:v>40123</c:v>
                </c:pt>
                <c:pt idx="999">
                  <c:v>40126</c:v>
                </c:pt>
                <c:pt idx="1000">
                  <c:v>40127</c:v>
                </c:pt>
                <c:pt idx="1001">
                  <c:v>40128</c:v>
                </c:pt>
                <c:pt idx="1002">
                  <c:v>40129</c:v>
                </c:pt>
                <c:pt idx="1003">
                  <c:v>40130</c:v>
                </c:pt>
                <c:pt idx="1004">
                  <c:v>40133</c:v>
                </c:pt>
                <c:pt idx="1005">
                  <c:v>40134</c:v>
                </c:pt>
                <c:pt idx="1006">
                  <c:v>40135</c:v>
                </c:pt>
                <c:pt idx="1007">
                  <c:v>40136</c:v>
                </c:pt>
                <c:pt idx="1008">
                  <c:v>40137</c:v>
                </c:pt>
                <c:pt idx="1009">
                  <c:v>40140</c:v>
                </c:pt>
                <c:pt idx="1010">
                  <c:v>40141</c:v>
                </c:pt>
                <c:pt idx="1011">
                  <c:v>40142</c:v>
                </c:pt>
                <c:pt idx="1012">
                  <c:v>40143</c:v>
                </c:pt>
                <c:pt idx="1013">
                  <c:v>40144</c:v>
                </c:pt>
                <c:pt idx="1014">
                  <c:v>40147</c:v>
                </c:pt>
                <c:pt idx="1015">
                  <c:v>40148</c:v>
                </c:pt>
                <c:pt idx="1016">
                  <c:v>40149</c:v>
                </c:pt>
                <c:pt idx="1017">
                  <c:v>40150</c:v>
                </c:pt>
                <c:pt idx="1018">
                  <c:v>40151</c:v>
                </c:pt>
                <c:pt idx="1019">
                  <c:v>40154</c:v>
                </c:pt>
                <c:pt idx="1020">
                  <c:v>40155</c:v>
                </c:pt>
                <c:pt idx="1021">
                  <c:v>40156</c:v>
                </c:pt>
                <c:pt idx="1022">
                  <c:v>40157</c:v>
                </c:pt>
                <c:pt idx="1023">
                  <c:v>40158</c:v>
                </c:pt>
                <c:pt idx="1024">
                  <c:v>40161</c:v>
                </c:pt>
                <c:pt idx="1025">
                  <c:v>40162</c:v>
                </c:pt>
                <c:pt idx="1026">
                  <c:v>40163</c:v>
                </c:pt>
                <c:pt idx="1027">
                  <c:v>40164</c:v>
                </c:pt>
                <c:pt idx="1028">
                  <c:v>40165</c:v>
                </c:pt>
                <c:pt idx="1029">
                  <c:v>40168</c:v>
                </c:pt>
                <c:pt idx="1030">
                  <c:v>40169</c:v>
                </c:pt>
                <c:pt idx="1031">
                  <c:v>40170</c:v>
                </c:pt>
                <c:pt idx="1032">
                  <c:v>40171</c:v>
                </c:pt>
                <c:pt idx="1033">
                  <c:v>40175</c:v>
                </c:pt>
                <c:pt idx="1034">
                  <c:v>40176</c:v>
                </c:pt>
                <c:pt idx="1035">
                  <c:v>40177</c:v>
                </c:pt>
                <c:pt idx="1036">
                  <c:v>40178</c:v>
                </c:pt>
                <c:pt idx="1037">
                  <c:v>40182</c:v>
                </c:pt>
                <c:pt idx="1038">
                  <c:v>40183</c:v>
                </c:pt>
                <c:pt idx="1039">
                  <c:v>40184</c:v>
                </c:pt>
                <c:pt idx="1040">
                  <c:v>40185</c:v>
                </c:pt>
                <c:pt idx="1041">
                  <c:v>40186</c:v>
                </c:pt>
                <c:pt idx="1042">
                  <c:v>40189</c:v>
                </c:pt>
                <c:pt idx="1043">
                  <c:v>40190</c:v>
                </c:pt>
                <c:pt idx="1044">
                  <c:v>40191</c:v>
                </c:pt>
                <c:pt idx="1045">
                  <c:v>40192</c:v>
                </c:pt>
                <c:pt idx="1046">
                  <c:v>40193</c:v>
                </c:pt>
                <c:pt idx="1047">
                  <c:v>40196</c:v>
                </c:pt>
                <c:pt idx="1048">
                  <c:v>40197</c:v>
                </c:pt>
                <c:pt idx="1049">
                  <c:v>40198</c:v>
                </c:pt>
                <c:pt idx="1050">
                  <c:v>40199</c:v>
                </c:pt>
                <c:pt idx="1051">
                  <c:v>40200</c:v>
                </c:pt>
                <c:pt idx="1052">
                  <c:v>40203</c:v>
                </c:pt>
                <c:pt idx="1053">
                  <c:v>40204</c:v>
                </c:pt>
                <c:pt idx="1054">
                  <c:v>40205</c:v>
                </c:pt>
                <c:pt idx="1055">
                  <c:v>40206</c:v>
                </c:pt>
                <c:pt idx="1056">
                  <c:v>40207</c:v>
                </c:pt>
                <c:pt idx="1057">
                  <c:v>40210</c:v>
                </c:pt>
                <c:pt idx="1058">
                  <c:v>40211</c:v>
                </c:pt>
                <c:pt idx="1059">
                  <c:v>40212</c:v>
                </c:pt>
                <c:pt idx="1060">
                  <c:v>40213</c:v>
                </c:pt>
                <c:pt idx="1061">
                  <c:v>40214</c:v>
                </c:pt>
                <c:pt idx="1062">
                  <c:v>40217</c:v>
                </c:pt>
                <c:pt idx="1063">
                  <c:v>40218</c:v>
                </c:pt>
                <c:pt idx="1064">
                  <c:v>40219</c:v>
                </c:pt>
                <c:pt idx="1065">
                  <c:v>40220</c:v>
                </c:pt>
                <c:pt idx="1066">
                  <c:v>40221</c:v>
                </c:pt>
                <c:pt idx="1067">
                  <c:v>40224</c:v>
                </c:pt>
                <c:pt idx="1068">
                  <c:v>40225</c:v>
                </c:pt>
                <c:pt idx="1069">
                  <c:v>40226</c:v>
                </c:pt>
                <c:pt idx="1070">
                  <c:v>40227</c:v>
                </c:pt>
                <c:pt idx="1071">
                  <c:v>40228</c:v>
                </c:pt>
                <c:pt idx="1072">
                  <c:v>40231</c:v>
                </c:pt>
                <c:pt idx="1073">
                  <c:v>40232</c:v>
                </c:pt>
                <c:pt idx="1074">
                  <c:v>40233</c:v>
                </c:pt>
                <c:pt idx="1075">
                  <c:v>40234</c:v>
                </c:pt>
                <c:pt idx="1076">
                  <c:v>40235</c:v>
                </c:pt>
                <c:pt idx="1077">
                  <c:v>40238</c:v>
                </c:pt>
                <c:pt idx="1078">
                  <c:v>40239</c:v>
                </c:pt>
                <c:pt idx="1079">
                  <c:v>40240</c:v>
                </c:pt>
                <c:pt idx="1080">
                  <c:v>40241</c:v>
                </c:pt>
                <c:pt idx="1081">
                  <c:v>40242</c:v>
                </c:pt>
                <c:pt idx="1082">
                  <c:v>40245</c:v>
                </c:pt>
                <c:pt idx="1083">
                  <c:v>40246</c:v>
                </c:pt>
                <c:pt idx="1084">
                  <c:v>40247</c:v>
                </c:pt>
                <c:pt idx="1085">
                  <c:v>40248</c:v>
                </c:pt>
                <c:pt idx="1086">
                  <c:v>40249</c:v>
                </c:pt>
                <c:pt idx="1087">
                  <c:v>40252</c:v>
                </c:pt>
                <c:pt idx="1088">
                  <c:v>40253</c:v>
                </c:pt>
                <c:pt idx="1089">
                  <c:v>40254</c:v>
                </c:pt>
                <c:pt idx="1090">
                  <c:v>40255</c:v>
                </c:pt>
                <c:pt idx="1091">
                  <c:v>40256</c:v>
                </c:pt>
                <c:pt idx="1092">
                  <c:v>40259</c:v>
                </c:pt>
                <c:pt idx="1093">
                  <c:v>40260</c:v>
                </c:pt>
                <c:pt idx="1094">
                  <c:v>40261</c:v>
                </c:pt>
                <c:pt idx="1095">
                  <c:v>40262</c:v>
                </c:pt>
                <c:pt idx="1096">
                  <c:v>40263</c:v>
                </c:pt>
                <c:pt idx="1097">
                  <c:v>40266</c:v>
                </c:pt>
                <c:pt idx="1098">
                  <c:v>40267</c:v>
                </c:pt>
                <c:pt idx="1099">
                  <c:v>40268</c:v>
                </c:pt>
                <c:pt idx="1100">
                  <c:v>40269</c:v>
                </c:pt>
                <c:pt idx="1101">
                  <c:v>40273</c:v>
                </c:pt>
                <c:pt idx="1102">
                  <c:v>40274</c:v>
                </c:pt>
                <c:pt idx="1103">
                  <c:v>40275</c:v>
                </c:pt>
                <c:pt idx="1104">
                  <c:v>40276</c:v>
                </c:pt>
                <c:pt idx="1105">
                  <c:v>40277</c:v>
                </c:pt>
                <c:pt idx="1106">
                  <c:v>40280</c:v>
                </c:pt>
                <c:pt idx="1107">
                  <c:v>40281</c:v>
                </c:pt>
                <c:pt idx="1108">
                  <c:v>40282</c:v>
                </c:pt>
                <c:pt idx="1109">
                  <c:v>40283</c:v>
                </c:pt>
                <c:pt idx="1110">
                  <c:v>40284</c:v>
                </c:pt>
                <c:pt idx="1111">
                  <c:v>40287</c:v>
                </c:pt>
                <c:pt idx="1112">
                  <c:v>40288</c:v>
                </c:pt>
                <c:pt idx="1113">
                  <c:v>40289</c:v>
                </c:pt>
                <c:pt idx="1114">
                  <c:v>40290</c:v>
                </c:pt>
                <c:pt idx="1115">
                  <c:v>40291</c:v>
                </c:pt>
                <c:pt idx="1116">
                  <c:v>40294</c:v>
                </c:pt>
                <c:pt idx="1117">
                  <c:v>40295</c:v>
                </c:pt>
                <c:pt idx="1118">
                  <c:v>40296</c:v>
                </c:pt>
                <c:pt idx="1119">
                  <c:v>40297</c:v>
                </c:pt>
                <c:pt idx="1120">
                  <c:v>40298</c:v>
                </c:pt>
                <c:pt idx="1121">
                  <c:v>40301</c:v>
                </c:pt>
                <c:pt idx="1122">
                  <c:v>40302</c:v>
                </c:pt>
                <c:pt idx="1123">
                  <c:v>40303</c:v>
                </c:pt>
                <c:pt idx="1124">
                  <c:v>40304</c:v>
                </c:pt>
                <c:pt idx="1125">
                  <c:v>40305</c:v>
                </c:pt>
                <c:pt idx="1126">
                  <c:v>40308</c:v>
                </c:pt>
                <c:pt idx="1127">
                  <c:v>40309</c:v>
                </c:pt>
                <c:pt idx="1128">
                  <c:v>40310</c:v>
                </c:pt>
                <c:pt idx="1129">
                  <c:v>40311</c:v>
                </c:pt>
                <c:pt idx="1130">
                  <c:v>40312</c:v>
                </c:pt>
                <c:pt idx="1131">
                  <c:v>40315</c:v>
                </c:pt>
                <c:pt idx="1132">
                  <c:v>40316</c:v>
                </c:pt>
                <c:pt idx="1133">
                  <c:v>40317</c:v>
                </c:pt>
                <c:pt idx="1134">
                  <c:v>40318</c:v>
                </c:pt>
                <c:pt idx="1135">
                  <c:v>40319</c:v>
                </c:pt>
                <c:pt idx="1136">
                  <c:v>40322</c:v>
                </c:pt>
                <c:pt idx="1137">
                  <c:v>40323</c:v>
                </c:pt>
                <c:pt idx="1138">
                  <c:v>40324</c:v>
                </c:pt>
                <c:pt idx="1139">
                  <c:v>40325</c:v>
                </c:pt>
                <c:pt idx="1140">
                  <c:v>40326</c:v>
                </c:pt>
                <c:pt idx="1141">
                  <c:v>40329</c:v>
                </c:pt>
                <c:pt idx="1142">
                  <c:v>40330</c:v>
                </c:pt>
                <c:pt idx="1143">
                  <c:v>40331</c:v>
                </c:pt>
                <c:pt idx="1144">
                  <c:v>40332</c:v>
                </c:pt>
                <c:pt idx="1145">
                  <c:v>40333</c:v>
                </c:pt>
                <c:pt idx="1146">
                  <c:v>40336</c:v>
                </c:pt>
                <c:pt idx="1147">
                  <c:v>40337</c:v>
                </c:pt>
                <c:pt idx="1148">
                  <c:v>40338</c:v>
                </c:pt>
                <c:pt idx="1149">
                  <c:v>40339</c:v>
                </c:pt>
                <c:pt idx="1150">
                  <c:v>40340</c:v>
                </c:pt>
                <c:pt idx="1151">
                  <c:v>40343</c:v>
                </c:pt>
                <c:pt idx="1152">
                  <c:v>40344</c:v>
                </c:pt>
                <c:pt idx="1153">
                  <c:v>40345</c:v>
                </c:pt>
                <c:pt idx="1154">
                  <c:v>40346</c:v>
                </c:pt>
                <c:pt idx="1155">
                  <c:v>40347</c:v>
                </c:pt>
                <c:pt idx="1156">
                  <c:v>40350</c:v>
                </c:pt>
                <c:pt idx="1157">
                  <c:v>40351</c:v>
                </c:pt>
                <c:pt idx="1158">
                  <c:v>40352</c:v>
                </c:pt>
                <c:pt idx="1159">
                  <c:v>40353</c:v>
                </c:pt>
                <c:pt idx="1160">
                  <c:v>40354</c:v>
                </c:pt>
                <c:pt idx="1161">
                  <c:v>40357</c:v>
                </c:pt>
                <c:pt idx="1162">
                  <c:v>40358</c:v>
                </c:pt>
                <c:pt idx="1163">
                  <c:v>40359</c:v>
                </c:pt>
                <c:pt idx="1164">
                  <c:v>40360</c:v>
                </c:pt>
                <c:pt idx="1165">
                  <c:v>40361</c:v>
                </c:pt>
                <c:pt idx="1166">
                  <c:v>40364</c:v>
                </c:pt>
                <c:pt idx="1167">
                  <c:v>40365</c:v>
                </c:pt>
                <c:pt idx="1168">
                  <c:v>40366</c:v>
                </c:pt>
                <c:pt idx="1169">
                  <c:v>40367</c:v>
                </c:pt>
                <c:pt idx="1170">
                  <c:v>40368</c:v>
                </c:pt>
                <c:pt idx="1171">
                  <c:v>40371</c:v>
                </c:pt>
                <c:pt idx="1172">
                  <c:v>40372</c:v>
                </c:pt>
                <c:pt idx="1173">
                  <c:v>40373</c:v>
                </c:pt>
                <c:pt idx="1174">
                  <c:v>40374</c:v>
                </c:pt>
                <c:pt idx="1175">
                  <c:v>40375</c:v>
                </c:pt>
                <c:pt idx="1176">
                  <c:v>40378</c:v>
                </c:pt>
                <c:pt idx="1177">
                  <c:v>40379</c:v>
                </c:pt>
                <c:pt idx="1178">
                  <c:v>40380</c:v>
                </c:pt>
                <c:pt idx="1179">
                  <c:v>40381</c:v>
                </c:pt>
                <c:pt idx="1180">
                  <c:v>40382</c:v>
                </c:pt>
                <c:pt idx="1181">
                  <c:v>40385</c:v>
                </c:pt>
                <c:pt idx="1182">
                  <c:v>40386</c:v>
                </c:pt>
                <c:pt idx="1183">
                  <c:v>40387</c:v>
                </c:pt>
                <c:pt idx="1184">
                  <c:v>40388</c:v>
                </c:pt>
                <c:pt idx="1185">
                  <c:v>40389</c:v>
                </c:pt>
                <c:pt idx="1186">
                  <c:v>40392</c:v>
                </c:pt>
                <c:pt idx="1187">
                  <c:v>40393</c:v>
                </c:pt>
                <c:pt idx="1188">
                  <c:v>40394</c:v>
                </c:pt>
                <c:pt idx="1189">
                  <c:v>40395</c:v>
                </c:pt>
                <c:pt idx="1190">
                  <c:v>40396</c:v>
                </c:pt>
                <c:pt idx="1191">
                  <c:v>40399</c:v>
                </c:pt>
                <c:pt idx="1192">
                  <c:v>40400</c:v>
                </c:pt>
                <c:pt idx="1193">
                  <c:v>40401</c:v>
                </c:pt>
                <c:pt idx="1194">
                  <c:v>40402</c:v>
                </c:pt>
                <c:pt idx="1195">
                  <c:v>40403</c:v>
                </c:pt>
                <c:pt idx="1196">
                  <c:v>40406</c:v>
                </c:pt>
                <c:pt idx="1197">
                  <c:v>40407</c:v>
                </c:pt>
                <c:pt idx="1198">
                  <c:v>40408</c:v>
                </c:pt>
                <c:pt idx="1199">
                  <c:v>40409</c:v>
                </c:pt>
                <c:pt idx="1200">
                  <c:v>40410</c:v>
                </c:pt>
                <c:pt idx="1201">
                  <c:v>40413</c:v>
                </c:pt>
                <c:pt idx="1202">
                  <c:v>40414</c:v>
                </c:pt>
                <c:pt idx="1203">
                  <c:v>40415</c:v>
                </c:pt>
                <c:pt idx="1204">
                  <c:v>40416</c:v>
                </c:pt>
                <c:pt idx="1205">
                  <c:v>40417</c:v>
                </c:pt>
                <c:pt idx="1206">
                  <c:v>40420</c:v>
                </c:pt>
                <c:pt idx="1207">
                  <c:v>40421</c:v>
                </c:pt>
                <c:pt idx="1208">
                  <c:v>40422</c:v>
                </c:pt>
                <c:pt idx="1209">
                  <c:v>40423</c:v>
                </c:pt>
                <c:pt idx="1210">
                  <c:v>40424</c:v>
                </c:pt>
                <c:pt idx="1211">
                  <c:v>40427</c:v>
                </c:pt>
                <c:pt idx="1212">
                  <c:v>40428</c:v>
                </c:pt>
                <c:pt idx="1213">
                  <c:v>40429</c:v>
                </c:pt>
                <c:pt idx="1214">
                  <c:v>40430</c:v>
                </c:pt>
                <c:pt idx="1215">
                  <c:v>40431</c:v>
                </c:pt>
                <c:pt idx="1216">
                  <c:v>40434</c:v>
                </c:pt>
                <c:pt idx="1217">
                  <c:v>40435</c:v>
                </c:pt>
                <c:pt idx="1218">
                  <c:v>40436</c:v>
                </c:pt>
                <c:pt idx="1219">
                  <c:v>40437</c:v>
                </c:pt>
                <c:pt idx="1220">
                  <c:v>40438</c:v>
                </c:pt>
                <c:pt idx="1221">
                  <c:v>40441</c:v>
                </c:pt>
                <c:pt idx="1222">
                  <c:v>40442</c:v>
                </c:pt>
                <c:pt idx="1223">
                  <c:v>40443</c:v>
                </c:pt>
                <c:pt idx="1224">
                  <c:v>40444</c:v>
                </c:pt>
                <c:pt idx="1225">
                  <c:v>40445</c:v>
                </c:pt>
                <c:pt idx="1226">
                  <c:v>40448</c:v>
                </c:pt>
                <c:pt idx="1227">
                  <c:v>40449</c:v>
                </c:pt>
                <c:pt idx="1228">
                  <c:v>40450</c:v>
                </c:pt>
                <c:pt idx="1229">
                  <c:v>40451</c:v>
                </c:pt>
                <c:pt idx="1230">
                  <c:v>40452</c:v>
                </c:pt>
                <c:pt idx="1231">
                  <c:v>40455</c:v>
                </c:pt>
                <c:pt idx="1232">
                  <c:v>40456</c:v>
                </c:pt>
                <c:pt idx="1233">
                  <c:v>40457</c:v>
                </c:pt>
                <c:pt idx="1234">
                  <c:v>40458</c:v>
                </c:pt>
                <c:pt idx="1235">
                  <c:v>40459</c:v>
                </c:pt>
                <c:pt idx="1236">
                  <c:v>40462</c:v>
                </c:pt>
                <c:pt idx="1237">
                  <c:v>40463</c:v>
                </c:pt>
                <c:pt idx="1238">
                  <c:v>40464</c:v>
                </c:pt>
                <c:pt idx="1239">
                  <c:v>40465</c:v>
                </c:pt>
                <c:pt idx="1240">
                  <c:v>40466</c:v>
                </c:pt>
                <c:pt idx="1241">
                  <c:v>40469</c:v>
                </c:pt>
                <c:pt idx="1242">
                  <c:v>40470</c:v>
                </c:pt>
                <c:pt idx="1243">
                  <c:v>40471</c:v>
                </c:pt>
                <c:pt idx="1244">
                  <c:v>40472</c:v>
                </c:pt>
                <c:pt idx="1245">
                  <c:v>40473</c:v>
                </c:pt>
                <c:pt idx="1246">
                  <c:v>40476</c:v>
                </c:pt>
                <c:pt idx="1247">
                  <c:v>40477</c:v>
                </c:pt>
                <c:pt idx="1248">
                  <c:v>40478</c:v>
                </c:pt>
                <c:pt idx="1249">
                  <c:v>40479</c:v>
                </c:pt>
                <c:pt idx="1250">
                  <c:v>40480</c:v>
                </c:pt>
                <c:pt idx="1251">
                  <c:v>40483</c:v>
                </c:pt>
                <c:pt idx="1252">
                  <c:v>40484</c:v>
                </c:pt>
                <c:pt idx="1253">
                  <c:v>40485</c:v>
                </c:pt>
                <c:pt idx="1254">
                  <c:v>40486</c:v>
                </c:pt>
                <c:pt idx="1255">
                  <c:v>40487</c:v>
                </c:pt>
                <c:pt idx="1256">
                  <c:v>40490</c:v>
                </c:pt>
                <c:pt idx="1257">
                  <c:v>40491</c:v>
                </c:pt>
                <c:pt idx="1258">
                  <c:v>40492</c:v>
                </c:pt>
                <c:pt idx="1259">
                  <c:v>40493</c:v>
                </c:pt>
                <c:pt idx="1260">
                  <c:v>40494</c:v>
                </c:pt>
                <c:pt idx="1261">
                  <c:v>40497</c:v>
                </c:pt>
                <c:pt idx="1262">
                  <c:v>40498</c:v>
                </c:pt>
                <c:pt idx="1263">
                  <c:v>40499</c:v>
                </c:pt>
                <c:pt idx="1264">
                  <c:v>40500</c:v>
                </c:pt>
                <c:pt idx="1265">
                  <c:v>40501</c:v>
                </c:pt>
                <c:pt idx="1266">
                  <c:v>40504</c:v>
                </c:pt>
                <c:pt idx="1267">
                  <c:v>40505</c:v>
                </c:pt>
                <c:pt idx="1268">
                  <c:v>40506</c:v>
                </c:pt>
                <c:pt idx="1269">
                  <c:v>40507</c:v>
                </c:pt>
                <c:pt idx="1270">
                  <c:v>40508</c:v>
                </c:pt>
                <c:pt idx="1271">
                  <c:v>40511</c:v>
                </c:pt>
                <c:pt idx="1272">
                  <c:v>40512</c:v>
                </c:pt>
                <c:pt idx="1273">
                  <c:v>40513</c:v>
                </c:pt>
                <c:pt idx="1274">
                  <c:v>40514</c:v>
                </c:pt>
                <c:pt idx="1275">
                  <c:v>40515</c:v>
                </c:pt>
                <c:pt idx="1276">
                  <c:v>40518</c:v>
                </c:pt>
                <c:pt idx="1277">
                  <c:v>40519</c:v>
                </c:pt>
                <c:pt idx="1278">
                  <c:v>40520</c:v>
                </c:pt>
                <c:pt idx="1279">
                  <c:v>40521</c:v>
                </c:pt>
                <c:pt idx="1280">
                  <c:v>40522</c:v>
                </c:pt>
                <c:pt idx="1281">
                  <c:v>40525</c:v>
                </c:pt>
                <c:pt idx="1282">
                  <c:v>40526</c:v>
                </c:pt>
                <c:pt idx="1283">
                  <c:v>40527</c:v>
                </c:pt>
                <c:pt idx="1284">
                  <c:v>40528</c:v>
                </c:pt>
                <c:pt idx="1285">
                  <c:v>40529</c:v>
                </c:pt>
                <c:pt idx="1286">
                  <c:v>40532</c:v>
                </c:pt>
                <c:pt idx="1287">
                  <c:v>40533</c:v>
                </c:pt>
                <c:pt idx="1288">
                  <c:v>40534</c:v>
                </c:pt>
                <c:pt idx="1289">
                  <c:v>40535</c:v>
                </c:pt>
                <c:pt idx="1290">
                  <c:v>40536</c:v>
                </c:pt>
                <c:pt idx="1291">
                  <c:v>40539</c:v>
                </c:pt>
                <c:pt idx="1292">
                  <c:v>40540</c:v>
                </c:pt>
                <c:pt idx="1293">
                  <c:v>40541</c:v>
                </c:pt>
                <c:pt idx="1294">
                  <c:v>40542</c:v>
                </c:pt>
                <c:pt idx="1295">
                  <c:v>40543</c:v>
                </c:pt>
                <c:pt idx="1296">
                  <c:v>40546</c:v>
                </c:pt>
                <c:pt idx="1297">
                  <c:v>40547</c:v>
                </c:pt>
                <c:pt idx="1298">
                  <c:v>40548</c:v>
                </c:pt>
                <c:pt idx="1299">
                  <c:v>40549</c:v>
                </c:pt>
                <c:pt idx="1300">
                  <c:v>40550</c:v>
                </c:pt>
                <c:pt idx="1301">
                  <c:v>40553</c:v>
                </c:pt>
                <c:pt idx="1302">
                  <c:v>40554</c:v>
                </c:pt>
                <c:pt idx="1303">
                  <c:v>40555</c:v>
                </c:pt>
                <c:pt idx="1304">
                  <c:v>40556</c:v>
                </c:pt>
                <c:pt idx="1305">
                  <c:v>40557</c:v>
                </c:pt>
                <c:pt idx="1306">
                  <c:v>40560</c:v>
                </c:pt>
                <c:pt idx="1307">
                  <c:v>40561</c:v>
                </c:pt>
                <c:pt idx="1308">
                  <c:v>40562</c:v>
                </c:pt>
                <c:pt idx="1309">
                  <c:v>40563</c:v>
                </c:pt>
                <c:pt idx="1310">
                  <c:v>40564</c:v>
                </c:pt>
                <c:pt idx="1311">
                  <c:v>40567</c:v>
                </c:pt>
                <c:pt idx="1312">
                  <c:v>40568</c:v>
                </c:pt>
                <c:pt idx="1313">
                  <c:v>40569</c:v>
                </c:pt>
                <c:pt idx="1314">
                  <c:v>40570</c:v>
                </c:pt>
                <c:pt idx="1315">
                  <c:v>40571</c:v>
                </c:pt>
                <c:pt idx="1316">
                  <c:v>40574</c:v>
                </c:pt>
                <c:pt idx="1317">
                  <c:v>40575</c:v>
                </c:pt>
                <c:pt idx="1318">
                  <c:v>40576</c:v>
                </c:pt>
                <c:pt idx="1319">
                  <c:v>40577</c:v>
                </c:pt>
                <c:pt idx="1320">
                  <c:v>40578</c:v>
                </c:pt>
                <c:pt idx="1321">
                  <c:v>40581</c:v>
                </c:pt>
                <c:pt idx="1322">
                  <c:v>40582</c:v>
                </c:pt>
                <c:pt idx="1323">
                  <c:v>40583</c:v>
                </c:pt>
                <c:pt idx="1324">
                  <c:v>40584</c:v>
                </c:pt>
                <c:pt idx="1325">
                  <c:v>40585</c:v>
                </c:pt>
                <c:pt idx="1326">
                  <c:v>40588</c:v>
                </c:pt>
                <c:pt idx="1327">
                  <c:v>40589</c:v>
                </c:pt>
                <c:pt idx="1328">
                  <c:v>40590</c:v>
                </c:pt>
                <c:pt idx="1329">
                  <c:v>40591</c:v>
                </c:pt>
                <c:pt idx="1330">
                  <c:v>40592</c:v>
                </c:pt>
                <c:pt idx="1331">
                  <c:v>40595</c:v>
                </c:pt>
                <c:pt idx="1332">
                  <c:v>40596</c:v>
                </c:pt>
                <c:pt idx="1333">
                  <c:v>40597</c:v>
                </c:pt>
                <c:pt idx="1334">
                  <c:v>40598</c:v>
                </c:pt>
                <c:pt idx="1335">
                  <c:v>40599</c:v>
                </c:pt>
                <c:pt idx="1336">
                  <c:v>40602</c:v>
                </c:pt>
                <c:pt idx="1337">
                  <c:v>40603</c:v>
                </c:pt>
                <c:pt idx="1338">
                  <c:v>40604</c:v>
                </c:pt>
                <c:pt idx="1339">
                  <c:v>40605</c:v>
                </c:pt>
                <c:pt idx="1340">
                  <c:v>40606</c:v>
                </c:pt>
                <c:pt idx="1341">
                  <c:v>40609</c:v>
                </c:pt>
                <c:pt idx="1342">
                  <c:v>40610</c:v>
                </c:pt>
                <c:pt idx="1343">
                  <c:v>40611</c:v>
                </c:pt>
                <c:pt idx="1344">
                  <c:v>40612</c:v>
                </c:pt>
                <c:pt idx="1345">
                  <c:v>40613</c:v>
                </c:pt>
                <c:pt idx="1346">
                  <c:v>40616</c:v>
                </c:pt>
                <c:pt idx="1347">
                  <c:v>40617</c:v>
                </c:pt>
                <c:pt idx="1348">
                  <c:v>40618</c:v>
                </c:pt>
                <c:pt idx="1349">
                  <c:v>40619</c:v>
                </c:pt>
                <c:pt idx="1350">
                  <c:v>40620</c:v>
                </c:pt>
                <c:pt idx="1351">
                  <c:v>40623</c:v>
                </c:pt>
                <c:pt idx="1352">
                  <c:v>40624</c:v>
                </c:pt>
                <c:pt idx="1353">
                  <c:v>40625</c:v>
                </c:pt>
                <c:pt idx="1354">
                  <c:v>40626</c:v>
                </c:pt>
                <c:pt idx="1355">
                  <c:v>40627</c:v>
                </c:pt>
                <c:pt idx="1356">
                  <c:v>40630</c:v>
                </c:pt>
                <c:pt idx="1357">
                  <c:v>40631</c:v>
                </c:pt>
                <c:pt idx="1358">
                  <c:v>40632</c:v>
                </c:pt>
                <c:pt idx="1359">
                  <c:v>40633</c:v>
                </c:pt>
                <c:pt idx="1360">
                  <c:v>40634</c:v>
                </c:pt>
                <c:pt idx="1361">
                  <c:v>40637</c:v>
                </c:pt>
                <c:pt idx="1362">
                  <c:v>40638</c:v>
                </c:pt>
                <c:pt idx="1363">
                  <c:v>40639</c:v>
                </c:pt>
                <c:pt idx="1364">
                  <c:v>40640</c:v>
                </c:pt>
                <c:pt idx="1365">
                  <c:v>40641</c:v>
                </c:pt>
                <c:pt idx="1366">
                  <c:v>40644</c:v>
                </c:pt>
                <c:pt idx="1367">
                  <c:v>40645</c:v>
                </c:pt>
                <c:pt idx="1368">
                  <c:v>40646</c:v>
                </c:pt>
                <c:pt idx="1369">
                  <c:v>40647</c:v>
                </c:pt>
                <c:pt idx="1370">
                  <c:v>40648</c:v>
                </c:pt>
                <c:pt idx="1371">
                  <c:v>40651</c:v>
                </c:pt>
                <c:pt idx="1372">
                  <c:v>40652</c:v>
                </c:pt>
                <c:pt idx="1373">
                  <c:v>40653</c:v>
                </c:pt>
                <c:pt idx="1374">
                  <c:v>40654</c:v>
                </c:pt>
                <c:pt idx="1375">
                  <c:v>40658</c:v>
                </c:pt>
                <c:pt idx="1376">
                  <c:v>40659</c:v>
                </c:pt>
                <c:pt idx="1377">
                  <c:v>40660</c:v>
                </c:pt>
                <c:pt idx="1378">
                  <c:v>40661</c:v>
                </c:pt>
                <c:pt idx="1379">
                  <c:v>40662</c:v>
                </c:pt>
                <c:pt idx="1380">
                  <c:v>40665</c:v>
                </c:pt>
                <c:pt idx="1381">
                  <c:v>40666</c:v>
                </c:pt>
                <c:pt idx="1382">
                  <c:v>40667</c:v>
                </c:pt>
                <c:pt idx="1383">
                  <c:v>40668</c:v>
                </c:pt>
                <c:pt idx="1384">
                  <c:v>40669</c:v>
                </c:pt>
                <c:pt idx="1385">
                  <c:v>40672</c:v>
                </c:pt>
                <c:pt idx="1386">
                  <c:v>40673</c:v>
                </c:pt>
                <c:pt idx="1387">
                  <c:v>40674</c:v>
                </c:pt>
                <c:pt idx="1388">
                  <c:v>40675</c:v>
                </c:pt>
                <c:pt idx="1389">
                  <c:v>40676</c:v>
                </c:pt>
                <c:pt idx="1390">
                  <c:v>40679</c:v>
                </c:pt>
                <c:pt idx="1391">
                  <c:v>40680</c:v>
                </c:pt>
                <c:pt idx="1392">
                  <c:v>40681</c:v>
                </c:pt>
                <c:pt idx="1393">
                  <c:v>40682</c:v>
                </c:pt>
                <c:pt idx="1394">
                  <c:v>40683</c:v>
                </c:pt>
                <c:pt idx="1395">
                  <c:v>40686</c:v>
                </c:pt>
                <c:pt idx="1396">
                  <c:v>40687</c:v>
                </c:pt>
                <c:pt idx="1397">
                  <c:v>40688</c:v>
                </c:pt>
                <c:pt idx="1398">
                  <c:v>40689</c:v>
                </c:pt>
                <c:pt idx="1399">
                  <c:v>40690</c:v>
                </c:pt>
                <c:pt idx="1400">
                  <c:v>40693</c:v>
                </c:pt>
                <c:pt idx="1401">
                  <c:v>40694</c:v>
                </c:pt>
                <c:pt idx="1402">
                  <c:v>40695</c:v>
                </c:pt>
                <c:pt idx="1403">
                  <c:v>40696</c:v>
                </c:pt>
                <c:pt idx="1404">
                  <c:v>40697</c:v>
                </c:pt>
                <c:pt idx="1405">
                  <c:v>40700</c:v>
                </c:pt>
                <c:pt idx="1406">
                  <c:v>40701</c:v>
                </c:pt>
                <c:pt idx="1407">
                  <c:v>40702</c:v>
                </c:pt>
                <c:pt idx="1408">
                  <c:v>40703</c:v>
                </c:pt>
                <c:pt idx="1409">
                  <c:v>40704</c:v>
                </c:pt>
                <c:pt idx="1410">
                  <c:v>40707</c:v>
                </c:pt>
                <c:pt idx="1411">
                  <c:v>40708</c:v>
                </c:pt>
                <c:pt idx="1412">
                  <c:v>40709</c:v>
                </c:pt>
                <c:pt idx="1413">
                  <c:v>40710</c:v>
                </c:pt>
                <c:pt idx="1414">
                  <c:v>40711</c:v>
                </c:pt>
                <c:pt idx="1415">
                  <c:v>40714</c:v>
                </c:pt>
                <c:pt idx="1416">
                  <c:v>40715</c:v>
                </c:pt>
                <c:pt idx="1417">
                  <c:v>40716</c:v>
                </c:pt>
                <c:pt idx="1418">
                  <c:v>40717</c:v>
                </c:pt>
                <c:pt idx="1419">
                  <c:v>40718</c:v>
                </c:pt>
                <c:pt idx="1420">
                  <c:v>40721</c:v>
                </c:pt>
                <c:pt idx="1421">
                  <c:v>40722</c:v>
                </c:pt>
                <c:pt idx="1422">
                  <c:v>40723</c:v>
                </c:pt>
                <c:pt idx="1423">
                  <c:v>40724</c:v>
                </c:pt>
                <c:pt idx="1424">
                  <c:v>40725</c:v>
                </c:pt>
                <c:pt idx="1425">
                  <c:v>40728</c:v>
                </c:pt>
                <c:pt idx="1426">
                  <c:v>40729</c:v>
                </c:pt>
                <c:pt idx="1427">
                  <c:v>40730</c:v>
                </c:pt>
                <c:pt idx="1428">
                  <c:v>40731</c:v>
                </c:pt>
                <c:pt idx="1429">
                  <c:v>40732</c:v>
                </c:pt>
                <c:pt idx="1430">
                  <c:v>40735</c:v>
                </c:pt>
                <c:pt idx="1431">
                  <c:v>40736</c:v>
                </c:pt>
                <c:pt idx="1432">
                  <c:v>40737</c:v>
                </c:pt>
                <c:pt idx="1433">
                  <c:v>40738</c:v>
                </c:pt>
                <c:pt idx="1434">
                  <c:v>40739</c:v>
                </c:pt>
                <c:pt idx="1435">
                  <c:v>40742</c:v>
                </c:pt>
                <c:pt idx="1436">
                  <c:v>40743</c:v>
                </c:pt>
                <c:pt idx="1437">
                  <c:v>40744</c:v>
                </c:pt>
                <c:pt idx="1438">
                  <c:v>40745</c:v>
                </c:pt>
                <c:pt idx="1439">
                  <c:v>40746</c:v>
                </c:pt>
                <c:pt idx="1440">
                  <c:v>40749</c:v>
                </c:pt>
                <c:pt idx="1441">
                  <c:v>40750</c:v>
                </c:pt>
                <c:pt idx="1442">
                  <c:v>40751</c:v>
                </c:pt>
                <c:pt idx="1443">
                  <c:v>40752</c:v>
                </c:pt>
                <c:pt idx="1444">
                  <c:v>40753</c:v>
                </c:pt>
                <c:pt idx="1445">
                  <c:v>40756</c:v>
                </c:pt>
                <c:pt idx="1446">
                  <c:v>40757</c:v>
                </c:pt>
                <c:pt idx="1447">
                  <c:v>40758</c:v>
                </c:pt>
                <c:pt idx="1448">
                  <c:v>40759</c:v>
                </c:pt>
                <c:pt idx="1449">
                  <c:v>40760</c:v>
                </c:pt>
                <c:pt idx="1450">
                  <c:v>40763</c:v>
                </c:pt>
                <c:pt idx="1451">
                  <c:v>40764</c:v>
                </c:pt>
                <c:pt idx="1452">
                  <c:v>40765</c:v>
                </c:pt>
                <c:pt idx="1453">
                  <c:v>40766</c:v>
                </c:pt>
                <c:pt idx="1454">
                  <c:v>40767</c:v>
                </c:pt>
                <c:pt idx="1455">
                  <c:v>40770</c:v>
                </c:pt>
                <c:pt idx="1456">
                  <c:v>40771</c:v>
                </c:pt>
                <c:pt idx="1457">
                  <c:v>40772</c:v>
                </c:pt>
                <c:pt idx="1458">
                  <c:v>40773</c:v>
                </c:pt>
                <c:pt idx="1459">
                  <c:v>40774</c:v>
                </c:pt>
                <c:pt idx="1460">
                  <c:v>40777</c:v>
                </c:pt>
                <c:pt idx="1461">
                  <c:v>40778</c:v>
                </c:pt>
                <c:pt idx="1462">
                  <c:v>40779</c:v>
                </c:pt>
                <c:pt idx="1463">
                  <c:v>40780</c:v>
                </c:pt>
                <c:pt idx="1464">
                  <c:v>40781</c:v>
                </c:pt>
                <c:pt idx="1465">
                  <c:v>40784</c:v>
                </c:pt>
                <c:pt idx="1466">
                  <c:v>40785</c:v>
                </c:pt>
                <c:pt idx="1467">
                  <c:v>40786</c:v>
                </c:pt>
                <c:pt idx="1468">
                  <c:v>40787</c:v>
                </c:pt>
                <c:pt idx="1469">
                  <c:v>40788</c:v>
                </c:pt>
                <c:pt idx="1470">
                  <c:v>40791</c:v>
                </c:pt>
                <c:pt idx="1471">
                  <c:v>40792</c:v>
                </c:pt>
                <c:pt idx="1472">
                  <c:v>40793</c:v>
                </c:pt>
                <c:pt idx="1473">
                  <c:v>40794</c:v>
                </c:pt>
                <c:pt idx="1474">
                  <c:v>40795</c:v>
                </c:pt>
                <c:pt idx="1475">
                  <c:v>40798</c:v>
                </c:pt>
                <c:pt idx="1476">
                  <c:v>40799</c:v>
                </c:pt>
                <c:pt idx="1477">
                  <c:v>40800</c:v>
                </c:pt>
                <c:pt idx="1478">
                  <c:v>40801</c:v>
                </c:pt>
                <c:pt idx="1479">
                  <c:v>40802</c:v>
                </c:pt>
                <c:pt idx="1480">
                  <c:v>40805</c:v>
                </c:pt>
                <c:pt idx="1481">
                  <c:v>40806</c:v>
                </c:pt>
                <c:pt idx="1482">
                  <c:v>40807</c:v>
                </c:pt>
                <c:pt idx="1483">
                  <c:v>40808</c:v>
                </c:pt>
                <c:pt idx="1484">
                  <c:v>40809</c:v>
                </c:pt>
                <c:pt idx="1485">
                  <c:v>40812</c:v>
                </c:pt>
                <c:pt idx="1486">
                  <c:v>40813</c:v>
                </c:pt>
                <c:pt idx="1487">
                  <c:v>40814</c:v>
                </c:pt>
                <c:pt idx="1488">
                  <c:v>40815</c:v>
                </c:pt>
                <c:pt idx="1489">
                  <c:v>40816</c:v>
                </c:pt>
                <c:pt idx="1490">
                  <c:v>40819</c:v>
                </c:pt>
                <c:pt idx="1491">
                  <c:v>40820</c:v>
                </c:pt>
                <c:pt idx="1492">
                  <c:v>40821</c:v>
                </c:pt>
                <c:pt idx="1493">
                  <c:v>40822</c:v>
                </c:pt>
                <c:pt idx="1494">
                  <c:v>40823</c:v>
                </c:pt>
                <c:pt idx="1495">
                  <c:v>40826</c:v>
                </c:pt>
                <c:pt idx="1496">
                  <c:v>40827</c:v>
                </c:pt>
                <c:pt idx="1497">
                  <c:v>40828</c:v>
                </c:pt>
                <c:pt idx="1498">
                  <c:v>40829</c:v>
                </c:pt>
                <c:pt idx="1499">
                  <c:v>40830</c:v>
                </c:pt>
                <c:pt idx="1500">
                  <c:v>40833</c:v>
                </c:pt>
                <c:pt idx="1501">
                  <c:v>40834</c:v>
                </c:pt>
                <c:pt idx="1502">
                  <c:v>40835</c:v>
                </c:pt>
                <c:pt idx="1503">
                  <c:v>40836</c:v>
                </c:pt>
                <c:pt idx="1504">
                  <c:v>40837</c:v>
                </c:pt>
                <c:pt idx="1505">
                  <c:v>40840</c:v>
                </c:pt>
                <c:pt idx="1506">
                  <c:v>40841</c:v>
                </c:pt>
                <c:pt idx="1507">
                  <c:v>40842</c:v>
                </c:pt>
                <c:pt idx="1508">
                  <c:v>40843</c:v>
                </c:pt>
                <c:pt idx="1509">
                  <c:v>40844</c:v>
                </c:pt>
                <c:pt idx="1510">
                  <c:v>40847</c:v>
                </c:pt>
                <c:pt idx="1511">
                  <c:v>40848</c:v>
                </c:pt>
                <c:pt idx="1512">
                  <c:v>40849</c:v>
                </c:pt>
                <c:pt idx="1513">
                  <c:v>40850</c:v>
                </c:pt>
                <c:pt idx="1514">
                  <c:v>40851</c:v>
                </c:pt>
                <c:pt idx="1515">
                  <c:v>40854</c:v>
                </c:pt>
                <c:pt idx="1516">
                  <c:v>40855</c:v>
                </c:pt>
                <c:pt idx="1517">
                  <c:v>40856</c:v>
                </c:pt>
                <c:pt idx="1518">
                  <c:v>40857</c:v>
                </c:pt>
                <c:pt idx="1519">
                  <c:v>40858</c:v>
                </c:pt>
                <c:pt idx="1520">
                  <c:v>40861</c:v>
                </c:pt>
                <c:pt idx="1521">
                  <c:v>40862</c:v>
                </c:pt>
                <c:pt idx="1522">
                  <c:v>40863</c:v>
                </c:pt>
                <c:pt idx="1523">
                  <c:v>40864</c:v>
                </c:pt>
                <c:pt idx="1524">
                  <c:v>40865</c:v>
                </c:pt>
                <c:pt idx="1525">
                  <c:v>40868</c:v>
                </c:pt>
                <c:pt idx="1526">
                  <c:v>40869</c:v>
                </c:pt>
                <c:pt idx="1527">
                  <c:v>40870</c:v>
                </c:pt>
                <c:pt idx="1528">
                  <c:v>40871</c:v>
                </c:pt>
                <c:pt idx="1529">
                  <c:v>40872</c:v>
                </c:pt>
                <c:pt idx="1530">
                  <c:v>40875</c:v>
                </c:pt>
                <c:pt idx="1531">
                  <c:v>40876</c:v>
                </c:pt>
                <c:pt idx="1532">
                  <c:v>40877</c:v>
                </c:pt>
                <c:pt idx="1533">
                  <c:v>40878</c:v>
                </c:pt>
                <c:pt idx="1534">
                  <c:v>40879</c:v>
                </c:pt>
                <c:pt idx="1535">
                  <c:v>40882</c:v>
                </c:pt>
                <c:pt idx="1536">
                  <c:v>40883</c:v>
                </c:pt>
                <c:pt idx="1537">
                  <c:v>40884</c:v>
                </c:pt>
                <c:pt idx="1538">
                  <c:v>40885</c:v>
                </c:pt>
                <c:pt idx="1539">
                  <c:v>40886</c:v>
                </c:pt>
                <c:pt idx="1540">
                  <c:v>40889</c:v>
                </c:pt>
                <c:pt idx="1541">
                  <c:v>40890</c:v>
                </c:pt>
                <c:pt idx="1542">
                  <c:v>40891</c:v>
                </c:pt>
                <c:pt idx="1543">
                  <c:v>40892</c:v>
                </c:pt>
                <c:pt idx="1544">
                  <c:v>40893</c:v>
                </c:pt>
                <c:pt idx="1545">
                  <c:v>40896</c:v>
                </c:pt>
                <c:pt idx="1546">
                  <c:v>40897</c:v>
                </c:pt>
                <c:pt idx="1547">
                  <c:v>40898</c:v>
                </c:pt>
                <c:pt idx="1548">
                  <c:v>40899</c:v>
                </c:pt>
                <c:pt idx="1549">
                  <c:v>40900</c:v>
                </c:pt>
                <c:pt idx="1550">
                  <c:v>40903</c:v>
                </c:pt>
                <c:pt idx="1551">
                  <c:v>40904</c:v>
                </c:pt>
                <c:pt idx="1552">
                  <c:v>40905</c:v>
                </c:pt>
                <c:pt idx="1553">
                  <c:v>40906</c:v>
                </c:pt>
                <c:pt idx="1554">
                  <c:v>40907</c:v>
                </c:pt>
                <c:pt idx="1555">
                  <c:v>40910</c:v>
                </c:pt>
                <c:pt idx="1556">
                  <c:v>40911</c:v>
                </c:pt>
                <c:pt idx="1557">
                  <c:v>40912</c:v>
                </c:pt>
                <c:pt idx="1558">
                  <c:v>40913</c:v>
                </c:pt>
                <c:pt idx="1559">
                  <c:v>40914</c:v>
                </c:pt>
                <c:pt idx="1560">
                  <c:v>40917</c:v>
                </c:pt>
                <c:pt idx="1561">
                  <c:v>40918</c:v>
                </c:pt>
                <c:pt idx="1562">
                  <c:v>40919</c:v>
                </c:pt>
                <c:pt idx="1563">
                  <c:v>40920</c:v>
                </c:pt>
                <c:pt idx="1564">
                  <c:v>40921</c:v>
                </c:pt>
                <c:pt idx="1565">
                  <c:v>40924</c:v>
                </c:pt>
                <c:pt idx="1566">
                  <c:v>40925</c:v>
                </c:pt>
                <c:pt idx="1567">
                  <c:v>40926</c:v>
                </c:pt>
                <c:pt idx="1568">
                  <c:v>40927</c:v>
                </c:pt>
                <c:pt idx="1569">
                  <c:v>40928</c:v>
                </c:pt>
                <c:pt idx="1570">
                  <c:v>40931</c:v>
                </c:pt>
                <c:pt idx="1571">
                  <c:v>40932</c:v>
                </c:pt>
                <c:pt idx="1572">
                  <c:v>40933</c:v>
                </c:pt>
                <c:pt idx="1573">
                  <c:v>40934</c:v>
                </c:pt>
                <c:pt idx="1574">
                  <c:v>40935</c:v>
                </c:pt>
                <c:pt idx="1575">
                  <c:v>40938</c:v>
                </c:pt>
                <c:pt idx="1576">
                  <c:v>40939</c:v>
                </c:pt>
                <c:pt idx="1577">
                  <c:v>40940</c:v>
                </c:pt>
                <c:pt idx="1578">
                  <c:v>40941</c:v>
                </c:pt>
                <c:pt idx="1579">
                  <c:v>40942</c:v>
                </c:pt>
                <c:pt idx="1580">
                  <c:v>40945</c:v>
                </c:pt>
                <c:pt idx="1581">
                  <c:v>40946</c:v>
                </c:pt>
                <c:pt idx="1582">
                  <c:v>40947</c:v>
                </c:pt>
                <c:pt idx="1583">
                  <c:v>40948</c:v>
                </c:pt>
                <c:pt idx="1584">
                  <c:v>40949</c:v>
                </c:pt>
                <c:pt idx="1585">
                  <c:v>40952</c:v>
                </c:pt>
                <c:pt idx="1586">
                  <c:v>40953</c:v>
                </c:pt>
                <c:pt idx="1587">
                  <c:v>40954</c:v>
                </c:pt>
                <c:pt idx="1588">
                  <c:v>40955</c:v>
                </c:pt>
                <c:pt idx="1589">
                  <c:v>40956</c:v>
                </c:pt>
                <c:pt idx="1590">
                  <c:v>40959</c:v>
                </c:pt>
                <c:pt idx="1591">
                  <c:v>40960</c:v>
                </c:pt>
                <c:pt idx="1592">
                  <c:v>40961</c:v>
                </c:pt>
                <c:pt idx="1593">
                  <c:v>40962</c:v>
                </c:pt>
                <c:pt idx="1594">
                  <c:v>40963</c:v>
                </c:pt>
                <c:pt idx="1595">
                  <c:v>40966</c:v>
                </c:pt>
                <c:pt idx="1596">
                  <c:v>40967</c:v>
                </c:pt>
                <c:pt idx="1597">
                  <c:v>40968</c:v>
                </c:pt>
                <c:pt idx="1598">
                  <c:v>40969</c:v>
                </c:pt>
                <c:pt idx="1599">
                  <c:v>40970</c:v>
                </c:pt>
                <c:pt idx="1600">
                  <c:v>40973</c:v>
                </c:pt>
                <c:pt idx="1601">
                  <c:v>40974</c:v>
                </c:pt>
                <c:pt idx="1602">
                  <c:v>40975</c:v>
                </c:pt>
                <c:pt idx="1603">
                  <c:v>40976</c:v>
                </c:pt>
                <c:pt idx="1604">
                  <c:v>40977</c:v>
                </c:pt>
                <c:pt idx="1605">
                  <c:v>40980</c:v>
                </c:pt>
                <c:pt idx="1606">
                  <c:v>40981</c:v>
                </c:pt>
                <c:pt idx="1607">
                  <c:v>40982</c:v>
                </c:pt>
                <c:pt idx="1608">
                  <c:v>40983</c:v>
                </c:pt>
                <c:pt idx="1609">
                  <c:v>40984</c:v>
                </c:pt>
                <c:pt idx="1610">
                  <c:v>40987</c:v>
                </c:pt>
                <c:pt idx="1611">
                  <c:v>40988</c:v>
                </c:pt>
                <c:pt idx="1612">
                  <c:v>40989</c:v>
                </c:pt>
                <c:pt idx="1613">
                  <c:v>40990</c:v>
                </c:pt>
                <c:pt idx="1614">
                  <c:v>40991</c:v>
                </c:pt>
                <c:pt idx="1615">
                  <c:v>40994</c:v>
                </c:pt>
                <c:pt idx="1616">
                  <c:v>40995</c:v>
                </c:pt>
                <c:pt idx="1617">
                  <c:v>40996</c:v>
                </c:pt>
                <c:pt idx="1618">
                  <c:v>40997</c:v>
                </c:pt>
                <c:pt idx="1619">
                  <c:v>40998</c:v>
                </c:pt>
                <c:pt idx="1620">
                  <c:v>41001</c:v>
                </c:pt>
                <c:pt idx="1621">
                  <c:v>41002</c:v>
                </c:pt>
                <c:pt idx="1622">
                  <c:v>41003</c:v>
                </c:pt>
                <c:pt idx="1623">
                  <c:v>41004</c:v>
                </c:pt>
                <c:pt idx="1624">
                  <c:v>41008</c:v>
                </c:pt>
                <c:pt idx="1625">
                  <c:v>41009</c:v>
                </c:pt>
                <c:pt idx="1626">
                  <c:v>41010</c:v>
                </c:pt>
                <c:pt idx="1627">
                  <c:v>41011</c:v>
                </c:pt>
                <c:pt idx="1628">
                  <c:v>41012</c:v>
                </c:pt>
                <c:pt idx="1629">
                  <c:v>41015</c:v>
                </c:pt>
                <c:pt idx="1630">
                  <c:v>41016</c:v>
                </c:pt>
                <c:pt idx="1631">
                  <c:v>41017</c:v>
                </c:pt>
                <c:pt idx="1632">
                  <c:v>41018</c:v>
                </c:pt>
                <c:pt idx="1633">
                  <c:v>41019</c:v>
                </c:pt>
                <c:pt idx="1634">
                  <c:v>41022</c:v>
                </c:pt>
                <c:pt idx="1635">
                  <c:v>41023</c:v>
                </c:pt>
                <c:pt idx="1636">
                  <c:v>41024</c:v>
                </c:pt>
                <c:pt idx="1637">
                  <c:v>41025</c:v>
                </c:pt>
                <c:pt idx="1638">
                  <c:v>41026</c:v>
                </c:pt>
                <c:pt idx="1639">
                  <c:v>41029</c:v>
                </c:pt>
                <c:pt idx="1640">
                  <c:v>41030</c:v>
                </c:pt>
                <c:pt idx="1641">
                  <c:v>41031</c:v>
                </c:pt>
                <c:pt idx="1642">
                  <c:v>41032</c:v>
                </c:pt>
                <c:pt idx="1643">
                  <c:v>41033</c:v>
                </c:pt>
                <c:pt idx="1644">
                  <c:v>41036</c:v>
                </c:pt>
                <c:pt idx="1645">
                  <c:v>41037</c:v>
                </c:pt>
                <c:pt idx="1646">
                  <c:v>41038</c:v>
                </c:pt>
                <c:pt idx="1647">
                  <c:v>41039</c:v>
                </c:pt>
                <c:pt idx="1648">
                  <c:v>41040</c:v>
                </c:pt>
                <c:pt idx="1649">
                  <c:v>41043</c:v>
                </c:pt>
                <c:pt idx="1650">
                  <c:v>41044</c:v>
                </c:pt>
                <c:pt idx="1651">
                  <c:v>41045</c:v>
                </c:pt>
                <c:pt idx="1652">
                  <c:v>41046</c:v>
                </c:pt>
                <c:pt idx="1653">
                  <c:v>41047</c:v>
                </c:pt>
                <c:pt idx="1654">
                  <c:v>41050</c:v>
                </c:pt>
                <c:pt idx="1655">
                  <c:v>41051</c:v>
                </c:pt>
                <c:pt idx="1656">
                  <c:v>41052</c:v>
                </c:pt>
                <c:pt idx="1657">
                  <c:v>41053</c:v>
                </c:pt>
                <c:pt idx="1658">
                  <c:v>41054</c:v>
                </c:pt>
                <c:pt idx="1659">
                  <c:v>41057</c:v>
                </c:pt>
                <c:pt idx="1660">
                  <c:v>41058</c:v>
                </c:pt>
                <c:pt idx="1661">
                  <c:v>41059</c:v>
                </c:pt>
                <c:pt idx="1662">
                  <c:v>41060</c:v>
                </c:pt>
                <c:pt idx="1663">
                  <c:v>41061</c:v>
                </c:pt>
                <c:pt idx="1664">
                  <c:v>41064</c:v>
                </c:pt>
                <c:pt idx="1665">
                  <c:v>41065</c:v>
                </c:pt>
                <c:pt idx="1666">
                  <c:v>41066</c:v>
                </c:pt>
                <c:pt idx="1667">
                  <c:v>41067</c:v>
                </c:pt>
                <c:pt idx="1668">
                  <c:v>41068</c:v>
                </c:pt>
                <c:pt idx="1669">
                  <c:v>41071</c:v>
                </c:pt>
                <c:pt idx="1670">
                  <c:v>41072</c:v>
                </c:pt>
                <c:pt idx="1671">
                  <c:v>41073</c:v>
                </c:pt>
                <c:pt idx="1672">
                  <c:v>41074</c:v>
                </c:pt>
                <c:pt idx="1673">
                  <c:v>41075</c:v>
                </c:pt>
                <c:pt idx="1674">
                  <c:v>41078</c:v>
                </c:pt>
                <c:pt idx="1675">
                  <c:v>41079</c:v>
                </c:pt>
                <c:pt idx="1676">
                  <c:v>41080</c:v>
                </c:pt>
                <c:pt idx="1677">
                  <c:v>41081</c:v>
                </c:pt>
                <c:pt idx="1678">
                  <c:v>41082</c:v>
                </c:pt>
                <c:pt idx="1679">
                  <c:v>41085</c:v>
                </c:pt>
                <c:pt idx="1680">
                  <c:v>41086</c:v>
                </c:pt>
                <c:pt idx="1681">
                  <c:v>41087</c:v>
                </c:pt>
                <c:pt idx="1682">
                  <c:v>41088</c:v>
                </c:pt>
                <c:pt idx="1683">
                  <c:v>41089</c:v>
                </c:pt>
                <c:pt idx="1684">
                  <c:v>41092</c:v>
                </c:pt>
                <c:pt idx="1685">
                  <c:v>41093</c:v>
                </c:pt>
                <c:pt idx="1686">
                  <c:v>41094</c:v>
                </c:pt>
                <c:pt idx="1687">
                  <c:v>41095</c:v>
                </c:pt>
                <c:pt idx="1688">
                  <c:v>41096</c:v>
                </c:pt>
                <c:pt idx="1689">
                  <c:v>41099</c:v>
                </c:pt>
                <c:pt idx="1690">
                  <c:v>41100</c:v>
                </c:pt>
                <c:pt idx="1691">
                  <c:v>41101</c:v>
                </c:pt>
                <c:pt idx="1692">
                  <c:v>41102</c:v>
                </c:pt>
                <c:pt idx="1693">
                  <c:v>41103</c:v>
                </c:pt>
                <c:pt idx="1694">
                  <c:v>41106</c:v>
                </c:pt>
                <c:pt idx="1695">
                  <c:v>41107</c:v>
                </c:pt>
                <c:pt idx="1696">
                  <c:v>41108</c:v>
                </c:pt>
                <c:pt idx="1697">
                  <c:v>41109</c:v>
                </c:pt>
                <c:pt idx="1698">
                  <c:v>41110</c:v>
                </c:pt>
                <c:pt idx="1699">
                  <c:v>41113</c:v>
                </c:pt>
                <c:pt idx="1700">
                  <c:v>41114</c:v>
                </c:pt>
                <c:pt idx="1701">
                  <c:v>41115</c:v>
                </c:pt>
                <c:pt idx="1702">
                  <c:v>41116</c:v>
                </c:pt>
                <c:pt idx="1703">
                  <c:v>41117</c:v>
                </c:pt>
                <c:pt idx="1704">
                  <c:v>41120</c:v>
                </c:pt>
                <c:pt idx="1705">
                  <c:v>41121</c:v>
                </c:pt>
                <c:pt idx="1706">
                  <c:v>41122</c:v>
                </c:pt>
                <c:pt idx="1707">
                  <c:v>41123</c:v>
                </c:pt>
                <c:pt idx="1708">
                  <c:v>41124</c:v>
                </c:pt>
                <c:pt idx="1709">
                  <c:v>41127</c:v>
                </c:pt>
                <c:pt idx="1710">
                  <c:v>41128</c:v>
                </c:pt>
                <c:pt idx="1711">
                  <c:v>41129</c:v>
                </c:pt>
                <c:pt idx="1712">
                  <c:v>41130</c:v>
                </c:pt>
                <c:pt idx="1713">
                  <c:v>41131</c:v>
                </c:pt>
                <c:pt idx="1714">
                  <c:v>41134</c:v>
                </c:pt>
                <c:pt idx="1715">
                  <c:v>41135</c:v>
                </c:pt>
                <c:pt idx="1716">
                  <c:v>41136</c:v>
                </c:pt>
                <c:pt idx="1717">
                  <c:v>41137</c:v>
                </c:pt>
                <c:pt idx="1718">
                  <c:v>41138</c:v>
                </c:pt>
                <c:pt idx="1719">
                  <c:v>41141</c:v>
                </c:pt>
                <c:pt idx="1720">
                  <c:v>41142</c:v>
                </c:pt>
                <c:pt idx="1721">
                  <c:v>41143</c:v>
                </c:pt>
                <c:pt idx="1722">
                  <c:v>41144</c:v>
                </c:pt>
                <c:pt idx="1723">
                  <c:v>41145</c:v>
                </c:pt>
                <c:pt idx="1724">
                  <c:v>41148</c:v>
                </c:pt>
                <c:pt idx="1725">
                  <c:v>41149</c:v>
                </c:pt>
                <c:pt idx="1726">
                  <c:v>41150</c:v>
                </c:pt>
                <c:pt idx="1727">
                  <c:v>41151</c:v>
                </c:pt>
                <c:pt idx="1728">
                  <c:v>41152</c:v>
                </c:pt>
                <c:pt idx="1729">
                  <c:v>41155</c:v>
                </c:pt>
                <c:pt idx="1730">
                  <c:v>41156</c:v>
                </c:pt>
                <c:pt idx="1731">
                  <c:v>41157</c:v>
                </c:pt>
                <c:pt idx="1732">
                  <c:v>41158</c:v>
                </c:pt>
                <c:pt idx="1733">
                  <c:v>41159</c:v>
                </c:pt>
                <c:pt idx="1734">
                  <c:v>41162</c:v>
                </c:pt>
                <c:pt idx="1735">
                  <c:v>41163</c:v>
                </c:pt>
                <c:pt idx="1736">
                  <c:v>41164</c:v>
                </c:pt>
                <c:pt idx="1737">
                  <c:v>41165</c:v>
                </c:pt>
                <c:pt idx="1738">
                  <c:v>41166</c:v>
                </c:pt>
                <c:pt idx="1739">
                  <c:v>41169</c:v>
                </c:pt>
                <c:pt idx="1740">
                  <c:v>41170</c:v>
                </c:pt>
                <c:pt idx="1741">
                  <c:v>41171</c:v>
                </c:pt>
                <c:pt idx="1742">
                  <c:v>41172</c:v>
                </c:pt>
                <c:pt idx="1743">
                  <c:v>41173</c:v>
                </c:pt>
                <c:pt idx="1744">
                  <c:v>41176</c:v>
                </c:pt>
                <c:pt idx="1745">
                  <c:v>41177</c:v>
                </c:pt>
                <c:pt idx="1746">
                  <c:v>41178</c:v>
                </c:pt>
                <c:pt idx="1747">
                  <c:v>41179</c:v>
                </c:pt>
                <c:pt idx="1748">
                  <c:v>41180</c:v>
                </c:pt>
                <c:pt idx="1749">
                  <c:v>41183</c:v>
                </c:pt>
                <c:pt idx="1750">
                  <c:v>41184</c:v>
                </c:pt>
                <c:pt idx="1751">
                  <c:v>41185</c:v>
                </c:pt>
                <c:pt idx="1752">
                  <c:v>41186</c:v>
                </c:pt>
                <c:pt idx="1753">
                  <c:v>41187</c:v>
                </c:pt>
                <c:pt idx="1754">
                  <c:v>41190</c:v>
                </c:pt>
                <c:pt idx="1755">
                  <c:v>41191</c:v>
                </c:pt>
                <c:pt idx="1756">
                  <c:v>41192</c:v>
                </c:pt>
                <c:pt idx="1757">
                  <c:v>41193</c:v>
                </c:pt>
                <c:pt idx="1758">
                  <c:v>41194</c:v>
                </c:pt>
                <c:pt idx="1759">
                  <c:v>41197</c:v>
                </c:pt>
                <c:pt idx="1760">
                  <c:v>41198</c:v>
                </c:pt>
                <c:pt idx="1761">
                  <c:v>41199</c:v>
                </c:pt>
                <c:pt idx="1762">
                  <c:v>41200</c:v>
                </c:pt>
                <c:pt idx="1763">
                  <c:v>41201</c:v>
                </c:pt>
                <c:pt idx="1764">
                  <c:v>41204</c:v>
                </c:pt>
                <c:pt idx="1765">
                  <c:v>41205</c:v>
                </c:pt>
                <c:pt idx="1766">
                  <c:v>41206</c:v>
                </c:pt>
                <c:pt idx="1767">
                  <c:v>41207</c:v>
                </c:pt>
                <c:pt idx="1768">
                  <c:v>41208</c:v>
                </c:pt>
                <c:pt idx="1769">
                  <c:v>41211</c:v>
                </c:pt>
                <c:pt idx="1770">
                  <c:v>41212</c:v>
                </c:pt>
                <c:pt idx="1771">
                  <c:v>41213</c:v>
                </c:pt>
                <c:pt idx="1772">
                  <c:v>41214</c:v>
                </c:pt>
                <c:pt idx="1773">
                  <c:v>41215</c:v>
                </c:pt>
                <c:pt idx="1774">
                  <c:v>41218</c:v>
                </c:pt>
                <c:pt idx="1775">
                  <c:v>41219</c:v>
                </c:pt>
                <c:pt idx="1776">
                  <c:v>41220</c:v>
                </c:pt>
                <c:pt idx="1777">
                  <c:v>41221</c:v>
                </c:pt>
                <c:pt idx="1778">
                  <c:v>41222</c:v>
                </c:pt>
                <c:pt idx="1779">
                  <c:v>41225</c:v>
                </c:pt>
                <c:pt idx="1780">
                  <c:v>41226</c:v>
                </c:pt>
                <c:pt idx="1781">
                  <c:v>41227</c:v>
                </c:pt>
                <c:pt idx="1782">
                  <c:v>41228</c:v>
                </c:pt>
                <c:pt idx="1783">
                  <c:v>41229</c:v>
                </c:pt>
                <c:pt idx="1784">
                  <c:v>41232</c:v>
                </c:pt>
                <c:pt idx="1785">
                  <c:v>41233</c:v>
                </c:pt>
                <c:pt idx="1786">
                  <c:v>41234</c:v>
                </c:pt>
                <c:pt idx="1787">
                  <c:v>41235</c:v>
                </c:pt>
                <c:pt idx="1788">
                  <c:v>41236</c:v>
                </c:pt>
                <c:pt idx="1789">
                  <c:v>41239</c:v>
                </c:pt>
                <c:pt idx="1790">
                  <c:v>41240</c:v>
                </c:pt>
                <c:pt idx="1791">
                  <c:v>41241</c:v>
                </c:pt>
                <c:pt idx="1792">
                  <c:v>41242</c:v>
                </c:pt>
                <c:pt idx="1793">
                  <c:v>41243</c:v>
                </c:pt>
                <c:pt idx="1794">
                  <c:v>41246</c:v>
                </c:pt>
                <c:pt idx="1795">
                  <c:v>41247</c:v>
                </c:pt>
                <c:pt idx="1796">
                  <c:v>41248</c:v>
                </c:pt>
                <c:pt idx="1797">
                  <c:v>41249</c:v>
                </c:pt>
                <c:pt idx="1798">
                  <c:v>41250</c:v>
                </c:pt>
                <c:pt idx="1799">
                  <c:v>41253</c:v>
                </c:pt>
                <c:pt idx="1800">
                  <c:v>41254</c:v>
                </c:pt>
                <c:pt idx="1801">
                  <c:v>41255</c:v>
                </c:pt>
                <c:pt idx="1802">
                  <c:v>41256</c:v>
                </c:pt>
                <c:pt idx="1803">
                  <c:v>41257</c:v>
                </c:pt>
                <c:pt idx="1804">
                  <c:v>41260</c:v>
                </c:pt>
                <c:pt idx="1805">
                  <c:v>41261</c:v>
                </c:pt>
                <c:pt idx="1806">
                  <c:v>41262</c:v>
                </c:pt>
                <c:pt idx="1807">
                  <c:v>41263</c:v>
                </c:pt>
                <c:pt idx="1808">
                  <c:v>41264</c:v>
                </c:pt>
                <c:pt idx="1809">
                  <c:v>41267</c:v>
                </c:pt>
                <c:pt idx="1810">
                  <c:v>41269</c:v>
                </c:pt>
                <c:pt idx="1811">
                  <c:v>41270</c:v>
                </c:pt>
                <c:pt idx="1812">
                  <c:v>41271</c:v>
                </c:pt>
                <c:pt idx="1813">
                  <c:v>41274</c:v>
                </c:pt>
                <c:pt idx="1814">
                  <c:v>41276</c:v>
                </c:pt>
                <c:pt idx="1815">
                  <c:v>41277</c:v>
                </c:pt>
                <c:pt idx="1816">
                  <c:v>41278</c:v>
                </c:pt>
                <c:pt idx="1817">
                  <c:v>41281</c:v>
                </c:pt>
                <c:pt idx="1818">
                  <c:v>41282</c:v>
                </c:pt>
                <c:pt idx="1819">
                  <c:v>41283</c:v>
                </c:pt>
                <c:pt idx="1820">
                  <c:v>41284</c:v>
                </c:pt>
                <c:pt idx="1821">
                  <c:v>41285</c:v>
                </c:pt>
                <c:pt idx="1822">
                  <c:v>41288</c:v>
                </c:pt>
                <c:pt idx="1823">
                  <c:v>41289</c:v>
                </c:pt>
                <c:pt idx="1824">
                  <c:v>41290</c:v>
                </c:pt>
                <c:pt idx="1825">
                  <c:v>41291</c:v>
                </c:pt>
                <c:pt idx="1826">
                  <c:v>41292</c:v>
                </c:pt>
                <c:pt idx="1827">
                  <c:v>41295</c:v>
                </c:pt>
                <c:pt idx="1828">
                  <c:v>41296</c:v>
                </c:pt>
                <c:pt idx="1829">
                  <c:v>41297</c:v>
                </c:pt>
                <c:pt idx="1830">
                  <c:v>41298</c:v>
                </c:pt>
                <c:pt idx="1831">
                  <c:v>41299</c:v>
                </c:pt>
                <c:pt idx="1832">
                  <c:v>41302</c:v>
                </c:pt>
                <c:pt idx="1833">
                  <c:v>41303</c:v>
                </c:pt>
                <c:pt idx="1834">
                  <c:v>41304</c:v>
                </c:pt>
                <c:pt idx="1835">
                  <c:v>41305</c:v>
                </c:pt>
                <c:pt idx="1836">
                  <c:v>41306</c:v>
                </c:pt>
                <c:pt idx="1837">
                  <c:v>41309</c:v>
                </c:pt>
                <c:pt idx="1838">
                  <c:v>41310</c:v>
                </c:pt>
                <c:pt idx="1839">
                  <c:v>41311</c:v>
                </c:pt>
                <c:pt idx="1840">
                  <c:v>41312</c:v>
                </c:pt>
                <c:pt idx="1841">
                  <c:v>41313</c:v>
                </c:pt>
                <c:pt idx="1842">
                  <c:v>41316</c:v>
                </c:pt>
                <c:pt idx="1843">
                  <c:v>41317</c:v>
                </c:pt>
                <c:pt idx="1844">
                  <c:v>41318</c:v>
                </c:pt>
                <c:pt idx="1845">
                  <c:v>41319</c:v>
                </c:pt>
                <c:pt idx="1846">
                  <c:v>41320</c:v>
                </c:pt>
                <c:pt idx="1847">
                  <c:v>41323</c:v>
                </c:pt>
                <c:pt idx="1848">
                  <c:v>41324</c:v>
                </c:pt>
                <c:pt idx="1849">
                  <c:v>41325</c:v>
                </c:pt>
                <c:pt idx="1850">
                  <c:v>41326</c:v>
                </c:pt>
                <c:pt idx="1851">
                  <c:v>41327</c:v>
                </c:pt>
                <c:pt idx="1852">
                  <c:v>41330</c:v>
                </c:pt>
                <c:pt idx="1853">
                  <c:v>41331</c:v>
                </c:pt>
                <c:pt idx="1854">
                  <c:v>41332</c:v>
                </c:pt>
                <c:pt idx="1855">
                  <c:v>41333</c:v>
                </c:pt>
                <c:pt idx="1856">
                  <c:v>41334</c:v>
                </c:pt>
                <c:pt idx="1857">
                  <c:v>41337</c:v>
                </c:pt>
                <c:pt idx="1858">
                  <c:v>41338</c:v>
                </c:pt>
                <c:pt idx="1859">
                  <c:v>41339</c:v>
                </c:pt>
                <c:pt idx="1860">
                  <c:v>41340</c:v>
                </c:pt>
                <c:pt idx="1861">
                  <c:v>41341</c:v>
                </c:pt>
                <c:pt idx="1862">
                  <c:v>41344</c:v>
                </c:pt>
                <c:pt idx="1863">
                  <c:v>41345</c:v>
                </c:pt>
                <c:pt idx="1864">
                  <c:v>41346</c:v>
                </c:pt>
                <c:pt idx="1865">
                  <c:v>41347</c:v>
                </c:pt>
                <c:pt idx="1866">
                  <c:v>41348</c:v>
                </c:pt>
                <c:pt idx="1867">
                  <c:v>41351</c:v>
                </c:pt>
                <c:pt idx="1868">
                  <c:v>41352</c:v>
                </c:pt>
                <c:pt idx="1869">
                  <c:v>41353</c:v>
                </c:pt>
                <c:pt idx="1870">
                  <c:v>41354</c:v>
                </c:pt>
                <c:pt idx="1871">
                  <c:v>41355</c:v>
                </c:pt>
                <c:pt idx="1872">
                  <c:v>41358</c:v>
                </c:pt>
                <c:pt idx="1873">
                  <c:v>41359</c:v>
                </c:pt>
                <c:pt idx="1874">
                  <c:v>41360</c:v>
                </c:pt>
                <c:pt idx="1875">
                  <c:v>41361</c:v>
                </c:pt>
                <c:pt idx="1876">
                  <c:v>41365</c:v>
                </c:pt>
                <c:pt idx="1877">
                  <c:v>41366</c:v>
                </c:pt>
                <c:pt idx="1878">
                  <c:v>41367</c:v>
                </c:pt>
                <c:pt idx="1879">
                  <c:v>41368</c:v>
                </c:pt>
                <c:pt idx="1880">
                  <c:v>41369</c:v>
                </c:pt>
                <c:pt idx="1881">
                  <c:v>41372</c:v>
                </c:pt>
                <c:pt idx="1882">
                  <c:v>41373</c:v>
                </c:pt>
                <c:pt idx="1883">
                  <c:v>41374</c:v>
                </c:pt>
                <c:pt idx="1884">
                  <c:v>41375</c:v>
                </c:pt>
                <c:pt idx="1885">
                  <c:v>41376</c:v>
                </c:pt>
                <c:pt idx="1886">
                  <c:v>41379</c:v>
                </c:pt>
                <c:pt idx="1887">
                  <c:v>41380</c:v>
                </c:pt>
                <c:pt idx="1888">
                  <c:v>41381</c:v>
                </c:pt>
                <c:pt idx="1889">
                  <c:v>41382</c:v>
                </c:pt>
                <c:pt idx="1890">
                  <c:v>41383</c:v>
                </c:pt>
                <c:pt idx="1891">
                  <c:v>41386</c:v>
                </c:pt>
                <c:pt idx="1892">
                  <c:v>41387</c:v>
                </c:pt>
                <c:pt idx="1893">
                  <c:v>41388</c:v>
                </c:pt>
                <c:pt idx="1894">
                  <c:v>41389</c:v>
                </c:pt>
                <c:pt idx="1895">
                  <c:v>41390</c:v>
                </c:pt>
                <c:pt idx="1896">
                  <c:v>41393</c:v>
                </c:pt>
                <c:pt idx="1897">
                  <c:v>41394</c:v>
                </c:pt>
                <c:pt idx="1898">
                  <c:v>41395</c:v>
                </c:pt>
                <c:pt idx="1899">
                  <c:v>41396</c:v>
                </c:pt>
                <c:pt idx="1900">
                  <c:v>41397</c:v>
                </c:pt>
                <c:pt idx="1901">
                  <c:v>41400</c:v>
                </c:pt>
                <c:pt idx="1902">
                  <c:v>41401</c:v>
                </c:pt>
                <c:pt idx="1903">
                  <c:v>41402</c:v>
                </c:pt>
                <c:pt idx="1904">
                  <c:v>41403</c:v>
                </c:pt>
                <c:pt idx="1905">
                  <c:v>41404</c:v>
                </c:pt>
                <c:pt idx="1906">
                  <c:v>41407</c:v>
                </c:pt>
                <c:pt idx="1907">
                  <c:v>41408</c:v>
                </c:pt>
                <c:pt idx="1908">
                  <c:v>41409</c:v>
                </c:pt>
                <c:pt idx="1909">
                  <c:v>41410</c:v>
                </c:pt>
                <c:pt idx="1910">
                  <c:v>41411</c:v>
                </c:pt>
                <c:pt idx="1911">
                  <c:v>41414</c:v>
                </c:pt>
                <c:pt idx="1912">
                  <c:v>41415</c:v>
                </c:pt>
                <c:pt idx="1913">
                  <c:v>41416</c:v>
                </c:pt>
                <c:pt idx="1914">
                  <c:v>41417</c:v>
                </c:pt>
                <c:pt idx="1915">
                  <c:v>41418</c:v>
                </c:pt>
                <c:pt idx="1916">
                  <c:v>41421</c:v>
                </c:pt>
                <c:pt idx="1917">
                  <c:v>41422</c:v>
                </c:pt>
                <c:pt idx="1918">
                  <c:v>41423</c:v>
                </c:pt>
                <c:pt idx="1919">
                  <c:v>41424</c:v>
                </c:pt>
                <c:pt idx="1920">
                  <c:v>41425</c:v>
                </c:pt>
                <c:pt idx="1921">
                  <c:v>41428</c:v>
                </c:pt>
                <c:pt idx="1922">
                  <c:v>41429</c:v>
                </c:pt>
                <c:pt idx="1923">
                  <c:v>41430</c:v>
                </c:pt>
                <c:pt idx="1924">
                  <c:v>41431</c:v>
                </c:pt>
                <c:pt idx="1925">
                  <c:v>41432</c:v>
                </c:pt>
                <c:pt idx="1926">
                  <c:v>41435</c:v>
                </c:pt>
                <c:pt idx="1927">
                  <c:v>41436</c:v>
                </c:pt>
                <c:pt idx="1928">
                  <c:v>41437</c:v>
                </c:pt>
                <c:pt idx="1929">
                  <c:v>41438</c:v>
                </c:pt>
                <c:pt idx="1930">
                  <c:v>41439</c:v>
                </c:pt>
                <c:pt idx="1931">
                  <c:v>41442</c:v>
                </c:pt>
                <c:pt idx="1932">
                  <c:v>41443</c:v>
                </c:pt>
                <c:pt idx="1933">
                  <c:v>41444</c:v>
                </c:pt>
                <c:pt idx="1934">
                  <c:v>41445</c:v>
                </c:pt>
                <c:pt idx="1935">
                  <c:v>41446</c:v>
                </c:pt>
                <c:pt idx="1936">
                  <c:v>41449</c:v>
                </c:pt>
                <c:pt idx="1937">
                  <c:v>41450</c:v>
                </c:pt>
                <c:pt idx="1938">
                  <c:v>41451</c:v>
                </c:pt>
                <c:pt idx="1939">
                  <c:v>41452</c:v>
                </c:pt>
                <c:pt idx="1940">
                  <c:v>41453</c:v>
                </c:pt>
                <c:pt idx="1941">
                  <c:v>41456</c:v>
                </c:pt>
                <c:pt idx="1942">
                  <c:v>41457</c:v>
                </c:pt>
                <c:pt idx="1943">
                  <c:v>41458</c:v>
                </c:pt>
                <c:pt idx="1944">
                  <c:v>41459</c:v>
                </c:pt>
                <c:pt idx="1945">
                  <c:v>41460</c:v>
                </c:pt>
                <c:pt idx="1946">
                  <c:v>41463</c:v>
                </c:pt>
                <c:pt idx="1947">
                  <c:v>41464</c:v>
                </c:pt>
                <c:pt idx="1948">
                  <c:v>41465</c:v>
                </c:pt>
                <c:pt idx="1949">
                  <c:v>41466</c:v>
                </c:pt>
                <c:pt idx="1950">
                  <c:v>41467</c:v>
                </c:pt>
                <c:pt idx="1951">
                  <c:v>41470</c:v>
                </c:pt>
                <c:pt idx="1952">
                  <c:v>41471</c:v>
                </c:pt>
                <c:pt idx="1953">
                  <c:v>41472</c:v>
                </c:pt>
                <c:pt idx="1954">
                  <c:v>41473</c:v>
                </c:pt>
                <c:pt idx="1955">
                  <c:v>41474</c:v>
                </c:pt>
                <c:pt idx="1956">
                  <c:v>41477</c:v>
                </c:pt>
                <c:pt idx="1957">
                  <c:v>41478</c:v>
                </c:pt>
                <c:pt idx="1958">
                  <c:v>41479</c:v>
                </c:pt>
                <c:pt idx="1959">
                  <c:v>41480</c:v>
                </c:pt>
                <c:pt idx="1960">
                  <c:v>41481</c:v>
                </c:pt>
                <c:pt idx="1961">
                  <c:v>41484</c:v>
                </c:pt>
                <c:pt idx="1962">
                  <c:v>41485</c:v>
                </c:pt>
                <c:pt idx="1963">
                  <c:v>41486</c:v>
                </c:pt>
                <c:pt idx="1964">
                  <c:v>41487</c:v>
                </c:pt>
                <c:pt idx="1965">
                  <c:v>41488</c:v>
                </c:pt>
                <c:pt idx="1966">
                  <c:v>41491</c:v>
                </c:pt>
                <c:pt idx="1967">
                  <c:v>41492</c:v>
                </c:pt>
                <c:pt idx="1968">
                  <c:v>41493</c:v>
                </c:pt>
                <c:pt idx="1969">
                  <c:v>41494</c:v>
                </c:pt>
                <c:pt idx="1970">
                  <c:v>41495</c:v>
                </c:pt>
                <c:pt idx="1971">
                  <c:v>41498</c:v>
                </c:pt>
                <c:pt idx="1972">
                  <c:v>41499</c:v>
                </c:pt>
                <c:pt idx="1973">
                  <c:v>41500</c:v>
                </c:pt>
                <c:pt idx="1974">
                  <c:v>41501</c:v>
                </c:pt>
                <c:pt idx="1975">
                  <c:v>41502</c:v>
                </c:pt>
                <c:pt idx="1976">
                  <c:v>41505</c:v>
                </c:pt>
                <c:pt idx="1977">
                  <c:v>41506</c:v>
                </c:pt>
                <c:pt idx="1978">
                  <c:v>41507</c:v>
                </c:pt>
                <c:pt idx="1979">
                  <c:v>41508</c:v>
                </c:pt>
                <c:pt idx="1980">
                  <c:v>41509</c:v>
                </c:pt>
                <c:pt idx="1981">
                  <c:v>41512</c:v>
                </c:pt>
                <c:pt idx="1982">
                  <c:v>41513</c:v>
                </c:pt>
                <c:pt idx="1983">
                  <c:v>41514</c:v>
                </c:pt>
                <c:pt idx="1984">
                  <c:v>41515</c:v>
                </c:pt>
                <c:pt idx="1985">
                  <c:v>41516</c:v>
                </c:pt>
                <c:pt idx="1986">
                  <c:v>41519</c:v>
                </c:pt>
                <c:pt idx="1987">
                  <c:v>41520</c:v>
                </c:pt>
                <c:pt idx="1988">
                  <c:v>41521</c:v>
                </c:pt>
                <c:pt idx="1989">
                  <c:v>41522</c:v>
                </c:pt>
                <c:pt idx="1990">
                  <c:v>41523</c:v>
                </c:pt>
                <c:pt idx="1991">
                  <c:v>41526</c:v>
                </c:pt>
                <c:pt idx="1992">
                  <c:v>41527</c:v>
                </c:pt>
                <c:pt idx="1993">
                  <c:v>41528</c:v>
                </c:pt>
                <c:pt idx="1994">
                  <c:v>41529</c:v>
                </c:pt>
                <c:pt idx="1995">
                  <c:v>41530</c:v>
                </c:pt>
                <c:pt idx="1996">
                  <c:v>41533</c:v>
                </c:pt>
                <c:pt idx="1997">
                  <c:v>41534</c:v>
                </c:pt>
                <c:pt idx="1998">
                  <c:v>41535</c:v>
                </c:pt>
                <c:pt idx="1999">
                  <c:v>41536</c:v>
                </c:pt>
                <c:pt idx="2000">
                  <c:v>41537</c:v>
                </c:pt>
                <c:pt idx="2001">
                  <c:v>41540</c:v>
                </c:pt>
                <c:pt idx="2002">
                  <c:v>41541</c:v>
                </c:pt>
                <c:pt idx="2003">
                  <c:v>41542</c:v>
                </c:pt>
                <c:pt idx="2004">
                  <c:v>41543</c:v>
                </c:pt>
                <c:pt idx="2005">
                  <c:v>41544</c:v>
                </c:pt>
                <c:pt idx="2006">
                  <c:v>41547</c:v>
                </c:pt>
                <c:pt idx="2007">
                  <c:v>41548</c:v>
                </c:pt>
                <c:pt idx="2008">
                  <c:v>41549</c:v>
                </c:pt>
                <c:pt idx="2009">
                  <c:v>41550</c:v>
                </c:pt>
                <c:pt idx="2010">
                  <c:v>41551</c:v>
                </c:pt>
                <c:pt idx="2011">
                  <c:v>41554</c:v>
                </c:pt>
                <c:pt idx="2012">
                  <c:v>41555</c:v>
                </c:pt>
                <c:pt idx="2013">
                  <c:v>41556</c:v>
                </c:pt>
                <c:pt idx="2014">
                  <c:v>41557</c:v>
                </c:pt>
                <c:pt idx="2015">
                  <c:v>41558</c:v>
                </c:pt>
                <c:pt idx="2016">
                  <c:v>41561</c:v>
                </c:pt>
                <c:pt idx="2017">
                  <c:v>41562</c:v>
                </c:pt>
                <c:pt idx="2018">
                  <c:v>41563</c:v>
                </c:pt>
                <c:pt idx="2019">
                  <c:v>41564</c:v>
                </c:pt>
                <c:pt idx="2020">
                  <c:v>41565</c:v>
                </c:pt>
                <c:pt idx="2021">
                  <c:v>41568</c:v>
                </c:pt>
                <c:pt idx="2022">
                  <c:v>41569</c:v>
                </c:pt>
                <c:pt idx="2023">
                  <c:v>41570</c:v>
                </c:pt>
                <c:pt idx="2024">
                  <c:v>41571</c:v>
                </c:pt>
                <c:pt idx="2025">
                  <c:v>41572</c:v>
                </c:pt>
                <c:pt idx="2026">
                  <c:v>41575</c:v>
                </c:pt>
                <c:pt idx="2027">
                  <c:v>41576</c:v>
                </c:pt>
                <c:pt idx="2028">
                  <c:v>41577</c:v>
                </c:pt>
                <c:pt idx="2029">
                  <c:v>41578</c:v>
                </c:pt>
                <c:pt idx="2030">
                  <c:v>41579</c:v>
                </c:pt>
                <c:pt idx="2031">
                  <c:v>41582</c:v>
                </c:pt>
                <c:pt idx="2032">
                  <c:v>41583</c:v>
                </c:pt>
                <c:pt idx="2033">
                  <c:v>41584</c:v>
                </c:pt>
                <c:pt idx="2034">
                  <c:v>41585</c:v>
                </c:pt>
                <c:pt idx="2035">
                  <c:v>41586</c:v>
                </c:pt>
                <c:pt idx="2036">
                  <c:v>41589</c:v>
                </c:pt>
                <c:pt idx="2037">
                  <c:v>41590</c:v>
                </c:pt>
                <c:pt idx="2038">
                  <c:v>41591</c:v>
                </c:pt>
                <c:pt idx="2039">
                  <c:v>41592</c:v>
                </c:pt>
                <c:pt idx="2040">
                  <c:v>41593</c:v>
                </c:pt>
                <c:pt idx="2041">
                  <c:v>41596</c:v>
                </c:pt>
                <c:pt idx="2042">
                  <c:v>41597</c:v>
                </c:pt>
                <c:pt idx="2043">
                  <c:v>41598</c:v>
                </c:pt>
                <c:pt idx="2044">
                  <c:v>41599</c:v>
                </c:pt>
                <c:pt idx="2045">
                  <c:v>41600</c:v>
                </c:pt>
                <c:pt idx="2046">
                  <c:v>41603</c:v>
                </c:pt>
                <c:pt idx="2047">
                  <c:v>41604</c:v>
                </c:pt>
                <c:pt idx="2048">
                  <c:v>41605</c:v>
                </c:pt>
                <c:pt idx="2049">
                  <c:v>41606</c:v>
                </c:pt>
                <c:pt idx="2050">
                  <c:v>41607</c:v>
                </c:pt>
                <c:pt idx="2051">
                  <c:v>41610</c:v>
                </c:pt>
                <c:pt idx="2052">
                  <c:v>41611</c:v>
                </c:pt>
                <c:pt idx="2053">
                  <c:v>41612</c:v>
                </c:pt>
                <c:pt idx="2054">
                  <c:v>41613</c:v>
                </c:pt>
                <c:pt idx="2055">
                  <c:v>41614</c:v>
                </c:pt>
                <c:pt idx="2056">
                  <c:v>41617</c:v>
                </c:pt>
                <c:pt idx="2057">
                  <c:v>41618</c:v>
                </c:pt>
                <c:pt idx="2058">
                  <c:v>41619</c:v>
                </c:pt>
                <c:pt idx="2059">
                  <c:v>41620</c:v>
                </c:pt>
                <c:pt idx="2060">
                  <c:v>41621</c:v>
                </c:pt>
                <c:pt idx="2061">
                  <c:v>41624</c:v>
                </c:pt>
                <c:pt idx="2062">
                  <c:v>41625</c:v>
                </c:pt>
                <c:pt idx="2063">
                  <c:v>41626</c:v>
                </c:pt>
                <c:pt idx="2064">
                  <c:v>41627</c:v>
                </c:pt>
                <c:pt idx="2065">
                  <c:v>41628</c:v>
                </c:pt>
                <c:pt idx="2066">
                  <c:v>41631</c:v>
                </c:pt>
                <c:pt idx="2067">
                  <c:v>41632</c:v>
                </c:pt>
                <c:pt idx="2068">
                  <c:v>41634</c:v>
                </c:pt>
                <c:pt idx="2069">
                  <c:v>41635</c:v>
                </c:pt>
                <c:pt idx="2070">
                  <c:v>41638</c:v>
                </c:pt>
                <c:pt idx="2071">
                  <c:v>41639</c:v>
                </c:pt>
                <c:pt idx="2072">
                  <c:v>41641</c:v>
                </c:pt>
                <c:pt idx="2073">
                  <c:v>41642</c:v>
                </c:pt>
                <c:pt idx="2074">
                  <c:v>41645</c:v>
                </c:pt>
                <c:pt idx="2075">
                  <c:v>41646</c:v>
                </c:pt>
                <c:pt idx="2076">
                  <c:v>41647</c:v>
                </c:pt>
                <c:pt idx="2077">
                  <c:v>41648</c:v>
                </c:pt>
                <c:pt idx="2078">
                  <c:v>41649</c:v>
                </c:pt>
                <c:pt idx="2079">
                  <c:v>41652</c:v>
                </c:pt>
                <c:pt idx="2080">
                  <c:v>41653</c:v>
                </c:pt>
                <c:pt idx="2081">
                  <c:v>41654</c:v>
                </c:pt>
                <c:pt idx="2082">
                  <c:v>41655</c:v>
                </c:pt>
                <c:pt idx="2083">
                  <c:v>41656</c:v>
                </c:pt>
                <c:pt idx="2084">
                  <c:v>41659</c:v>
                </c:pt>
                <c:pt idx="2085">
                  <c:v>41660</c:v>
                </c:pt>
                <c:pt idx="2086">
                  <c:v>41661</c:v>
                </c:pt>
                <c:pt idx="2087">
                  <c:v>41662</c:v>
                </c:pt>
                <c:pt idx="2088">
                  <c:v>41663</c:v>
                </c:pt>
                <c:pt idx="2089">
                  <c:v>41666</c:v>
                </c:pt>
                <c:pt idx="2090">
                  <c:v>41667</c:v>
                </c:pt>
                <c:pt idx="2091">
                  <c:v>41668</c:v>
                </c:pt>
                <c:pt idx="2092">
                  <c:v>41669</c:v>
                </c:pt>
                <c:pt idx="2093">
                  <c:v>41670</c:v>
                </c:pt>
                <c:pt idx="2094">
                  <c:v>41673</c:v>
                </c:pt>
                <c:pt idx="2095">
                  <c:v>41674</c:v>
                </c:pt>
                <c:pt idx="2096">
                  <c:v>41675</c:v>
                </c:pt>
                <c:pt idx="2097">
                  <c:v>41676</c:v>
                </c:pt>
                <c:pt idx="2098">
                  <c:v>41677</c:v>
                </c:pt>
                <c:pt idx="2099">
                  <c:v>41680</c:v>
                </c:pt>
                <c:pt idx="2100">
                  <c:v>41681</c:v>
                </c:pt>
                <c:pt idx="2101">
                  <c:v>41682</c:v>
                </c:pt>
                <c:pt idx="2102">
                  <c:v>41683</c:v>
                </c:pt>
                <c:pt idx="2103">
                  <c:v>41684</c:v>
                </c:pt>
                <c:pt idx="2104">
                  <c:v>41687</c:v>
                </c:pt>
                <c:pt idx="2105">
                  <c:v>41688</c:v>
                </c:pt>
                <c:pt idx="2106">
                  <c:v>41689</c:v>
                </c:pt>
                <c:pt idx="2107">
                  <c:v>41690</c:v>
                </c:pt>
                <c:pt idx="2108">
                  <c:v>41691</c:v>
                </c:pt>
                <c:pt idx="2109">
                  <c:v>41694</c:v>
                </c:pt>
                <c:pt idx="2110">
                  <c:v>41695</c:v>
                </c:pt>
                <c:pt idx="2111">
                  <c:v>41696</c:v>
                </c:pt>
                <c:pt idx="2112">
                  <c:v>41697</c:v>
                </c:pt>
                <c:pt idx="2113">
                  <c:v>41698</c:v>
                </c:pt>
                <c:pt idx="2114">
                  <c:v>41701</c:v>
                </c:pt>
                <c:pt idx="2115">
                  <c:v>41702</c:v>
                </c:pt>
                <c:pt idx="2116">
                  <c:v>41703</c:v>
                </c:pt>
                <c:pt idx="2117">
                  <c:v>41704</c:v>
                </c:pt>
                <c:pt idx="2118">
                  <c:v>41705</c:v>
                </c:pt>
                <c:pt idx="2119">
                  <c:v>41708</c:v>
                </c:pt>
                <c:pt idx="2120">
                  <c:v>41709</c:v>
                </c:pt>
                <c:pt idx="2121">
                  <c:v>41710</c:v>
                </c:pt>
                <c:pt idx="2122">
                  <c:v>41711</c:v>
                </c:pt>
                <c:pt idx="2123">
                  <c:v>41712</c:v>
                </c:pt>
                <c:pt idx="2124">
                  <c:v>41715</c:v>
                </c:pt>
                <c:pt idx="2125">
                  <c:v>41716</c:v>
                </c:pt>
                <c:pt idx="2126">
                  <c:v>41717</c:v>
                </c:pt>
                <c:pt idx="2127">
                  <c:v>41718</c:v>
                </c:pt>
                <c:pt idx="2128">
                  <c:v>41719</c:v>
                </c:pt>
                <c:pt idx="2129">
                  <c:v>41722</c:v>
                </c:pt>
                <c:pt idx="2130">
                  <c:v>41723</c:v>
                </c:pt>
                <c:pt idx="2131">
                  <c:v>41724</c:v>
                </c:pt>
                <c:pt idx="2132">
                  <c:v>41725</c:v>
                </c:pt>
                <c:pt idx="2133">
                  <c:v>41726</c:v>
                </c:pt>
                <c:pt idx="2134">
                  <c:v>41729</c:v>
                </c:pt>
                <c:pt idx="2135">
                  <c:v>41730</c:v>
                </c:pt>
                <c:pt idx="2136">
                  <c:v>41731</c:v>
                </c:pt>
                <c:pt idx="2137">
                  <c:v>41732</c:v>
                </c:pt>
                <c:pt idx="2138">
                  <c:v>41733</c:v>
                </c:pt>
                <c:pt idx="2139">
                  <c:v>41736</c:v>
                </c:pt>
                <c:pt idx="2140">
                  <c:v>41737</c:v>
                </c:pt>
                <c:pt idx="2141">
                  <c:v>41738</c:v>
                </c:pt>
                <c:pt idx="2142">
                  <c:v>41739</c:v>
                </c:pt>
                <c:pt idx="2143">
                  <c:v>41740</c:v>
                </c:pt>
                <c:pt idx="2144">
                  <c:v>41743</c:v>
                </c:pt>
                <c:pt idx="2145">
                  <c:v>41744</c:v>
                </c:pt>
                <c:pt idx="2146">
                  <c:v>41745</c:v>
                </c:pt>
                <c:pt idx="2147">
                  <c:v>41746</c:v>
                </c:pt>
                <c:pt idx="2148">
                  <c:v>41750</c:v>
                </c:pt>
                <c:pt idx="2149">
                  <c:v>41751</c:v>
                </c:pt>
                <c:pt idx="2150">
                  <c:v>41752</c:v>
                </c:pt>
                <c:pt idx="2151">
                  <c:v>41753</c:v>
                </c:pt>
                <c:pt idx="2152">
                  <c:v>41754</c:v>
                </c:pt>
                <c:pt idx="2153">
                  <c:v>41757</c:v>
                </c:pt>
                <c:pt idx="2154">
                  <c:v>41758</c:v>
                </c:pt>
                <c:pt idx="2155">
                  <c:v>41759</c:v>
                </c:pt>
                <c:pt idx="2156">
                  <c:v>41760</c:v>
                </c:pt>
                <c:pt idx="2157">
                  <c:v>41761</c:v>
                </c:pt>
                <c:pt idx="2158">
                  <c:v>41764</c:v>
                </c:pt>
                <c:pt idx="2159">
                  <c:v>41765</c:v>
                </c:pt>
                <c:pt idx="2160">
                  <c:v>41766</c:v>
                </c:pt>
                <c:pt idx="2161">
                  <c:v>41767</c:v>
                </c:pt>
                <c:pt idx="2162">
                  <c:v>41768</c:v>
                </c:pt>
                <c:pt idx="2163">
                  <c:v>41771</c:v>
                </c:pt>
                <c:pt idx="2164">
                  <c:v>41772</c:v>
                </c:pt>
                <c:pt idx="2165">
                  <c:v>41773</c:v>
                </c:pt>
                <c:pt idx="2166">
                  <c:v>41774</c:v>
                </c:pt>
                <c:pt idx="2167">
                  <c:v>41775</c:v>
                </c:pt>
                <c:pt idx="2168">
                  <c:v>41778</c:v>
                </c:pt>
                <c:pt idx="2169">
                  <c:v>41779</c:v>
                </c:pt>
                <c:pt idx="2170">
                  <c:v>41780</c:v>
                </c:pt>
                <c:pt idx="2171">
                  <c:v>41781</c:v>
                </c:pt>
                <c:pt idx="2172">
                  <c:v>41782</c:v>
                </c:pt>
                <c:pt idx="2173">
                  <c:v>41785</c:v>
                </c:pt>
                <c:pt idx="2174">
                  <c:v>41786</c:v>
                </c:pt>
                <c:pt idx="2175">
                  <c:v>41787</c:v>
                </c:pt>
                <c:pt idx="2176">
                  <c:v>41788</c:v>
                </c:pt>
                <c:pt idx="2177">
                  <c:v>41789</c:v>
                </c:pt>
                <c:pt idx="2178">
                  <c:v>41792</c:v>
                </c:pt>
                <c:pt idx="2179">
                  <c:v>41793</c:v>
                </c:pt>
                <c:pt idx="2180">
                  <c:v>41794</c:v>
                </c:pt>
                <c:pt idx="2181">
                  <c:v>41795</c:v>
                </c:pt>
                <c:pt idx="2182">
                  <c:v>41796</c:v>
                </c:pt>
                <c:pt idx="2183">
                  <c:v>41799</c:v>
                </c:pt>
                <c:pt idx="2184">
                  <c:v>41800</c:v>
                </c:pt>
                <c:pt idx="2185">
                  <c:v>41801</c:v>
                </c:pt>
                <c:pt idx="2186">
                  <c:v>41802</c:v>
                </c:pt>
                <c:pt idx="2187">
                  <c:v>41803</c:v>
                </c:pt>
                <c:pt idx="2188">
                  <c:v>41806</c:v>
                </c:pt>
                <c:pt idx="2189">
                  <c:v>41807</c:v>
                </c:pt>
                <c:pt idx="2190">
                  <c:v>41808</c:v>
                </c:pt>
                <c:pt idx="2191">
                  <c:v>41809</c:v>
                </c:pt>
                <c:pt idx="2192">
                  <c:v>41810</c:v>
                </c:pt>
                <c:pt idx="2193">
                  <c:v>41813</c:v>
                </c:pt>
                <c:pt idx="2194">
                  <c:v>41814</c:v>
                </c:pt>
                <c:pt idx="2195">
                  <c:v>41815</c:v>
                </c:pt>
                <c:pt idx="2196">
                  <c:v>41816</c:v>
                </c:pt>
                <c:pt idx="2197">
                  <c:v>41817</c:v>
                </c:pt>
                <c:pt idx="2198">
                  <c:v>41820</c:v>
                </c:pt>
                <c:pt idx="2199">
                  <c:v>41821</c:v>
                </c:pt>
                <c:pt idx="2200">
                  <c:v>41822</c:v>
                </c:pt>
                <c:pt idx="2201">
                  <c:v>41823</c:v>
                </c:pt>
                <c:pt idx="2202">
                  <c:v>41824</c:v>
                </c:pt>
                <c:pt idx="2203">
                  <c:v>41827</c:v>
                </c:pt>
                <c:pt idx="2204">
                  <c:v>41828</c:v>
                </c:pt>
                <c:pt idx="2205">
                  <c:v>41829</c:v>
                </c:pt>
                <c:pt idx="2206">
                  <c:v>41830</c:v>
                </c:pt>
                <c:pt idx="2207">
                  <c:v>41831</c:v>
                </c:pt>
                <c:pt idx="2208">
                  <c:v>41834</c:v>
                </c:pt>
                <c:pt idx="2209">
                  <c:v>41835</c:v>
                </c:pt>
                <c:pt idx="2210">
                  <c:v>41836</c:v>
                </c:pt>
                <c:pt idx="2211">
                  <c:v>41837</c:v>
                </c:pt>
                <c:pt idx="2212">
                  <c:v>41838</c:v>
                </c:pt>
                <c:pt idx="2213">
                  <c:v>41841</c:v>
                </c:pt>
                <c:pt idx="2214">
                  <c:v>41842</c:v>
                </c:pt>
                <c:pt idx="2215">
                  <c:v>41843</c:v>
                </c:pt>
                <c:pt idx="2216">
                  <c:v>41844</c:v>
                </c:pt>
                <c:pt idx="2217">
                  <c:v>41845</c:v>
                </c:pt>
                <c:pt idx="2218">
                  <c:v>41848</c:v>
                </c:pt>
                <c:pt idx="2219">
                  <c:v>41849</c:v>
                </c:pt>
                <c:pt idx="2220">
                  <c:v>41850</c:v>
                </c:pt>
                <c:pt idx="2221">
                  <c:v>41851</c:v>
                </c:pt>
                <c:pt idx="2222">
                  <c:v>41852</c:v>
                </c:pt>
                <c:pt idx="2223">
                  <c:v>41855</c:v>
                </c:pt>
                <c:pt idx="2224">
                  <c:v>41856</c:v>
                </c:pt>
                <c:pt idx="2225">
                  <c:v>41857</c:v>
                </c:pt>
                <c:pt idx="2226">
                  <c:v>41858</c:v>
                </c:pt>
                <c:pt idx="2227">
                  <c:v>41859</c:v>
                </c:pt>
                <c:pt idx="2228">
                  <c:v>41862</c:v>
                </c:pt>
                <c:pt idx="2229">
                  <c:v>41863</c:v>
                </c:pt>
                <c:pt idx="2230">
                  <c:v>41864</c:v>
                </c:pt>
                <c:pt idx="2231">
                  <c:v>41865</c:v>
                </c:pt>
                <c:pt idx="2232">
                  <c:v>41866</c:v>
                </c:pt>
                <c:pt idx="2233">
                  <c:v>41869</c:v>
                </c:pt>
                <c:pt idx="2234">
                  <c:v>41870</c:v>
                </c:pt>
                <c:pt idx="2235">
                  <c:v>41871</c:v>
                </c:pt>
                <c:pt idx="2236">
                  <c:v>41872</c:v>
                </c:pt>
                <c:pt idx="2237">
                  <c:v>41873</c:v>
                </c:pt>
                <c:pt idx="2238">
                  <c:v>41876</c:v>
                </c:pt>
                <c:pt idx="2239">
                  <c:v>41877</c:v>
                </c:pt>
                <c:pt idx="2240">
                  <c:v>41878</c:v>
                </c:pt>
                <c:pt idx="2241">
                  <c:v>41879</c:v>
                </c:pt>
                <c:pt idx="2242">
                  <c:v>41880</c:v>
                </c:pt>
                <c:pt idx="2243">
                  <c:v>41883</c:v>
                </c:pt>
                <c:pt idx="2244">
                  <c:v>41884</c:v>
                </c:pt>
                <c:pt idx="2245">
                  <c:v>41885</c:v>
                </c:pt>
                <c:pt idx="2246">
                  <c:v>41886</c:v>
                </c:pt>
                <c:pt idx="2247">
                  <c:v>41887</c:v>
                </c:pt>
                <c:pt idx="2248">
                  <c:v>41890</c:v>
                </c:pt>
                <c:pt idx="2249">
                  <c:v>41891</c:v>
                </c:pt>
                <c:pt idx="2250">
                  <c:v>41892</c:v>
                </c:pt>
                <c:pt idx="2251">
                  <c:v>41893</c:v>
                </c:pt>
                <c:pt idx="2252">
                  <c:v>41894</c:v>
                </c:pt>
                <c:pt idx="2253">
                  <c:v>41897</c:v>
                </c:pt>
                <c:pt idx="2254">
                  <c:v>41898</c:v>
                </c:pt>
                <c:pt idx="2255">
                  <c:v>41899</c:v>
                </c:pt>
                <c:pt idx="2256">
                  <c:v>41900</c:v>
                </c:pt>
                <c:pt idx="2257">
                  <c:v>41901</c:v>
                </c:pt>
                <c:pt idx="2258">
                  <c:v>41904</c:v>
                </c:pt>
                <c:pt idx="2259">
                  <c:v>41905</c:v>
                </c:pt>
                <c:pt idx="2260">
                  <c:v>41906</c:v>
                </c:pt>
                <c:pt idx="2261">
                  <c:v>41907</c:v>
                </c:pt>
                <c:pt idx="2262">
                  <c:v>41908</c:v>
                </c:pt>
                <c:pt idx="2263">
                  <c:v>41911</c:v>
                </c:pt>
                <c:pt idx="2264">
                  <c:v>41912</c:v>
                </c:pt>
                <c:pt idx="2265">
                  <c:v>41913</c:v>
                </c:pt>
                <c:pt idx="2266">
                  <c:v>41914</c:v>
                </c:pt>
                <c:pt idx="2267">
                  <c:v>41915</c:v>
                </c:pt>
                <c:pt idx="2268">
                  <c:v>41918</c:v>
                </c:pt>
                <c:pt idx="2269">
                  <c:v>41919</c:v>
                </c:pt>
                <c:pt idx="2270">
                  <c:v>41920</c:v>
                </c:pt>
                <c:pt idx="2271">
                  <c:v>41921</c:v>
                </c:pt>
                <c:pt idx="2272">
                  <c:v>41922</c:v>
                </c:pt>
                <c:pt idx="2273">
                  <c:v>41925</c:v>
                </c:pt>
                <c:pt idx="2274">
                  <c:v>41926</c:v>
                </c:pt>
                <c:pt idx="2275">
                  <c:v>41927</c:v>
                </c:pt>
                <c:pt idx="2276">
                  <c:v>41928</c:v>
                </c:pt>
                <c:pt idx="2277">
                  <c:v>41929</c:v>
                </c:pt>
                <c:pt idx="2278">
                  <c:v>41932</c:v>
                </c:pt>
                <c:pt idx="2279">
                  <c:v>41933</c:v>
                </c:pt>
                <c:pt idx="2280">
                  <c:v>41934</c:v>
                </c:pt>
                <c:pt idx="2281">
                  <c:v>41935</c:v>
                </c:pt>
                <c:pt idx="2282">
                  <c:v>41936</c:v>
                </c:pt>
                <c:pt idx="2283">
                  <c:v>41939</c:v>
                </c:pt>
                <c:pt idx="2284">
                  <c:v>41940</c:v>
                </c:pt>
                <c:pt idx="2285">
                  <c:v>41941</c:v>
                </c:pt>
                <c:pt idx="2286">
                  <c:v>41942</c:v>
                </c:pt>
                <c:pt idx="2287">
                  <c:v>41943</c:v>
                </c:pt>
                <c:pt idx="2288">
                  <c:v>41946</c:v>
                </c:pt>
                <c:pt idx="2289">
                  <c:v>41947</c:v>
                </c:pt>
                <c:pt idx="2290">
                  <c:v>41948</c:v>
                </c:pt>
                <c:pt idx="2291">
                  <c:v>41949</c:v>
                </c:pt>
                <c:pt idx="2292">
                  <c:v>41950</c:v>
                </c:pt>
                <c:pt idx="2293">
                  <c:v>41953</c:v>
                </c:pt>
                <c:pt idx="2294">
                  <c:v>41954</c:v>
                </c:pt>
                <c:pt idx="2295">
                  <c:v>41955</c:v>
                </c:pt>
                <c:pt idx="2296">
                  <c:v>41956</c:v>
                </c:pt>
                <c:pt idx="2297">
                  <c:v>41957</c:v>
                </c:pt>
                <c:pt idx="2298">
                  <c:v>41960</c:v>
                </c:pt>
                <c:pt idx="2299">
                  <c:v>41961</c:v>
                </c:pt>
                <c:pt idx="2300">
                  <c:v>41962</c:v>
                </c:pt>
                <c:pt idx="2301">
                  <c:v>41963</c:v>
                </c:pt>
                <c:pt idx="2302">
                  <c:v>41964</c:v>
                </c:pt>
                <c:pt idx="2303">
                  <c:v>41967</c:v>
                </c:pt>
                <c:pt idx="2304">
                  <c:v>41968</c:v>
                </c:pt>
                <c:pt idx="2305">
                  <c:v>41969</c:v>
                </c:pt>
                <c:pt idx="2306">
                  <c:v>41970</c:v>
                </c:pt>
                <c:pt idx="2307">
                  <c:v>41971</c:v>
                </c:pt>
                <c:pt idx="2308">
                  <c:v>41974</c:v>
                </c:pt>
                <c:pt idx="2309">
                  <c:v>41975</c:v>
                </c:pt>
                <c:pt idx="2310">
                  <c:v>41976</c:v>
                </c:pt>
                <c:pt idx="2311">
                  <c:v>41977</c:v>
                </c:pt>
                <c:pt idx="2312">
                  <c:v>41978</c:v>
                </c:pt>
                <c:pt idx="2313">
                  <c:v>41981</c:v>
                </c:pt>
                <c:pt idx="2314">
                  <c:v>41982</c:v>
                </c:pt>
                <c:pt idx="2315">
                  <c:v>41983</c:v>
                </c:pt>
                <c:pt idx="2316">
                  <c:v>41984</c:v>
                </c:pt>
                <c:pt idx="2317">
                  <c:v>41985</c:v>
                </c:pt>
                <c:pt idx="2318">
                  <c:v>41988</c:v>
                </c:pt>
                <c:pt idx="2319">
                  <c:v>41989</c:v>
                </c:pt>
                <c:pt idx="2320">
                  <c:v>41990</c:v>
                </c:pt>
                <c:pt idx="2321">
                  <c:v>41991</c:v>
                </c:pt>
                <c:pt idx="2322">
                  <c:v>41992</c:v>
                </c:pt>
                <c:pt idx="2323">
                  <c:v>41995</c:v>
                </c:pt>
                <c:pt idx="2324">
                  <c:v>41996</c:v>
                </c:pt>
                <c:pt idx="2325">
                  <c:v>41997</c:v>
                </c:pt>
                <c:pt idx="2326">
                  <c:v>41999</c:v>
                </c:pt>
                <c:pt idx="2327">
                  <c:v>42002</c:v>
                </c:pt>
                <c:pt idx="2328">
                  <c:v>42003</c:v>
                </c:pt>
                <c:pt idx="2329">
                  <c:v>42004</c:v>
                </c:pt>
                <c:pt idx="2330">
                  <c:v>42006</c:v>
                </c:pt>
                <c:pt idx="2331">
                  <c:v>42009</c:v>
                </c:pt>
                <c:pt idx="2332">
                  <c:v>42010</c:v>
                </c:pt>
                <c:pt idx="2333">
                  <c:v>42011</c:v>
                </c:pt>
                <c:pt idx="2334">
                  <c:v>42012</c:v>
                </c:pt>
                <c:pt idx="2335">
                  <c:v>42013</c:v>
                </c:pt>
                <c:pt idx="2336">
                  <c:v>42016</c:v>
                </c:pt>
                <c:pt idx="2337">
                  <c:v>42017</c:v>
                </c:pt>
                <c:pt idx="2338">
                  <c:v>42018</c:v>
                </c:pt>
                <c:pt idx="2339">
                  <c:v>42019</c:v>
                </c:pt>
                <c:pt idx="2340">
                  <c:v>42020</c:v>
                </c:pt>
                <c:pt idx="2341">
                  <c:v>42023</c:v>
                </c:pt>
                <c:pt idx="2342">
                  <c:v>42024</c:v>
                </c:pt>
                <c:pt idx="2343">
                  <c:v>42025</c:v>
                </c:pt>
                <c:pt idx="2344">
                  <c:v>42026</c:v>
                </c:pt>
                <c:pt idx="2345">
                  <c:v>42027</c:v>
                </c:pt>
                <c:pt idx="2346">
                  <c:v>42030</c:v>
                </c:pt>
                <c:pt idx="2347">
                  <c:v>42031</c:v>
                </c:pt>
                <c:pt idx="2348">
                  <c:v>42032</c:v>
                </c:pt>
                <c:pt idx="2349">
                  <c:v>42033</c:v>
                </c:pt>
                <c:pt idx="2350">
                  <c:v>42034</c:v>
                </c:pt>
                <c:pt idx="2351">
                  <c:v>42037</c:v>
                </c:pt>
                <c:pt idx="2352">
                  <c:v>42038</c:v>
                </c:pt>
                <c:pt idx="2353">
                  <c:v>42039</c:v>
                </c:pt>
                <c:pt idx="2354">
                  <c:v>42040</c:v>
                </c:pt>
                <c:pt idx="2355">
                  <c:v>42041</c:v>
                </c:pt>
                <c:pt idx="2356">
                  <c:v>42044</c:v>
                </c:pt>
                <c:pt idx="2357">
                  <c:v>42045</c:v>
                </c:pt>
                <c:pt idx="2358">
                  <c:v>42046</c:v>
                </c:pt>
                <c:pt idx="2359">
                  <c:v>42047</c:v>
                </c:pt>
                <c:pt idx="2360">
                  <c:v>42048</c:v>
                </c:pt>
                <c:pt idx="2361">
                  <c:v>42051</c:v>
                </c:pt>
                <c:pt idx="2362">
                  <c:v>42052</c:v>
                </c:pt>
                <c:pt idx="2363">
                  <c:v>42053</c:v>
                </c:pt>
                <c:pt idx="2364">
                  <c:v>42054</c:v>
                </c:pt>
                <c:pt idx="2365">
                  <c:v>42055</c:v>
                </c:pt>
                <c:pt idx="2366">
                  <c:v>42058</c:v>
                </c:pt>
                <c:pt idx="2367">
                  <c:v>42059</c:v>
                </c:pt>
                <c:pt idx="2368">
                  <c:v>42060</c:v>
                </c:pt>
                <c:pt idx="2369">
                  <c:v>42061</c:v>
                </c:pt>
                <c:pt idx="2370">
                  <c:v>42062</c:v>
                </c:pt>
                <c:pt idx="2371">
                  <c:v>42065</c:v>
                </c:pt>
                <c:pt idx="2372">
                  <c:v>42066</c:v>
                </c:pt>
                <c:pt idx="2373">
                  <c:v>42067</c:v>
                </c:pt>
                <c:pt idx="2374">
                  <c:v>42068</c:v>
                </c:pt>
                <c:pt idx="2375">
                  <c:v>42069</c:v>
                </c:pt>
                <c:pt idx="2376">
                  <c:v>42072</c:v>
                </c:pt>
                <c:pt idx="2377">
                  <c:v>42073</c:v>
                </c:pt>
                <c:pt idx="2378">
                  <c:v>42074</c:v>
                </c:pt>
                <c:pt idx="2379">
                  <c:v>42075</c:v>
                </c:pt>
                <c:pt idx="2380">
                  <c:v>42076</c:v>
                </c:pt>
                <c:pt idx="2381">
                  <c:v>42079</c:v>
                </c:pt>
                <c:pt idx="2382">
                  <c:v>42080</c:v>
                </c:pt>
                <c:pt idx="2383">
                  <c:v>42081</c:v>
                </c:pt>
                <c:pt idx="2384">
                  <c:v>42082</c:v>
                </c:pt>
                <c:pt idx="2385">
                  <c:v>42083</c:v>
                </c:pt>
                <c:pt idx="2386">
                  <c:v>42086</c:v>
                </c:pt>
                <c:pt idx="2387">
                  <c:v>42087</c:v>
                </c:pt>
                <c:pt idx="2388">
                  <c:v>42088</c:v>
                </c:pt>
                <c:pt idx="2389">
                  <c:v>42089</c:v>
                </c:pt>
                <c:pt idx="2390">
                  <c:v>42090</c:v>
                </c:pt>
                <c:pt idx="2391">
                  <c:v>42093</c:v>
                </c:pt>
                <c:pt idx="2392">
                  <c:v>42094</c:v>
                </c:pt>
                <c:pt idx="2393">
                  <c:v>42095</c:v>
                </c:pt>
                <c:pt idx="2394">
                  <c:v>42096</c:v>
                </c:pt>
                <c:pt idx="2395">
                  <c:v>42100</c:v>
                </c:pt>
                <c:pt idx="2396">
                  <c:v>42101</c:v>
                </c:pt>
                <c:pt idx="2397">
                  <c:v>42102</c:v>
                </c:pt>
                <c:pt idx="2398">
                  <c:v>42103</c:v>
                </c:pt>
                <c:pt idx="2399">
                  <c:v>42104</c:v>
                </c:pt>
                <c:pt idx="2400">
                  <c:v>42107</c:v>
                </c:pt>
                <c:pt idx="2401">
                  <c:v>42108</c:v>
                </c:pt>
                <c:pt idx="2402">
                  <c:v>42109</c:v>
                </c:pt>
                <c:pt idx="2403">
                  <c:v>42110</c:v>
                </c:pt>
                <c:pt idx="2404">
                  <c:v>42111</c:v>
                </c:pt>
                <c:pt idx="2405">
                  <c:v>42114</c:v>
                </c:pt>
                <c:pt idx="2406">
                  <c:v>42115</c:v>
                </c:pt>
                <c:pt idx="2407">
                  <c:v>42116</c:v>
                </c:pt>
                <c:pt idx="2408">
                  <c:v>42117</c:v>
                </c:pt>
                <c:pt idx="2409">
                  <c:v>42118</c:v>
                </c:pt>
                <c:pt idx="2410">
                  <c:v>42121</c:v>
                </c:pt>
                <c:pt idx="2411">
                  <c:v>42122</c:v>
                </c:pt>
                <c:pt idx="2412">
                  <c:v>42123</c:v>
                </c:pt>
                <c:pt idx="2413">
                  <c:v>42124</c:v>
                </c:pt>
                <c:pt idx="2414">
                  <c:v>42125</c:v>
                </c:pt>
                <c:pt idx="2415">
                  <c:v>42128</c:v>
                </c:pt>
                <c:pt idx="2416">
                  <c:v>42129</c:v>
                </c:pt>
                <c:pt idx="2417">
                  <c:v>42130</c:v>
                </c:pt>
                <c:pt idx="2418">
                  <c:v>42131</c:v>
                </c:pt>
                <c:pt idx="2419">
                  <c:v>42132</c:v>
                </c:pt>
                <c:pt idx="2420">
                  <c:v>42135</c:v>
                </c:pt>
                <c:pt idx="2421">
                  <c:v>42136</c:v>
                </c:pt>
                <c:pt idx="2422">
                  <c:v>42137</c:v>
                </c:pt>
                <c:pt idx="2423">
                  <c:v>42138</c:v>
                </c:pt>
                <c:pt idx="2424">
                  <c:v>42139</c:v>
                </c:pt>
                <c:pt idx="2425">
                  <c:v>42142</c:v>
                </c:pt>
                <c:pt idx="2426">
                  <c:v>42143</c:v>
                </c:pt>
                <c:pt idx="2427">
                  <c:v>42144</c:v>
                </c:pt>
                <c:pt idx="2428">
                  <c:v>42145</c:v>
                </c:pt>
                <c:pt idx="2429">
                  <c:v>42146</c:v>
                </c:pt>
                <c:pt idx="2430">
                  <c:v>42149</c:v>
                </c:pt>
                <c:pt idx="2431">
                  <c:v>42150</c:v>
                </c:pt>
                <c:pt idx="2432">
                  <c:v>42151</c:v>
                </c:pt>
                <c:pt idx="2433">
                  <c:v>42152</c:v>
                </c:pt>
                <c:pt idx="2434">
                  <c:v>42153</c:v>
                </c:pt>
                <c:pt idx="2435">
                  <c:v>42156</c:v>
                </c:pt>
                <c:pt idx="2436">
                  <c:v>42157</c:v>
                </c:pt>
                <c:pt idx="2437">
                  <c:v>42158</c:v>
                </c:pt>
                <c:pt idx="2438">
                  <c:v>42159</c:v>
                </c:pt>
                <c:pt idx="2439">
                  <c:v>42160</c:v>
                </c:pt>
                <c:pt idx="2440">
                  <c:v>42163</c:v>
                </c:pt>
                <c:pt idx="2441">
                  <c:v>42164</c:v>
                </c:pt>
                <c:pt idx="2442">
                  <c:v>42165</c:v>
                </c:pt>
                <c:pt idx="2443">
                  <c:v>42166</c:v>
                </c:pt>
                <c:pt idx="2444">
                  <c:v>42167</c:v>
                </c:pt>
                <c:pt idx="2445">
                  <c:v>42170</c:v>
                </c:pt>
                <c:pt idx="2446">
                  <c:v>42171</c:v>
                </c:pt>
                <c:pt idx="2447">
                  <c:v>42172</c:v>
                </c:pt>
                <c:pt idx="2448">
                  <c:v>42173</c:v>
                </c:pt>
                <c:pt idx="2449">
                  <c:v>42174</c:v>
                </c:pt>
                <c:pt idx="2450">
                  <c:v>42177</c:v>
                </c:pt>
                <c:pt idx="2451">
                  <c:v>42178</c:v>
                </c:pt>
                <c:pt idx="2452">
                  <c:v>42179</c:v>
                </c:pt>
                <c:pt idx="2453">
                  <c:v>42180</c:v>
                </c:pt>
                <c:pt idx="2454">
                  <c:v>42181</c:v>
                </c:pt>
                <c:pt idx="2455">
                  <c:v>42184</c:v>
                </c:pt>
                <c:pt idx="2456">
                  <c:v>42185</c:v>
                </c:pt>
                <c:pt idx="2457">
                  <c:v>42186</c:v>
                </c:pt>
                <c:pt idx="2458">
                  <c:v>42187</c:v>
                </c:pt>
                <c:pt idx="2459">
                  <c:v>42188</c:v>
                </c:pt>
                <c:pt idx="2460">
                  <c:v>42191</c:v>
                </c:pt>
                <c:pt idx="2461">
                  <c:v>42192</c:v>
                </c:pt>
                <c:pt idx="2462">
                  <c:v>42193</c:v>
                </c:pt>
                <c:pt idx="2463">
                  <c:v>42194</c:v>
                </c:pt>
                <c:pt idx="2464">
                  <c:v>42195</c:v>
                </c:pt>
                <c:pt idx="2465">
                  <c:v>42198</c:v>
                </c:pt>
                <c:pt idx="2466">
                  <c:v>42199</c:v>
                </c:pt>
                <c:pt idx="2467">
                  <c:v>42200</c:v>
                </c:pt>
                <c:pt idx="2468">
                  <c:v>42201</c:v>
                </c:pt>
                <c:pt idx="2469">
                  <c:v>42202</c:v>
                </c:pt>
                <c:pt idx="2470">
                  <c:v>42205</c:v>
                </c:pt>
                <c:pt idx="2471">
                  <c:v>42206</c:v>
                </c:pt>
                <c:pt idx="2472">
                  <c:v>42207</c:v>
                </c:pt>
                <c:pt idx="2473">
                  <c:v>42208</c:v>
                </c:pt>
                <c:pt idx="2474">
                  <c:v>42209</c:v>
                </c:pt>
                <c:pt idx="2475">
                  <c:v>42212</c:v>
                </c:pt>
                <c:pt idx="2476">
                  <c:v>42213</c:v>
                </c:pt>
                <c:pt idx="2477">
                  <c:v>42214</c:v>
                </c:pt>
                <c:pt idx="2478">
                  <c:v>42215</c:v>
                </c:pt>
                <c:pt idx="2479">
                  <c:v>42216</c:v>
                </c:pt>
                <c:pt idx="2480">
                  <c:v>42219</c:v>
                </c:pt>
                <c:pt idx="2481">
                  <c:v>42220</c:v>
                </c:pt>
                <c:pt idx="2482">
                  <c:v>42221</c:v>
                </c:pt>
                <c:pt idx="2483">
                  <c:v>42222</c:v>
                </c:pt>
                <c:pt idx="2484">
                  <c:v>42223</c:v>
                </c:pt>
                <c:pt idx="2485">
                  <c:v>42226</c:v>
                </c:pt>
                <c:pt idx="2486">
                  <c:v>42227</c:v>
                </c:pt>
                <c:pt idx="2487">
                  <c:v>42228</c:v>
                </c:pt>
                <c:pt idx="2488">
                  <c:v>42229</c:v>
                </c:pt>
                <c:pt idx="2489">
                  <c:v>42230</c:v>
                </c:pt>
                <c:pt idx="2490">
                  <c:v>42233</c:v>
                </c:pt>
                <c:pt idx="2491">
                  <c:v>42234</c:v>
                </c:pt>
                <c:pt idx="2492">
                  <c:v>42235</c:v>
                </c:pt>
                <c:pt idx="2493">
                  <c:v>42236</c:v>
                </c:pt>
                <c:pt idx="2494">
                  <c:v>42237</c:v>
                </c:pt>
                <c:pt idx="2495">
                  <c:v>42240</c:v>
                </c:pt>
                <c:pt idx="2496">
                  <c:v>42241</c:v>
                </c:pt>
                <c:pt idx="2497">
                  <c:v>42242</c:v>
                </c:pt>
                <c:pt idx="2498">
                  <c:v>42243</c:v>
                </c:pt>
                <c:pt idx="2499">
                  <c:v>42244</c:v>
                </c:pt>
                <c:pt idx="2500">
                  <c:v>42247</c:v>
                </c:pt>
                <c:pt idx="2501">
                  <c:v>42248</c:v>
                </c:pt>
                <c:pt idx="2502">
                  <c:v>42249</c:v>
                </c:pt>
                <c:pt idx="2503">
                  <c:v>42250</c:v>
                </c:pt>
                <c:pt idx="2504">
                  <c:v>42251</c:v>
                </c:pt>
                <c:pt idx="2505">
                  <c:v>42254</c:v>
                </c:pt>
                <c:pt idx="2506">
                  <c:v>42255</c:v>
                </c:pt>
                <c:pt idx="2507">
                  <c:v>42256</c:v>
                </c:pt>
                <c:pt idx="2508">
                  <c:v>42257</c:v>
                </c:pt>
                <c:pt idx="2509">
                  <c:v>42258</c:v>
                </c:pt>
                <c:pt idx="2510">
                  <c:v>42261</c:v>
                </c:pt>
                <c:pt idx="2511">
                  <c:v>42262</c:v>
                </c:pt>
                <c:pt idx="2512">
                  <c:v>42263</c:v>
                </c:pt>
                <c:pt idx="2513">
                  <c:v>42264</c:v>
                </c:pt>
                <c:pt idx="2514">
                  <c:v>42265</c:v>
                </c:pt>
                <c:pt idx="2515">
                  <c:v>42268</c:v>
                </c:pt>
                <c:pt idx="2516">
                  <c:v>42269</c:v>
                </c:pt>
                <c:pt idx="2517">
                  <c:v>42270</c:v>
                </c:pt>
                <c:pt idx="2518">
                  <c:v>42271</c:v>
                </c:pt>
                <c:pt idx="2519">
                  <c:v>42272</c:v>
                </c:pt>
                <c:pt idx="2520">
                  <c:v>42275</c:v>
                </c:pt>
                <c:pt idx="2521">
                  <c:v>42276</c:v>
                </c:pt>
                <c:pt idx="2522">
                  <c:v>42277</c:v>
                </c:pt>
                <c:pt idx="2523">
                  <c:v>42278</c:v>
                </c:pt>
                <c:pt idx="2524">
                  <c:v>42279</c:v>
                </c:pt>
                <c:pt idx="2525">
                  <c:v>42282</c:v>
                </c:pt>
                <c:pt idx="2526">
                  <c:v>42283</c:v>
                </c:pt>
                <c:pt idx="2527">
                  <c:v>42284</c:v>
                </c:pt>
                <c:pt idx="2528">
                  <c:v>42285</c:v>
                </c:pt>
                <c:pt idx="2529">
                  <c:v>42286</c:v>
                </c:pt>
                <c:pt idx="2530">
                  <c:v>42289</c:v>
                </c:pt>
                <c:pt idx="2531">
                  <c:v>42290</c:v>
                </c:pt>
                <c:pt idx="2532">
                  <c:v>42291</c:v>
                </c:pt>
                <c:pt idx="2533">
                  <c:v>42292</c:v>
                </c:pt>
                <c:pt idx="2534">
                  <c:v>42293</c:v>
                </c:pt>
                <c:pt idx="2535">
                  <c:v>42296</c:v>
                </c:pt>
                <c:pt idx="2536">
                  <c:v>42297</c:v>
                </c:pt>
                <c:pt idx="2537">
                  <c:v>42298</c:v>
                </c:pt>
                <c:pt idx="2538">
                  <c:v>42299</c:v>
                </c:pt>
                <c:pt idx="2539">
                  <c:v>42300</c:v>
                </c:pt>
                <c:pt idx="2540">
                  <c:v>42303</c:v>
                </c:pt>
                <c:pt idx="2541">
                  <c:v>42304</c:v>
                </c:pt>
                <c:pt idx="2542">
                  <c:v>42305</c:v>
                </c:pt>
                <c:pt idx="2543">
                  <c:v>42306</c:v>
                </c:pt>
                <c:pt idx="2544">
                  <c:v>42307</c:v>
                </c:pt>
                <c:pt idx="2545">
                  <c:v>42310</c:v>
                </c:pt>
                <c:pt idx="2546">
                  <c:v>42311</c:v>
                </c:pt>
                <c:pt idx="2547">
                  <c:v>42312</c:v>
                </c:pt>
                <c:pt idx="2548">
                  <c:v>42313</c:v>
                </c:pt>
                <c:pt idx="2549">
                  <c:v>42314</c:v>
                </c:pt>
                <c:pt idx="2550">
                  <c:v>42317</c:v>
                </c:pt>
                <c:pt idx="2551">
                  <c:v>42318</c:v>
                </c:pt>
                <c:pt idx="2552">
                  <c:v>42319</c:v>
                </c:pt>
                <c:pt idx="2553">
                  <c:v>42320</c:v>
                </c:pt>
                <c:pt idx="2554">
                  <c:v>42321</c:v>
                </c:pt>
                <c:pt idx="2555">
                  <c:v>42324</c:v>
                </c:pt>
                <c:pt idx="2556">
                  <c:v>42325</c:v>
                </c:pt>
                <c:pt idx="2557">
                  <c:v>42326</c:v>
                </c:pt>
                <c:pt idx="2558">
                  <c:v>42327</c:v>
                </c:pt>
                <c:pt idx="2559">
                  <c:v>42328</c:v>
                </c:pt>
                <c:pt idx="2560">
                  <c:v>42331</c:v>
                </c:pt>
                <c:pt idx="2561">
                  <c:v>42332</c:v>
                </c:pt>
                <c:pt idx="2562">
                  <c:v>42333</c:v>
                </c:pt>
                <c:pt idx="2563">
                  <c:v>42334</c:v>
                </c:pt>
                <c:pt idx="2564">
                  <c:v>42335</c:v>
                </c:pt>
                <c:pt idx="2565">
                  <c:v>42338</c:v>
                </c:pt>
                <c:pt idx="2566">
                  <c:v>42339</c:v>
                </c:pt>
                <c:pt idx="2567">
                  <c:v>42340</c:v>
                </c:pt>
                <c:pt idx="2568">
                  <c:v>42341</c:v>
                </c:pt>
                <c:pt idx="2569">
                  <c:v>42342</c:v>
                </c:pt>
                <c:pt idx="2570">
                  <c:v>42345</c:v>
                </c:pt>
                <c:pt idx="2571">
                  <c:v>42346</c:v>
                </c:pt>
                <c:pt idx="2572">
                  <c:v>42347</c:v>
                </c:pt>
                <c:pt idx="2573">
                  <c:v>42348</c:v>
                </c:pt>
                <c:pt idx="2574">
                  <c:v>42349</c:v>
                </c:pt>
                <c:pt idx="2575">
                  <c:v>42352</c:v>
                </c:pt>
                <c:pt idx="2576">
                  <c:v>42353</c:v>
                </c:pt>
                <c:pt idx="2577">
                  <c:v>42354</c:v>
                </c:pt>
                <c:pt idx="2578">
                  <c:v>42355</c:v>
                </c:pt>
                <c:pt idx="2579">
                  <c:v>42356</c:v>
                </c:pt>
                <c:pt idx="2580">
                  <c:v>42359</c:v>
                </c:pt>
                <c:pt idx="2581">
                  <c:v>42360</c:v>
                </c:pt>
                <c:pt idx="2582">
                  <c:v>42361</c:v>
                </c:pt>
                <c:pt idx="2583">
                  <c:v>42362</c:v>
                </c:pt>
                <c:pt idx="2584">
                  <c:v>42366</c:v>
                </c:pt>
                <c:pt idx="2585">
                  <c:v>42367</c:v>
                </c:pt>
                <c:pt idx="2586">
                  <c:v>42368</c:v>
                </c:pt>
                <c:pt idx="2587">
                  <c:v>42369</c:v>
                </c:pt>
                <c:pt idx="2588">
                  <c:v>42373</c:v>
                </c:pt>
                <c:pt idx="2589">
                  <c:v>42374</c:v>
                </c:pt>
                <c:pt idx="2590">
                  <c:v>42375</c:v>
                </c:pt>
                <c:pt idx="2591">
                  <c:v>42376</c:v>
                </c:pt>
                <c:pt idx="2592">
                  <c:v>42377</c:v>
                </c:pt>
                <c:pt idx="2593">
                  <c:v>42380</c:v>
                </c:pt>
                <c:pt idx="2594">
                  <c:v>42381</c:v>
                </c:pt>
                <c:pt idx="2595">
                  <c:v>42382</c:v>
                </c:pt>
                <c:pt idx="2596">
                  <c:v>42383</c:v>
                </c:pt>
                <c:pt idx="2597">
                  <c:v>42384</c:v>
                </c:pt>
                <c:pt idx="2598">
                  <c:v>42387</c:v>
                </c:pt>
                <c:pt idx="2599">
                  <c:v>42388</c:v>
                </c:pt>
                <c:pt idx="2600">
                  <c:v>42389</c:v>
                </c:pt>
                <c:pt idx="2601">
                  <c:v>42390</c:v>
                </c:pt>
                <c:pt idx="2602">
                  <c:v>42391</c:v>
                </c:pt>
                <c:pt idx="2603">
                  <c:v>42394</c:v>
                </c:pt>
                <c:pt idx="2604">
                  <c:v>42395</c:v>
                </c:pt>
                <c:pt idx="2605">
                  <c:v>42396</c:v>
                </c:pt>
                <c:pt idx="2606">
                  <c:v>42397</c:v>
                </c:pt>
                <c:pt idx="2607">
                  <c:v>42398</c:v>
                </c:pt>
                <c:pt idx="2608">
                  <c:v>42401</c:v>
                </c:pt>
                <c:pt idx="2609">
                  <c:v>42402</c:v>
                </c:pt>
                <c:pt idx="2610">
                  <c:v>42403</c:v>
                </c:pt>
                <c:pt idx="2611">
                  <c:v>42404</c:v>
                </c:pt>
                <c:pt idx="2612">
                  <c:v>42405</c:v>
                </c:pt>
                <c:pt idx="2613">
                  <c:v>42408</c:v>
                </c:pt>
                <c:pt idx="2614">
                  <c:v>42409</c:v>
                </c:pt>
                <c:pt idx="2615">
                  <c:v>42410</c:v>
                </c:pt>
                <c:pt idx="2616">
                  <c:v>42411</c:v>
                </c:pt>
                <c:pt idx="2617">
                  <c:v>42412</c:v>
                </c:pt>
                <c:pt idx="2618">
                  <c:v>42415</c:v>
                </c:pt>
                <c:pt idx="2619">
                  <c:v>42416</c:v>
                </c:pt>
                <c:pt idx="2620">
                  <c:v>42417</c:v>
                </c:pt>
                <c:pt idx="2621">
                  <c:v>42418</c:v>
                </c:pt>
                <c:pt idx="2622">
                  <c:v>42419</c:v>
                </c:pt>
                <c:pt idx="2623">
                  <c:v>42422</c:v>
                </c:pt>
                <c:pt idx="2624">
                  <c:v>42423</c:v>
                </c:pt>
                <c:pt idx="2625">
                  <c:v>42424</c:v>
                </c:pt>
                <c:pt idx="2626">
                  <c:v>42425</c:v>
                </c:pt>
                <c:pt idx="2627">
                  <c:v>42426</c:v>
                </c:pt>
                <c:pt idx="2628">
                  <c:v>42429</c:v>
                </c:pt>
                <c:pt idx="2629">
                  <c:v>42430</c:v>
                </c:pt>
                <c:pt idx="2630">
                  <c:v>42431</c:v>
                </c:pt>
                <c:pt idx="2631">
                  <c:v>42432</c:v>
                </c:pt>
                <c:pt idx="2632">
                  <c:v>42433</c:v>
                </c:pt>
                <c:pt idx="2633">
                  <c:v>42436</c:v>
                </c:pt>
                <c:pt idx="2634">
                  <c:v>42437</c:v>
                </c:pt>
                <c:pt idx="2635">
                  <c:v>42438</c:v>
                </c:pt>
                <c:pt idx="2636">
                  <c:v>42439</c:v>
                </c:pt>
                <c:pt idx="2637">
                  <c:v>42440</c:v>
                </c:pt>
                <c:pt idx="2638">
                  <c:v>42443</c:v>
                </c:pt>
                <c:pt idx="2639">
                  <c:v>42444</c:v>
                </c:pt>
                <c:pt idx="2640">
                  <c:v>42445</c:v>
                </c:pt>
                <c:pt idx="2641">
                  <c:v>42446</c:v>
                </c:pt>
                <c:pt idx="2642">
                  <c:v>42447</c:v>
                </c:pt>
                <c:pt idx="2643">
                  <c:v>42450</c:v>
                </c:pt>
                <c:pt idx="2644">
                  <c:v>42451</c:v>
                </c:pt>
                <c:pt idx="2645">
                  <c:v>42452</c:v>
                </c:pt>
                <c:pt idx="2646">
                  <c:v>42453</c:v>
                </c:pt>
                <c:pt idx="2647">
                  <c:v>42457</c:v>
                </c:pt>
                <c:pt idx="2648">
                  <c:v>42458</c:v>
                </c:pt>
                <c:pt idx="2649">
                  <c:v>42459</c:v>
                </c:pt>
                <c:pt idx="2650">
                  <c:v>42460</c:v>
                </c:pt>
                <c:pt idx="2651">
                  <c:v>42461</c:v>
                </c:pt>
                <c:pt idx="2652">
                  <c:v>42464</c:v>
                </c:pt>
                <c:pt idx="2653">
                  <c:v>42465</c:v>
                </c:pt>
                <c:pt idx="2654">
                  <c:v>42466</c:v>
                </c:pt>
                <c:pt idx="2655">
                  <c:v>42467</c:v>
                </c:pt>
                <c:pt idx="2656">
                  <c:v>42468</c:v>
                </c:pt>
                <c:pt idx="2657">
                  <c:v>42471</c:v>
                </c:pt>
                <c:pt idx="2658">
                  <c:v>42472</c:v>
                </c:pt>
                <c:pt idx="2659">
                  <c:v>42473</c:v>
                </c:pt>
                <c:pt idx="2660">
                  <c:v>42474</c:v>
                </c:pt>
                <c:pt idx="2661">
                  <c:v>42475</c:v>
                </c:pt>
                <c:pt idx="2662">
                  <c:v>42478</c:v>
                </c:pt>
                <c:pt idx="2663">
                  <c:v>42479</c:v>
                </c:pt>
                <c:pt idx="2664">
                  <c:v>42480</c:v>
                </c:pt>
                <c:pt idx="2665">
                  <c:v>42481</c:v>
                </c:pt>
                <c:pt idx="2666">
                  <c:v>42482</c:v>
                </c:pt>
                <c:pt idx="2667">
                  <c:v>42485</c:v>
                </c:pt>
                <c:pt idx="2668">
                  <c:v>42486</c:v>
                </c:pt>
                <c:pt idx="2669">
                  <c:v>42487</c:v>
                </c:pt>
                <c:pt idx="2670">
                  <c:v>42488</c:v>
                </c:pt>
                <c:pt idx="2671">
                  <c:v>42489</c:v>
                </c:pt>
                <c:pt idx="2672">
                  <c:v>42492</c:v>
                </c:pt>
                <c:pt idx="2673">
                  <c:v>42493</c:v>
                </c:pt>
                <c:pt idx="2674">
                  <c:v>42494</c:v>
                </c:pt>
                <c:pt idx="2675">
                  <c:v>42495</c:v>
                </c:pt>
                <c:pt idx="2676">
                  <c:v>42496</c:v>
                </c:pt>
                <c:pt idx="2677">
                  <c:v>42499</c:v>
                </c:pt>
                <c:pt idx="2678">
                  <c:v>42500</c:v>
                </c:pt>
                <c:pt idx="2679">
                  <c:v>42501</c:v>
                </c:pt>
                <c:pt idx="2680">
                  <c:v>42502</c:v>
                </c:pt>
                <c:pt idx="2681">
                  <c:v>42503</c:v>
                </c:pt>
                <c:pt idx="2682">
                  <c:v>42506</c:v>
                </c:pt>
                <c:pt idx="2683">
                  <c:v>42507</c:v>
                </c:pt>
                <c:pt idx="2684">
                  <c:v>42508</c:v>
                </c:pt>
                <c:pt idx="2685">
                  <c:v>42509</c:v>
                </c:pt>
                <c:pt idx="2686">
                  <c:v>42510</c:v>
                </c:pt>
                <c:pt idx="2687">
                  <c:v>42513</c:v>
                </c:pt>
                <c:pt idx="2688">
                  <c:v>42514</c:v>
                </c:pt>
                <c:pt idx="2689">
                  <c:v>42515</c:v>
                </c:pt>
                <c:pt idx="2690">
                  <c:v>42516</c:v>
                </c:pt>
                <c:pt idx="2691">
                  <c:v>42517</c:v>
                </c:pt>
                <c:pt idx="2692">
                  <c:v>42520</c:v>
                </c:pt>
                <c:pt idx="2693">
                  <c:v>42521</c:v>
                </c:pt>
                <c:pt idx="2694">
                  <c:v>42522</c:v>
                </c:pt>
                <c:pt idx="2695">
                  <c:v>42523</c:v>
                </c:pt>
                <c:pt idx="2696">
                  <c:v>42524</c:v>
                </c:pt>
                <c:pt idx="2697">
                  <c:v>42527</c:v>
                </c:pt>
                <c:pt idx="2698">
                  <c:v>42528</c:v>
                </c:pt>
                <c:pt idx="2699">
                  <c:v>42529</c:v>
                </c:pt>
                <c:pt idx="2700">
                  <c:v>42530</c:v>
                </c:pt>
                <c:pt idx="2701">
                  <c:v>42531</c:v>
                </c:pt>
                <c:pt idx="2702">
                  <c:v>42534</c:v>
                </c:pt>
                <c:pt idx="2703">
                  <c:v>42535</c:v>
                </c:pt>
                <c:pt idx="2704">
                  <c:v>42536</c:v>
                </c:pt>
                <c:pt idx="2705">
                  <c:v>42537</c:v>
                </c:pt>
                <c:pt idx="2706">
                  <c:v>42538</c:v>
                </c:pt>
                <c:pt idx="2707">
                  <c:v>42541</c:v>
                </c:pt>
                <c:pt idx="2708">
                  <c:v>42542</c:v>
                </c:pt>
                <c:pt idx="2709">
                  <c:v>42543</c:v>
                </c:pt>
                <c:pt idx="2710">
                  <c:v>42544</c:v>
                </c:pt>
                <c:pt idx="2711">
                  <c:v>42545</c:v>
                </c:pt>
                <c:pt idx="2712">
                  <c:v>42548</c:v>
                </c:pt>
                <c:pt idx="2713">
                  <c:v>42549</c:v>
                </c:pt>
                <c:pt idx="2714">
                  <c:v>42550</c:v>
                </c:pt>
                <c:pt idx="2715">
                  <c:v>42551</c:v>
                </c:pt>
                <c:pt idx="2716">
                  <c:v>42552</c:v>
                </c:pt>
                <c:pt idx="2717">
                  <c:v>42555</c:v>
                </c:pt>
                <c:pt idx="2718">
                  <c:v>42556</c:v>
                </c:pt>
                <c:pt idx="2719">
                  <c:v>42557</c:v>
                </c:pt>
                <c:pt idx="2720">
                  <c:v>42558</c:v>
                </c:pt>
                <c:pt idx="2721">
                  <c:v>42559</c:v>
                </c:pt>
                <c:pt idx="2722">
                  <c:v>42562</c:v>
                </c:pt>
                <c:pt idx="2723">
                  <c:v>42563</c:v>
                </c:pt>
                <c:pt idx="2724">
                  <c:v>42564</c:v>
                </c:pt>
                <c:pt idx="2725">
                  <c:v>42565</c:v>
                </c:pt>
                <c:pt idx="2726">
                  <c:v>42566</c:v>
                </c:pt>
                <c:pt idx="2727">
                  <c:v>42569</c:v>
                </c:pt>
                <c:pt idx="2728">
                  <c:v>42570</c:v>
                </c:pt>
                <c:pt idx="2729">
                  <c:v>42571</c:v>
                </c:pt>
                <c:pt idx="2730">
                  <c:v>42572</c:v>
                </c:pt>
                <c:pt idx="2731">
                  <c:v>42573</c:v>
                </c:pt>
                <c:pt idx="2732">
                  <c:v>42576</c:v>
                </c:pt>
                <c:pt idx="2733">
                  <c:v>42577</c:v>
                </c:pt>
                <c:pt idx="2734">
                  <c:v>42578</c:v>
                </c:pt>
                <c:pt idx="2735">
                  <c:v>42579</c:v>
                </c:pt>
                <c:pt idx="2736">
                  <c:v>42580</c:v>
                </c:pt>
                <c:pt idx="2737">
                  <c:v>42583</c:v>
                </c:pt>
                <c:pt idx="2738">
                  <c:v>42584</c:v>
                </c:pt>
                <c:pt idx="2739">
                  <c:v>42585</c:v>
                </c:pt>
                <c:pt idx="2740">
                  <c:v>42586</c:v>
                </c:pt>
                <c:pt idx="2741">
                  <c:v>42587</c:v>
                </c:pt>
                <c:pt idx="2742">
                  <c:v>42590</c:v>
                </c:pt>
                <c:pt idx="2743">
                  <c:v>42591</c:v>
                </c:pt>
                <c:pt idx="2744">
                  <c:v>42592</c:v>
                </c:pt>
                <c:pt idx="2745">
                  <c:v>42593</c:v>
                </c:pt>
                <c:pt idx="2746">
                  <c:v>42594</c:v>
                </c:pt>
                <c:pt idx="2747">
                  <c:v>42597</c:v>
                </c:pt>
                <c:pt idx="2748">
                  <c:v>42598</c:v>
                </c:pt>
                <c:pt idx="2749">
                  <c:v>42599</c:v>
                </c:pt>
                <c:pt idx="2750">
                  <c:v>42600</c:v>
                </c:pt>
                <c:pt idx="2751">
                  <c:v>42601</c:v>
                </c:pt>
                <c:pt idx="2752">
                  <c:v>42604</c:v>
                </c:pt>
                <c:pt idx="2753">
                  <c:v>42605</c:v>
                </c:pt>
                <c:pt idx="2754">
                  <c:v>42606</c:v>
                </c:pt>
                <c:pt idx="2755">
                  <c:v>42607</c:v>
                </c:pt>
                <c:pt idx="2756">
                  <c:v>42608</c:v>
                </c:pt>
                <c:pt idx="2757">
                  <c:v>42611</c:v>
                </c:pt>
                <c:pt idx="2758">
                  <c:v>42612</c:v>
                </c:pt>
                <c:pt idx="2759">
                  <c:v>42613</c:v>
                </c:pt>
                <c:pt idx="2760">
                  <c:v>42614</c:v>
                </c:pt>
                <c:pt idx="2761">
                  <c:v>42615</c:v>
                </c:pt>
                <c:pt idx="2762">
                  <c:v>42618</c:v>
                </c:pt>
                <c:pt idx="2763">
                  <c:v>42619</c:v>
                </c:pt>
                <c:pt idx="2764">
                  <c:v>42620</c:v>
                </c:pt>
                <c:pt idx="2765">
                  <c:v>42621</c:v>
                </c:pt>
                <c:pt idx="2766">
                  <c:v>42622</c:v>
                </c:pt>
                <c:pt idx="2767">
                  <c:v>42625</c:v>
                </c:pt>
                <c:pt idx="2768">
                  <c:v>42626</c:v>
                </c:pt>
                <c:pt idx="2769">
                  <c:v>42627</c:v>
                </c:pt>
                <c:pt idx="2770">
                  <c:v>42628</c:v>
                </c:pt>
                <c:pt idx="2771">
                  <c:v>42629</c:v>
                </c:pt>
                <c:pt idx="2772">
                  <c:v>42632</c:v>
                </c:pt>
                <c:pt idx="2773">
                  <c:v>42633</c:v>
                </c:pt>
                <c:pt idx="2774">
                  <c:v>42634</c:v>
                </c:pt>
                <c:pt idx="2775">
                  <c:v>42635</c:v>
                </c:pt>
                <c:pt idx="2776">
                  <c:v>42636</c:v>
                </c:pt>
                <c:pt idx="2777">
                  <c:v>42639</c:v>
                </c:pt>
                <c:pt idx="2778">
                  <c:v>42640</c:v>
                </c:pt>
                <c:pt idx="2779">
                  <c:v>42641</c:v>
                </c:pt>
                <c:pt idx="2780">
                  <c:v>42642</c:v>
                </c:pt>
                <c:pt idx="2781">
                  <c:v>42643</c:v>
                </c:pt>
                <c:pt idx="2782">
                  <c:v>42646</c:v>
                </c:pt>
                <c:pt idx="2783">
                  <c:v>42647</c:v>
                </c:pt>
                <c:pt idx="2784">
                  <c:v>42648</c:v>
                </c:pt>
                <c:pt idx="2785">
                  <c:v>42649</c:v>
                </c:pt>
                <c:pt idx="2786">
                  <c:v>42650</c:v>
                </c:pt>
                <c:pt idx="2787">
                  <c:v>42653</c:v>
                </c:pt>
                <c:pt idx="2788">
                  <c:v>42654</c:v>
                </c:pt>
                <c:pt idx="2789">
                  <c:v>42655</c:v>
                </c:pt>
                <c:pt idx="2790">
                  <c:v>42656</c:v>
                </c:pt>
                <c:pt idx="2791">
                  <c:v>42657</c:v>
                </c:pt>
                <c:pt idx="2792">
                  <c:v>42660</c:v>
                </c:pt>
                <c:pt idx="2793">
                  <c:v>42661</c:v>
                </c:pt>
                <c:pt idx="2794">
                  <c:v>42662</c:v>
                </c:pt>
                <c:pt idx="2795">
                  <c:v>42663</c:v>
                </c:pt>
                <c:pt idx="2796">
                  <c:v>42664</c:v>
                </c:pt>
                <c:pt idx="2797">
                  <c:v>42667</c:v>
                </c:pt>
                <c:pt idx="2798">
                  <c:v>42668</c:v>
                </c:pt>
                <c:pt idx="2799">
                  <c:v>42669</c:v>
                </c:pt>
                <c:pt idx="2800">
                  <c:v>42670</c:v>
                </c:pt>
                <c:pt idx="2801">
                  <c:v>42671</c:v>
                </c:pt>
                <c:pt idx="2802">
                  <c:v>42674</c:v>
                </c:pt>
                <c:pt idx="2803">
                  <c:v>42675</c:v>
                </c:pt>
                <c:pt idx="2804">
                  <c:v>42676</c:v>
                </c:pt>
                <c:pt idx="2805">
                  <c:v>42677</c:v>
                </c:pt>
                <c:pt idx="2806">
                  <c:v>42678</c:v>
                </c:pt>
                <c:pt idx="2807">
                  <c:v>42681</c:v>
                </c:pt>
                <c:pt idx="2808">
                  <c:v>42682</c:v>
                </c:pt>
                <c:pt idx="2809">
                  <c:v>42683</c:v>
                </c:pt>
                <c:pt idx="2810">
                  <c:v>42684</c:v>
                </c:pt>
                <c:pt idx="2811">
                  <c:v>42685</c:v>
                </c:pt>
                <c:pt idx="2812">
                  <c:v>42688</c:v>
                </c:pt>
                <c:pt idx="2813">
                  <c:v>42689</c:v>
                </c:pt>
                <c:pt idx="2814">
                  <c:v>42690</c:v>
                </c:pt>
                <c:pt idx="2815">
                  <c:v>42691</c:v>
                </c:pt>
                <c:pt idx="2816">
                  <c:v>42692</c:v>
                </c:pt>
                <c:pt idx="2817">
                  <c:v>42695</c:v>
                </c:pt>
                <c:pt idx="2818">
                  <c:v>42696</c:v>
                </c:pt>
                <c:pt idx="2819">
                  <c:v>42697</c:v>
                </c:pt>
                <c:pt idx="2820">
                  <c:v>42698</c:v>
                </c:pt>
                <c:pt idx="2821">
                  <c:v>42699</c:v>
                </c:pt>
                <c:pt idx="2822">
                  <c:v>42702</c:v>
                </c:pt>
                <c:pt idx="2823">
                  <c:v>42703</c:v>
                </c:pt>
                <c:pt idx="2824">
                  <c:v>42704</c:v>
                </c:pt>
                <c:pt idx="2825">
                  <c:v>42705</c:v>
                </c:pt>
                <c:pt idx="2826">
                  <c:v>42706</c:v>
                </c:pt>
                <c:pt idx="2827">
                  <c:v>42709</c:v>
                </c:pt>
                <c:pt idx="2828">
                  <c:v>42710</c:v>
                </c:pt>
                <c:pt idx="2829">
                  <c:v>42711</c:v>
                </c:pt>
                <c:pt idx="2830">
                  <c:v>42712</c:v>
                </c:pt>
                <c:pt idx="2831">
                  <c:v>42713</c:v>
                </c:pt>
                <c:pt idx="2832">
                  <c:v>42716</c:v>
                </c:pt>
                <c:pt idx="2833">
                  <c:v>42717</c:v>
                </c:pt>
                <c:pt idx="2834">
                  <c:v>42718</c:v>
                </c:pt>
                <c:pt idx="2835">
                  <c:v>42719</c:v>
                </c:pt>
                <c:pt idx="2836">
                  <c:v>42720</c:v>
                </c:pt>
                <c:pt idx="2837">
                  <c:v>42723</c:v>
                </c:pt>
                <c:pt idx="2838">
                  <c:v>42724</c:v>
                </c:pt>
                <c:pt idx="2839">
                  <c:v>42725</c:v>
                </c:pt>
                <c:pt idx="2840">
                  <c:v>42726</c:v>
                </c:pt>
                <c:pt idx="2841">
                  <c:v>42727</c:v>
                </c:pt>
                <c:pt idx="2842">
                  <c:v>42730</c:v>
                </c:pt>
                <c:pt idx="2843">
                  <c:v>42731</c:v>
                </c:pt>
                <c:pt idx="2844">
                  <c:v>42732</c:v>
                </c:pt>
                <c:pt idx="2845">
                  <c:v>42733</c:v>
                </c:pt>
                <c:pt idx="2846">
                  <c:v>42734</c:v>
                </c:pt>
                <c:pt idx="2847">
                  <c:v>42737</c:v>
                </c:pt>
                <c:pt idx="2848">
                  <c:v>42738</c:v>
                </c:pt>
                <c:pt idx="2849">
                  <c:v>42739</c:v>
                </c:pt>
                <c:pt idx="2850">
                  <c:v>42740</c:v>
                </c:pt>
                <c:pt idx="2851">
                  <c:v>42741</c:v>
                </c:pt>
                <c:pt idx="2852">
                  <c:v>42744</c:v>
                </c:pt>
                <c:pt idx="2853">
                  <c:v>42745</c:v>
                </c:pt>
                <c:pt idx="2854">
                  <c:v>42746</c:v>
                </c:pt>
                <c:pt idx="2855">
                  <c:v>42747</c:v>
                </c:pt>
                <c:pt idx="2856">
                  <c:v>42748</c:v>
                </c:pt>
                <c:pt idx="2857">
                  <c:v>42751</c:v>
                </c:pt>
                <c:pt idx="2858">
                  <c:v>42752</c:v>
                </c:pt>
                <c:pt idx="2859">
                  <c:v>42753</c:v>
                </c:pt>
                <c:pt idx="2860">
                  <c:v>42754</c:v>
                </c:pt>
                <c:pt idx="2861">
                  <c:v>42755</c:v>
                </c:pt>
                <c:pt idx="2862">
                  <c:v>42758</c:v>
                </c:pt>
                <c:pt idx="2863">
                  <c:v>42759</c:v>
                </c:pt>
                <c:pt idx="2864">
                  <c:v>42760</c:v>
                </c:pt>
                <c:pt idx="2865">
                  <c:v>42761</c:v>
                </c:pt>
                <c:pt idx="2866">
                  <c:v>42762</c:v>
                </c:pt>
                <c:pt idx="2867">
                  <c:v>42765</c:v>
                </c:pt>
                <c:pt idx="2868">
                  <c:v>42766</c:v>
                </c:pt>
                <c:pt idx="2869">
                  <c:v>42767</c:v>
                </c:pt>
                <c:pt idx="2870">
                  <c:v>42768</c:v>
                </c:pt>
                <c:pt idx="2871">
                  <c:v>42769</c:v>
                </c:pt>
                <c:pt idx="2872">
                  <c:v>42772</c:v>
                </c:pt>
                <c:pt idx="2873">
                  <c:v>42773</c:v>
                </c:pt>
                <c:pt idx="2874">
                  <c:v>42774</c:v>
                </c:pt>
                <c:pt idx="2875">
                  <c:v>42775</c:v>
                </c:pt>
                <c:pt idx="2876">
                  <c:v>42776</c:v>
                </c:pt>
                <c:pt idx="2877">
                  <c:v>42779</c:v>
                </c:pt>
                <c:pt idx="2878">
                  <c:v>42780</c:v>
                </c:pt>
                <c:pt idx="2879">
                  <c:v>42781</c:v>
                </c:pt>
                <c:pt idx="2880">
                  <c:v>42782</c:v>
                </c:pt>
                <c:pt idx="2881">
                  <c:v>42783</c:v>
                </c:pt>
                <c:pt idx="2882">
                  <c:v>42786</c:v>
                </c:pt>
                <c:pt idx="2883">
                  <c:v>42787</c:v>
                </c:pt>
                <c:pt idx="2884">
                  <c:v>42788</c:v>
                </c:pt>
                <c:pt idx="2885">
                  <c:v>42789</c:v>
                </c:pt>
                <c:pt idx="2886">
                  <c:v>42790</c:v>
                </c:pt>
                <c:pt idx="2887">
                  <c:v>42793</c:v>
                </c:pt>
                <c:pt idx="2888">
                  <c:v>42794</c:v>
                </c:pt>
                <c:pt idx="2889">
                  <c:v>42795</c:v>
                </c:pt>
                <c:pt idx="2890">
                  <c:v>42796</c:v>
                </c:pt>
                <c:pt idx="2891">
                  <c:v>42797</c:v>
                </c:pt>
                <c:pt idx="2892">
                  <c:v>42800</c:v>
                </c:pt>
                <c:pt idx="2893">
                  <c:v>42801</c:v>
                </c:pt>
                <c:pt idx="2894">
                  <c:v>42802</c:v>
                </c:pt>
                <c:pt idx="2895">
                  <c:v>42803</c:v>
                </c:pt>
                <c:pt idx="2896">
                  <c:v>42804</c:v>
                </c:pt>
                <c:pt idx="2897">
                  <c:v>42807</c:v>
                </c:pt>
                <c:pt idx="2898">
                  <c:v>42808</c:v>
                </c:pt>
                <c:pt idx="2899">
                  <c:v>42809</c:v>
                </c:pt>
                <c:pt idx="2900">
                  <c:v>42810</c:v>
                </c:pt>
                <c:pt idx="2901">
                  <c:v>42811</c:v>
                </c:pt>
                <c:pt idx="2902">
                  <c:v>42814</c:v>
                </c:pt>
                <c:pt idx="2903">
                  <c:v>42815</c:v>
                </c:pt>
                <c:pt idx="2904">
                  <c:v>42816</c:v>
                </c:pt>
                <c:pt idx="2905">
                  <c:v>42817</c:v>
                </c:pt>
                <c:pt idx="2906">
                  <c:v>42818</c:v>
                </c:pt>
                <c:pt idx="2907">
                  <c:v>42821</c:v>
                </c:pt>
                <c:pt idx="2908">
                  <c:v>42822</c:v>
                </c:pt>
                <c:pt idx="2909">
                  <c:v>42823</c:v>
                </c:pt>
                <c:pt idx="2910">
                  <c:v>42824</c:v>
                </c:pt>
                <c:pt idx="2911">
                  <c:v>42825</c:v>
                </c:pt>
                <c:pt idx="2912">
                  <c:v>42828</c:v>
                </c:pt>
                <c:pt idx="2913">
                  <c:v>42829</c:v>
                </c:pt>
                <c:pt idx="2914">
                  <c:v>42830</c:v>
                </c:pt>
                <c:pt idx="2915">
                  <c:v>42831</c:v>
                </c:pt>
                <c:pt idx="2916">
                  <c:v>42832</c:v>
                </c:pt>
                <c:pt idx="2917">
                  <c:v>42835</c:v>
                </c:pt>
                <c:pt idx="2918">
                  <c:v>42836</c:v>
                </c:pt>
                <c:pt idx="2919">
                  <c:v>42837</c:v>
                </c:pt>
                <c:pt idx="2920">
                  <c:v>42838</c:v>
                </c:pt>
                <c:pt idx="2921">
                  <c:v>42842</c:v>
                </c:pt>
                <c:pt idx="2922">
                  <c:v>42843</c:v>
                </c:pt>
                <c:pt idx="2923">
                  <c:v>42844</c:v>
                </c:pt>
                <c:pt idx="2924">
                  <c:v>42845</c:v>
                </c:pt>
                <c:pt idx="2925">
                  <c:v>42846</c:v>
                </c:pt>
                <c:pt idx="2926">
                  <c:v>42849</c:v>
                </c:pt>
                <c:pt idx="2927">
                  <c:v>42850</c:v>
                </c:pt>
                <c:pt idx="2928">
                  <c:v>42851</c:v>
                </c:pt>
                <c:pt idx="2929">
                  <c:v>42852</c:v>
                </c:pt>
                <c:pt idx="2930">
                  <c:v>42853</c:v>
                </c:pt>
                <c:pt idx="2931">
                  <c:v>42856</c:v>
                </c:pt>
                <c:pt idx="2932">
                  <c:v>42857</c:v>
                </c:pt>
                <c:pt idx="2933">
                  <c:v>42858</c:v>
                </c:pt>
                <c:pt idx="2934">
                  <c:v>42859</c:v>
                </c:pt>
                <c:pt idx="2935">
                  <c:v>42860</c:v>
                </c:pt>
                <c:pt idx="2936">
                  <c:v>42863</c:v>
                </c:pt>
                <c:pt idx="2937">
                  <c:v>42864</c:v>
                </c:pt>
                <c:pt idx="2938">
                  <c:v>42865</c:v>
                </c:pt>
                <c:pt idx="2939">
                  <c:v>42866</c:v>
                </c:pt>
                <c:pt idx="2940">
                  <c:v>42867</c:v>
                </c:pt>
                <c:pt idx="2941">
                  <c:v>42870</c:v>
                </c:pt>
                <c:pt idx="2942">
                  <c:v>42871</c:v>
                </c:pt>
                <c:pt idx="2943">
                  <c:v>42872</c:v>
                </c:pt>
                <c:pt idx="2944">
                  <c:v>42873</c:v>
                </c:pt>
                <c:pt idx="2945">
                  <c:v>42874</c:v>
                </c:pt>
                <c:pt idx="2946">
                  <c:v>42877</c:v>
                </c:pt>
                <c:pt idx="2947">
                  <c:v>42878</c:v>
                </c:pt>
                <c:pt idx="2948">
                  <c:v>42879</c:v>
                </c:pt>
                <c:pt idx="2949">
                  <c:v>42880</c:v>
                </c:pt>
                <c:pt idx="2950">
                  <c:v>42881</c:v>
                </c:pt>
                <c:pt idx="2951">
                  <c:v>42884</c:v>
                </c:pt>
                <c:pt idx="2952">
                  <c:v>42885</c:v>
                </c:pt>
                <c:pt idx="2953">
                  <c:v>42886</c:v>
                </c:pt>
                <c:pt idx="2954">
                  <c:v>42887</c:v>
                </c:pt>
                <c:pt idx="2955">
                  <c:v>42888</c:v>
                </c:pt>
                <c:pt idx="2956">
                  <c:v>42891</c:v>
                </c:pt>
                <c:pt idx="2957">
                  <c:v>42892</c:v>
                </c:pt>
                <c:pt idx="2958">
                  <c:v>42893</c:v>
                </c:pt>
                <c:pt idx="2959">
                  <c:v>42894</c:v>
                </c:pt>
                <c:pt idx="2960">
                  <c:v>42895</c:v>
                </c:pt>
                <c:pt idx="2961">
                  <c:v>42898</c:v>
                </c:pt>
                <c:pt idx="2962">
                  <c:v>42899</c:v>
                </c:pt>
                <c:pt idx="2963">
                  <c:v>42900</c:v>
                </c:pt>
                <c:pt idx="2964">
                  <c:v>42901</c:v>
                </c:pt>
                <c:pt idx="2965">
                  <c:v>42902</c:v>
                </c:pt>
                <c:pt idx="2966">
                  <c:v>42905</c:v>
                </c:pt>
                <c:pt idx="2967">
                  <c:v>42906</c:v>
                </c:pt>
                <c:pt idx="2968">
                  <c:v>42907</c:v>
                </c:pt>
                <c:pt idx="2969">
                  <c:v>42908</c:v>
                </c:pt>
                <c:pt idx="2970">
                  <c:v>42909</c:v>
                </c:pt>
                <c:pt idx="2971">
                  <c:v>42912</c:v>
                </c:pt>
                <c:pt idx="2972">
                  <c:v>42913</c:v>
                </c:pt>
                <c:pt idx="2973">
                  <c:v>42914</c:v>
                </c:pt>
                <c:pt idx="2974">
                  <c:v>42915</c:v>
                </c:pt>
                <c:pt idx="2975">
                  <c:v>42916</c:v>
                </c:pt>
                <c:pt idx="2976">
                  <c:v>42919</c:v>
                </c:pt>
                <c:pt idx="2977">
                  <c:v>42920</c:v>
                </c:pt>
                <c:pt idx="2978">
                  <c:v>42921</c:v>
                </c:pt>
                <c:pt idx="2979">
                  <c:v>42922</c:v>
                </c:pt>
                <c:pt idx="2980">
                  <c:v>42923</c:v>
                </c:pt>
                <c:pt idx="2981">
                  <c:v>42926</c:v>
                </c:pt>
                <c:pt idx="2982">
                  <c:v>42927</c:v>
                </c:pt>
                <c:pt idx="2983">
                  <c:v>42928</c:v>
                </c:pt>
                <c:pt idx="2984">
                  <c:v>42929</c:v>
                </c:pt>
                <c:pt idx="2985">
                  <c:v>42930</c:v>
                </c:pt>
                <c:pt idx="2986">
                  <c:v>42933</c:v>
                </c:pt>
                <c:pt idx="2987">
                  <c:v>42934</c:v>
                </c:pt>
                <c:pt idx="2988">
                  <c:v>42935</c:v>
                </c:pt>
                <c:pt idx="2989">
                  <c:v>42936</c:v>
                </c:pt>
                <c:pt idx="2990">
                  <c:v>42937</c:v>
                </c:pt>
                <c:pt idx="2991">
                  <c:v>42940</c:v>
                </c:pt>
                <c:pt idx="2992">
                  <c:v>42941</c:v>
                </c:pt>
                <c:pt idx="2993">
                  <c:v>42942</c:v>
                </c:pt>
                <c:pt idx="2994">
                  <c:v>42943</c:v>
                </c:pt>
                <c:pt idx="2995">
                  <c:v>42944</c:v>
                </c:pt>
                <c:pt idx="2996">
                  <c:v>42947</c:v>
                </c:pt>
                <c:pt idx="2997">
                  <c:v>42948</c:v>
                </c:pt>
                <c:pt idx="2998">
                  <c:v>42949</c:v>
                </c:pt>
                <c:pt idx="2999">
                  <c:v>42950</c:v>
                </c:pt>
                <c:pt idx="3000">
                  <c:v>42951</c:v>
                </c:pt>
                <c:pt idx="3001">
                  <c:v>42954</c:v>
                </c:pt>
                <c:pt idx="3002">
                  <c:v>42955</c:v>
                </c:pt>
                <c:pt idx="3003">
                  <c:v>42956</c:v>
                </c:pt>
                <c:pt idx="3004">
                  <c:v>42957</c:v>
                </c:pt>
                <c:pt idx="3005">
                  <c:v>42958</c:v>
                </c:pt>
                <c:pt idx="3006">
                  <c:v>42961</c:v>
                </c:pt>
                <c:pt idx="3007">
                  <c:v>42962</c:v>
                </c:pt>
                <c:pt idx="3008">
                  <c:v>42963</c:v>
                </c:pt>
                <c:pt idx="3009">
                  <c:v>42964</c:v>
                </c:pt>
                <c:pt idx="3010">
                  <c:v>42965</c:v>
                </c:pt>
                <c:pt idx="3011">
                  <c:v>42968</c:v>
                </c:pt>
                <c:pt idx="3012">
                  <c:v>42969</c:v>
                </c:pt>
                <c:pt idx="3013">
                  <c:v>42970</c:v>
                </c:pt>
                <c:pt idx="3014">
                  <c:v>42971</c:v>
                </c:pt>
                <c:pt idx="3015">
                  <c:v>42972</c:v>
                </c:pt>
                <c:pt idx="3016">
                  <c:v>42975</c:v>
                </c:pt>
                <c:pt idx="3017">
                  <c:v>42976</c:v>
                </c:pt>
                <c:pt idx="3018">
                  <c:v>42977</c:v>
                </c:pt>
                <c:pt idx="3019">
                  <c:v>42978</c:v>
                </c:pt>
                <c:pt idx="3020">
                  <c:v>42979</c:v>
                </c:pt>
                <c:pt idx="3021">
                  <c:v>42982</c:v>
                </c:pt>
                <c:pt idx="3022">
                  <c:v>42983</c:v>
                </c:pt>
                <c:pt idx="3023">
                  <c:v>42984</c:v>
                </c:pt>
                <c:pt idx="3024">
                  <c:v>42985</c:v>
                </c:pt>
                <c:pt idx="3025">
                  <c:v>42986</c:v>
                </c:pt>
                <c:pt idx="3026">
                  <c:v>42989</c:v>
                </c:pt>
                <c:pt idx="3027">
                  <c:v>42990</c:v>
                </c:pt>
                <c:pt idx="3028">
                  <c:v>42991</c:v>
                </c:pt>
                <c:pt idx="3029">
                  <c:v>42992</c:v>
                </c:pt>
                <c:pt idx="3030">
                  <c:v>42993</c:v>
                </c:pt>
                <c:pt idx="3031">
                  <c:v>42996</c:v>
                </c:pt>
                <c:pt idx="3032">
                  <c:v>42997</c:v>
                </c:pt>
                <c:pt idx="3033">
                  <c:v>42998</c:v>
                </c:pt>
                <c:pt idx="3034">
                  <c:v>42999</c:v>
                </c:pt>
                <c:pt idx="3035">
                  <c:v>43000</c:v>
                </c:pt>
                <c:pt idx="3036">
                  <c:v>43003</c:v>
                </c:pt>
                <c:pt idx="3037">
                  <c:v>43004</c:v>
                </c:pt>
                <c:pt idx="3038">
                  <c:v>43005</c:v>
                </c:pt>
                <c:pt idx="3039">
                  <c:v>43006</c:v>
                </c:pt>
                <c:pt idx="3040">
                  <c:v>43007</c:v>
                </c:pt>
                <c:pt idx="3041">
                  <c:v>43010</c:v>
                </c:pt>
                <c:pt idx="3042">
                  <c:v>43011</c:v>
                </c:pt>
                <c:pt idx="3043">
                  <c:v>43012</c:v>
                </c:pt>
                <c:pt idx="3044">
                  <c:v>43013</c:v>
                </c:pt>
                <c:pt idx="3045">
                  <c:v>43014</c:v>
                </c:pt>
                <c:pt idx="3046">
                  <c:v>43017</c:v>
                </c:pt>
                <c:pt idx="3047">
                  <c:v>43018</c:v>
                </c:pt>
                <c:pt idx="3048">
                  <c:v>43019</c:v>
                </c:pt>
                <c:pt idx="3049">
                  <c:v>43020</c:v>
                </c:pt>
                <c:pt idx="3050">
                  <c:v>43021</c:v>
                </c:pt>
                <c:pt idx="3051">
                  <c:v>43024</c:v>
                </c:pt>
                <c:pt idx="3052">
                  <c:v>43025</c:v>
                </c:pt>
                <c:pt idx="3053">
                  <c:v>43026</c:v>
                </c:pt>
                <c:pt idx="3054">
                  <c:v>43027</c:v>
                </c:pt>
                <c:pt idx="3055">
                  <c:v>43028</c:v>
                </c:pt>
                <c:pt idx="3056">
                  <c:v>43031</c:v>
                </c:pt>
                <c:pt idx="3057">
                  <c:v>43032</c:v>
                </c:pt>
                <c:pt idx="3058">
                  <c:v>43033</c:v>
                </c:pt>
                <c:pt idx="3059">
                  <c:v>43034</c:v>
                </c:pt>
                <c:pt idx="3060">
                  <c:v>43035</c:v>
                </c:pt>
                <c:pt idx="3061">
                  <c:v>43038</c:v>
                </c:pt>
                <c:pt idx="3062">
                  <c:v>43039</c:v>
                </c:pt>
                <c:pt idx="3063">
                  <c:v>43040</c:v>
                </c:pt>
                <c:pt idx="3064">
                  <c:v>43041</c:v>
                </c:pt>
                <c:pt idx="3065">
                  <c:v>43042</c:v>
                </c:pt>
                <c:pt idx="3066">
                  <c:v>43045</c:v>
                </c:pt>
                <c:pt idx="3067">
                  <c:v>43046</c:v>
                </c:pt>
                <c:pt idx="3068">
                  <c:v>43047</c:v>
                </c:pt>
                <c:pt idx="3069">
                  <c:v>43048</c:v>
                </c:pt>
                <c:pt idx="3070">
                  <c:v>43049</c:v>
                </c:pt>
                <c:pt idx="3071">
                  <c:v>43052</c:v>
                </c:pt>
                <c:pt idx="3072">
                  <c:v>43053</c:v>
                </c:pt>
                <c:pt idx="3073">
                  <c:v>43054</c:v>
                </c:pt>
                <c:pt idx="3074">
                  <c:v>43055</c:v>
                </c:pt>
                <c:pt idx="3075">
                  <c:v>43056</c:v>
                </c:pt>
                <c:pt idx="3076">
                  <c:v>43059</c:v>
                </c:pt>
                <c:pt idx="3077">
                  <c:v>43060</c:v>
                </c:pt>
                <c:pt idx="3078">
                  <c:v>43061</c:v>
                </c:pt>
                <c:pt idx="3079">
                  <c:v>43062</c:v>
                </c:pt>
                <c:pt idx="3080">
                  <c:v>43063</c:v>
                </c:pt>
                <c:pt idx="3081">
                  <c:v>43066</c:v>
                </c:pt>
                <c:pt idx="3082">
                  <c:v>43067</c:v>
                </c:pt>
                <c:pt idx="3083">
                  <c:v>43068</c:v>
                </c:pt>
                <c:pt idx="3084">
                  <c:v>43069</c:v>
                </c:pt>
                <c:pt idx="3085">
                  <c:v>43070</c:v>
                </c:pt>
                <c:pt idx="3086">
                  <c:v>43073</c:v>
                </c:pt>
                <c:pt idx="3087">
                  <c:v>43074</c:v>
                </c:pt>
                <c:pt idx="3088">
                  <c:v>43075</c:v>
                </c:pt>
                <c:pt idx="3089">
                  <c:v>43076</c:v>
                </c:pt>
                <c:pt idx="3090">
                  <c:v>43077</c:v>
                </c:pt>
                <c:pt idx="3091">
                  <c:v>43080</c:v>
                </c:pt>
                <c:pt idx="3092">
                  <c:v>43081</c:v>
                </c:pt>
                <c:pt idx="3093">
                  <c:v>43082</c:v>
                </c:pt>
                <c:pt idx="3094">
                  <c:v>43083</c:v>
                </c:pt>
                <c:pt idx="3095">
                  <c:v>43084</c:v>
                </c:pt>
                <c:pt idx="3096">
                  <c:v>43087</c:v>
                </c:pt>
                <c:pt idx="3097">
                  <c:v>43088</c:v>
                </c:pt>
                <c:pt idx="3098">
                  <c:v>43089</c:v>
                </c:pt>
                <c:pt idx="3099">
                  <c:v>43090</c:v>
                </c:pt>
                <c:pt idx="3100">
                  <c:v>43091</c:v>
                </c:pt>
                <c:pt idx="3101">
                  <c:v>43095</c:v>
                </c:pt>
                <c:pt idx="3102">
                  <c:v>43096</c:v>
                </c:pt>
                <c:pt idx="3103">
                  <c:v>43097</c:v>
                </c:pt>
                <c:pt idx="3104">
                  <c:v>43098</c:v>
                </c:pt>
                <c:pt idx="3105">
                  <c:v>43102</c:v>
                </c:pt>
                <c:pt idx="3106">
                  <c:v>43103</c:v>
                </c:pt>
                <c:pt idx="3107">
                  <c:v>43104</c:v>
                </c:pt>
                <c:pt idx="3108">
                  <c:v>43105</c:v>
                </c:pt>
                <c:pt idx="3109">
                  <c:v>43108</c:v>
                </c:pt>
                <c:pt idx="3110">
                  <c:v>43109</c:v>
                </c:pt>
                <c:pt idx="3111">
                  <c:v>43110</c:v>
                </c:pt>
                <c:pt idx="3112">
                  <c:v>43111</c:v>
                </c:pt>
                <c:pt idx="3113">
                  <c:v>43112</c:v>
                </c:pt>
                <c:pt idx="3114">
                  <c:v>43115</c:v>
                </c:pt>
                <c:pt idx="3115">
                  <c:v>43116</c:v>
                </c:pt>
                <c:pt idx="3116">
                  <c:v>43117</c:v>
                </c:pt>
                <c:pt idx="3117">
                  <c:v>43118</c:v>
                </c:pt>
                <c:pt idx="3118">
                  <c:v>43119</c:v>
                </c:pt>
                <c:pt idx="3119">
                  <c:v>43122</c:v>
                </c:pt>
                <c:pt idx="3120">
                  <c:v>43123</c:v>
                </c:pt>
                <c:pt idx="3121">
                  <c:v>43124</c:v>
                </c:pt>
                <c:pt idx="3122">
                  <c:v>43125</c:v>
                </c:pt>
                <c:pt idx="3123">
                  <c:v>43126</c:v>
                </c:pt>
                <c:pt idx="3124">
                  <c:v>43129</c:v>
                </c:pt>
                <c:pt idx="3125">
                  <c:v>43130</c:v>
                </c:pt>
                <c:pt idx="3126">
                  <c:v>43131</c:v>
                </c:pt>
                <c:pt idx="3127">
                  <c:v>43132</c:v>
                </c:pt>
                <c:pt idx="3128">
                  <c:v>43133</c:v>
                </c:pt>
                <c:pt idx="3129">
                  <c:v>43136</c:v>
                </c:pt>
                <c:pt idx="3130">
                  <c:v>43137</c:v>
                </c:pt>
                <c:pt idx="3131">
                  <c:v>43138</c:v>
                </c:pt>
                <c:pt idx="3132">
                  <c:v>43139</c:v>
                </c:pt>
                <c:pt idx="3133">
                  <c:v>43140</c:v>
                </c:pt>
                <c:pt idx="3134">
                  <c:v>43143</c:v>
                </c:pt>
                <c:pt idx="3135">
                  <c:v>43144</c:v>
                </c:pt>
                <c:pt idx="3136">
                  <c:v>43145</c:v>
                </c:pt>
                <c:pt idx="3137">
                  <c:v>43146</c:v>
                </c:pt>
                <c:pt idx="3138">
                  <c:v>43147</c:v>
                </c:pt>
                <c:pt idx="3139">
                  <c:v>43150</c:v>
                </c:pt>
                <c:pt idx="3140">
                  <c:v>43151</c:v>
                </c:pt>
                <c:pt idx="3141">
                  <c:v>43152</c:v>
                </c:pt>
                <c:pt idx="3142">
                  <c:v>43153</c:v>
                </c:pt>
                <c:pt idx="3143">
                  <c:v>43154</c:v>
                </c:pt>
                <c:pt idx="3144">
                  <c:v>43157</c:v>
                </c:pt>
                <c:pt idx="3145">
                  <c:v>43158</c:v>
                </c:pt>
                <c:pt idx="3146">
                  <c:v>43159</c:v>
                </c:pt>
                <c:pt idx="3147">
                  <c:v>43160</c:v>
                </c:pt>
                <c:pt idx="3148">
                  <c:v>43161</c:v>
                </c:pt>
                <c:pt idx="3149">
                  <c:v>43164</c:v>
                </c:pt>
                <c:pt idx="3150">
                  <c:v>43165</c:v>
                </c:pt>
                <c:pt idx="3151">
                  <c:v>43166</c:v>
                </c:pt>
                <c:pt idx="3152">
                  <c:v>43167</c:v>
                </c:pt>
                <c:pt idx="3153">
                  <c:v>43168</c:v>
                </c:pt>
                <c:pt idx="3154">
                  <c:v>43171</c:v>
                </c:pt>
                <c:pt idx="3155">
                  <c:v>43172</c:v>
                </c:pt>
                <c:pt idx="3156">
                  <c:v>43173</c:v>
                </c:pt>
                <c:pt idx="3157">
                  <c:v>43174</c:v>
                </c:pt>
                <c:pt idx="3158">
                  <c:v>43175</c:v>
                </c:pt>
                <c:pt idx="3159">
                  <c:v>43178</c:v>
                </c:pt>
                <c:pt idx="3160">
                  <c:v>43179</c:v>
                </c:pt>
                <c:pt idx="3161">
                  <c:v>43180</c:v>
                </c:pt>
                <c:pt idx="3162">
                  <c:v>43181</c:v>
                </c:pt>
                <c:pt idx="3163">
                  <c:v>43182</c:v>
                </c:pt>
                <c:pt idx="3164">
                  <c:v>43185</c:v>
                </c:pt>
                <c:pt idx="3165">
                  <c:v>43186</c:v>
                </c:pt>
                <c:pt idx="3166">
                  <c:v>43187</c:v>
                </c:pt>
                <c:pt idx="3167">
                  <c:v>43188</c:v>
                </c:pt>
                <c:pt idx="3168">
                  <c:v>43192</c:v>
                </c:pt>
                <c:pt idx="3169">
                  <c:v>43193</c:v>
                </c:pt>
                <c:pt idx="3170">
                  <c:v>43194</c:v>
                </c:pt>
                <c:pt idx="3171">
                  <c:v>43195</c:v>
                </c:pt>
                <c:pt idx="3172">
                  <c:v>43196</c:v>
                </c:pt>
                <c:pt idx="3173">
                  <c:v>43199</c:v>
                </c:pt>
                <c:pt idx="3174">
                  <c:v>43200</c:v>
                </c:pt>
                <c:pt idx="3175">
                  <c:v>43201</c:v>
                </c:pt>
                <c:pt idx="3176">
                  <c:v>43202</c:v>
                </c:pt>
                <c:pt idx="3177">
                  <c:v>43203</c:v>
                </c:pt>
                <c:pt idx="3178">
                  <c:v>43206</c:v>
                </c:pt>
                <c:pt idx="3179">
                  <c:v>43207</c:v>
                </c:pt>
                <c:pt idx="3180">
                  <c:v>43208</c:v>
                </c:pt>
                <c:pt idx="3181">
                  <c:v>43209</c:v>
                </c:pt>
                <c:pt idx="3182">
                  <c:v>43210</c:v>
                </c:pt>
                <c:pt idx="3183">
                  <c:v>43213</c:v>
                </c:pt>
                <c:pt idx="3184">
                  <c:v>43214</c:v>
                </c:pt>
                <c:pt idx="3185">
                  <c:v>43215</c:v>
                </c:pt>
                <c:pt idx="3186">
                  <c:v>43216</c:v>
                </c:pt>
                <c:pt idx="3187">
                  <c:v>43217</c:v>
                </c:pt>
                <c:pt idx="3188">
                  <c:v>43220</c:v>
                </c:pt>
                <c:pt idx="3189">
                  <c:v>43221</c:v>
                </c:pt>
                <c:pt idx="3190">
                  <c:v>43222</c:v>
                </c:pt>
                <c:pt idx="3191">
                  <c:v>43223</c:v>
                </c:pt>
                <c:pt idx="3192">
                  <c:v>43224</c:v>
                </c:pt>
                <c:pt idx="3193">
                  <c:v>43227</c:v>
                </c:pt>
                <c:pt idx="3194">
                  <c:v>43228</c:v>
                </c:pt>
                <c:pt idx="3195">
                  <c:v>43229</c:v>
                </c:pt>
                <c:pt idx="3196">
                  <c:v>43230</c:v>
                </c:pt>
                <c:pt idx="3197">
                  <c:v>43231</c:v>
                </c:pt>
                <c:pt idx="3198">
                  <c:v>43234</c:v>
                </c:pt>
                <c:pt idx="3199">
                  <c:v>43235</c:v>
                </c:pt>
                <c:pt idx="3200">
                  <c:v>43236</c:v>
                </c:pt>
                <c:pt idx="3201">
                  <c:v>43237</c:v>
                </c:pt>
                <c:pt idx="3202">
                  <c:v>43238</c:v>
                </c:pt>
                <c:pt idx="3203">
                  <c:v>43241</c:v>
                </c:pt>
                <c:pt idx="3204">
                  <c:v>43242</c:v>
                </c:pt>
                <c:pt idx="3205">
                  <c:v>43243</c:v>
                </c:pt>
                <c:pt idx="3206">
                  <c:v>43244</c:v>
                </c:pt>
                <c:pt idx="3207">
                  <c:v>43245</c:v>
                </c:pt>
                <c:pt idx="3208">
                  <c:v>43248</c:v>
                </c:pt>
                <c:pt idx="3209">
                  <c:v>43249</c:v>
                </c:pt>
                <c:pt idx="3210">
                  <c:v>43250</c:v>
                </c:pt>
                <c:pt idx="3211">
                  <c:v>43251</c:v>
                </c:pt>
                <c:pt idx="3212">
                  <c:v>43252</c:v>
                </c:pt>
                <c:pt idx="3213">
                  <c:v>43255</c:v>
                </c:pt>
                <c:pt idx="3214">
                  <c:v>43256</c:v>
                </c:pt>
                <c:pt idx="3215">
                  <c:v>43257</c:v>
                </c:pt>
                <c:pt idx="3216">
                  <c:v>43258</c:v>
                </c:pt>
                <c:pt idx="3217">
                  <c:v>43259</c:v>
                </c:pt>
                <c:pt idx="3218">
                  <c:v>43262</c:v>
                </c:pt>
                <c:pt idx="3219">
                  <c:v>43263</c:v>
                </c:pt>
                <c:pt idx="3220">
                  <c:v>43264</c:v>
                </c:pt>
                <c:pt idx="3221">
                  <c:v>43265</c:v>
                </c:pt>
                <c:pt idx="3222">
                  <c:v>43266</c:v>
                </c:pt>
                <c:pt idx="3223">
                  <c:v>43269</c:v>
                </c:pt>
                <c:pt idx="3224">
                  <c:v>43270</c:v>
                </c:pt>
                <c:pt idx="3225">
                  <c:v>43271</c:v>
                </c:pt>
                <c:pt idx="3226">
                  <c:v>43272</c:v>
                </c:pt>
                <c:pt idx="3227">
                  <c:v>43273</c:v>
                </c:pt>
                <c:pt idx="3228">
                  <c:v>43276</c:v>
                </c:pt>
                <c:pt idx="3229">
                  <c:v>43277</c:v>
                </c:pt>
                <c:pt idx="3230">
                  <c:v>43278</c:v>
                </c:pt>
                <c:pt idx="3231">
                  <c:v>43279</c:v>
                </c:pt>
                <c:pt idx="3232">
                  <c:v>43280</c:v>
                </c:pt>
                <c:pt idx="3233">
                  <c:v>43283</c:v>
                </c:pt>
                <c:pt idx="3234">
                  <c:v>43284</c:v>
                </c:pt>
                <c:pt idx="3235">
                  <c:v>43285</c:v>
                </c:pt>
                <c:pt idx="3236">
                  <c:v>43286</c:v>
                </c:pt>
                <c:pt idx="3237">
                  <c:v>43287</c:v>
                </c:pt>
                <c:pt idx="3238">
                  <c:v>43290</c:v>
                </c:pt>
                <c:pt idx="3239">
                  <c:v>43291</c:v>
                </c:pt>
                <c:pt idx="3240">
                  <c:v>43292</c:v>
                </c:pt>
                <c:pt idx="3241">
                  <c:v>43293</c:v>
                </c:pt>
                <c:pt idx="3242">
                  <c:v>43294</c:v>
                </c:pt>
                <c:pt idx="3243">
                  <c:v>43297</c:v>
                </c:pt>
                <c:pt idx="3244">
                  <c:v>43298</c:v>
                </c:pt>
                <c:pt idx="3245">
                  <c:v>43299</c:v>
                </c:pt>
                <c:pt idx="3246">
                  <c:v>43300</c:v>
                </c:pt>
                <c:pt idx="3247">
                  <c:v>43301</c:v>
                </c:pt>
                <c:pt idx="3248">
                  <c:v>43304</c:v>
                </c:pt>
                <c:pt idx="3249">
                  <c:v>43305</c:v>
                </c:pt>
                <c:pt idx="3250">
                  <c:v>43306</c:v>
                </c:pt>
                <c:pt idx="3251">
                  <c:v>43307</c:v>
                </c:pt>
                <c:pt idx="3252">
                  <c:v>43308</c:v>
                </c:pt>
                <c:pt idx="3253">
                  <c:v>43311</c:v>
                </c:pt>
                <c:pt idx="3254">
                  <c:v>43312</c:v>
                </c:pt>
                <c:pt idx="3255">
                  <c:v>43313</c:v>
                </c:pt>
                <c:pt idx="3256">
                  <c:v>43314</c:v>
                </c:pt>
                <c:pt idx="3257">
                  <c:v>43315</c:v>
                </c:pt>
                <c:pt idx="3258">
                  <c:v>43318</c:v>
                </c:pt>
                <c:pt idx="3259">
                  <c:v>43319</c:v>
                </c:pt>
                <c:pt idx="3260">
                  <c:v>43320</c:v>
                </c:pt>
                <c:pt idx="3261">
                  <c:v>43321</c:v>
                </c:pt>
                <c:pt idx="3262">
                  <c:v>43322</c:v>
                </c:pt>
                <c:pt idx="3263">
                  <c:v>43325</c:v>
                </c:pt>
                <c:pt idx="3264">
                  <c:v>43326</c:v>
                </c:pt>
                <c:pt idx="3265">
                  <c:v>43327</c:v>
                </c:pt>
                <c:pt idx="3266">
                  <c:v>43328</c:v>
                </c:pt>
                <c:pt idx="3267">
                  <c:v>43329</c:v>
                </c:pt>
                <c:pt idx="3268">
                  <c:v>43332</c:v>
                </c:pt>
                <c:pt idx="3269">
                  <c:v>43333</c:v>
                </c:pt>
                <c:pt idx="3270">
                  <c:v>43334</c:v>
                </c:pt>
                <c:pt idx="3271">
                  <c:v>43335</c:v>
                </c:pt>
                <c:pt idx="3272">
                  <c:v>43336</c:v>
                </c:pt>
                <c:pt idx="3273">
                  <c:v>43339</c:v>
                </c:pt>
                <c:pt idx="3274">
                  <c:v>43340</c:v>
                </c:pt>
                <c:pt idx="3275">
                  <c:v>43341</c:v>
                </c:pt>
                <c:pt idx="3276">
                  <c:v>43342</c:v>
                </c:pt>
                <c:pt idx="3277">
                  <c:v>43343</c:v>
                </c:pt>
                <c:pt idx="3278">
                  <c:v>43346</c:v>
                </c:pt>
                <c:pt idx="3279">
                  <c:v>43347</c:v>
                </c:pt>
                <c:pt idx="3280">
                  <c:v>43348</c:v>
                </c:pt>
                <c:pt idx="3281">
                  <c:v>43349</c:v>
                </c:pt>
                <c:pt idx="3282">
                  <c:v>43350</c:v>
                </c:pt>
                <c:pt idx="3283">
                  <c:v>43353</c:v>
                </c:pt>
                <c:pt idx="3284">
                  <c:v>43354</c:v>
                </c:pt>
                <c:pt idx="3285">
                  <c:v>43355</c:v>
                </c:pt>
                <c:pt idx="3286">
                  <c:v>43356</c:v>
                </c:pt>
                <c:pt idx="3287">
                  <c:v>43357</c:v>
                </c:pt>
                <c:pt idx="3288">
                  <c:v>43360</c:v>
                </c:pt>
                <c:pt idx="3289">
                  <c:v>43361</c:v>
                </c:pt>
                <c:pt idx="3290">
                  <c:v>43362</c:v>
                </c:pt>
                <c:pt idx="3291">
                  <c:v>43363</c:v>
                </c:pt>
                <c:pt idx="3292">
                  <c:v>43364</c:v>
                </c:pt>
                <c:pt idx="3293">
                  <c:v>43367</c:v>
                </c:pt>
                <c:pt idx="3294">
                  <c:v>43368</c:v>
                </c:pt>
                <c:pt idx="3295">
                  <c:v>43369</c:v>
                </c:pt>
                <c:pt idx="3296">
                  <c:v>43370</c:v>
                </c:pt>
                <c:pt idx="3297">
                  <c:v>43371</c:v>
                </c:pt>
                <c:pt idx="3298">
                  <c:v>43374</c:v>
                </c:pt>
                <c:pt idx="3299">
                  <c:v>43375</c:v>
                </c:pt>
                <c:pt idx="3300">
                  <c:v>43376</c:v>
                </c:pt>
                <c:pt idx="3301">
                  <c:v>43377</c:v>
                </c:pt>
                <c:pt idx="3302">
                  <c:v>43378</c:v>
                </c:pt>
                <c:pt idx="3303">
                  <c:v>43381</c:v>
                </c:pt>
                <c:pt idx="3304">
                  <c:v>43382</c:v>
                </c:pt>
                <c:pt idx="3305">
                  <c:v>43383</c:v>
                </c:pt>
                <c:pt idx="3306">
                  <c:v>43384</c:v>
                </c:pt>
                <c:pt idx="3307">
                  <c:v>43385</c:v>
                </c:pt>
                <c:pt idx="3308">
                  <c:v>43388</c:v>
                </c:pt>
                <c:pt idx="3309">
                  <c:v>43389</c:v>
                </c:pt>
                <c:pt idx="3310">
                  <c:v>43390</c:v>
                </c:pt>
                <c:pt idx="3311">
                  <c:v>43391</c:v>
                </c:pt>
                <c:pt idx="3312">
                  <c:v>43392</c:v>
                </c:pt>
                <c:pt idx="3313">
                  <c:v>43395</c:v>
                </c:pt>
                <c:pt idx="3314">
                  <c:v>43396</c:v>
                </c:pt>
                <c:pt idx="3315">
                  <c:v>43397</c:v>
                </c:pt>
                <c:pt idx="3316">
                  <c:v>43398</c:v>
                </c:pt>
                <c:pt idx="3317">
                  <c:v>43399</c:v>
                </c:pt>
                <c:pt idx="3318">
                  <c:v>43402</c:v>
                </c:pt>
                <c:pt idx="3319">
                  <c:v>43403</c:v>
                </c:pt>
                <c:pt idx="3320">
                  <c:v>43404</c:v>
                </c:pt>
                <c:pt idx="3321">
                  <c:v>43405</c:v>
                </c:pt>
                <c:pt idx="3322">
                  <c:v>43406</c:v>
                </c:pt>
                <c:pt idx="3323">
                  <c:v>43409</c:v>
                </c:pt>
                <c:pt idx="3324">
                  <c:v>43410</c:v>
                </c:pt>
                <c:pt idx="3325">
                  <c:v>43411</c:v>
                </c:pt>
                <c:pt idx="3326">
                  <c:v>43412</c:v>
                </c:pt>
                <c:pt idx="3327">
                  <c:v>43413</c:v>
                </c:pt>
                <c:pt idx="3328">
                  <c:v>43416</c:v>
                </c:pt>
                <c:pt idx="3329">
                  <c:v>43417</c:v>
                </c:pt>
                <c:pt idx="3330">
                  <c:v>43418</c:v>
                </c:pt>
                <c:pt idx="3331">
                  <c:v>43419</c:v>
                </c:pt>
                <c:pt idx="3332">
                  <c:v>43420</c:v>
                </c:pt>
                <c:pt idx="3333">
                  <c:v>43423</c:v>
                </c:pt>
                <c:pt idx="3334">
                  <c:v>43424</c:v>
                </c:pt>
                <c:pt idx="3335">
                  <c:v>43425</c:v>
                </c:pt>
                <c:pt idx="3336">
                  <c:v>43426</c:v>
                </c:pt>
                <c:pt idx="3337">
                  <c:v>43427</c:v>
                </c:pt>
                <c:pt idx="3338">
                  <c:v>43430</c:v>
                </c:pt>
                <c:pt idx="3339">
                  <c:v>43431</c:v>
                </c:pt>
                <c:pt idx="3340">
                  <c:v>43432</c:v>
                </c:pt>
                <c:pt idx="3341">
                  <c:v>43433</c:v>
                </c:pt>
                <c:pt idx="3342">
                  <c:v>43434</c:v>
                </c:pt>
                <c:pt idx="3343">
                  <c:v>43437</c:v>
                </c:pt>
                <c:pt idx="3344">
                  <c:v>43438</c:v>
                </c:pt>
                <c:pt idx="3345">
                  <c:v>43439</c:v>
                </c:pt>
                <c:pt idx="3346">
                  <c:v>43440</c:v>
                </c:pt>
                <c:pt idx="3347">
                  <c:v>43441</c:v>
                </c:pt>
                <c:pt idx="3348">
                  <c:v>43444</c:v>
                </c:pt>
                <c:pt idx="3349">
                  <c:v>43445</c:v>
                </c:pt>
                <c:pt idx="3350">
                  <c:v>43446</c:v>
                </c:pt>
                <c:pt idx="3351">
                  <c:v>43447</c:v>
                </c:pt>
                <c:pt idx="3352">
                  <c:v>43448</c:v>
                </c:pt>
                <c:pt idx="3353">
                  <c:v>43451</c:v>
                </c:pt>
                <c:pt idx="3354">
                  <c:v>43452</c:v>
                </c:pt>
                <c:pt idx="3355">
                  <c:v>43453</c:v>
                </c:pt>
                <c:pt idx="3356">
                  <c:v>43454</c:v>
                </c:pt>
                <c:pt idx="3357">
                  <c:v>43455</c:v>
                </c:pt>
                <c:pt idx="3358">
                  <c:v>43458</c:v>
                </c:pt>
                <c:pt idx="3359">
                  <c:v>43460</c:v>
                </c:pt>
                <c:pt idx="3360">
                  <c:v>43461</c:v>
                </c:pt>
                <c:pt idx="3361">
                  <c:v>43462</c:v>
                </c:pt>
                <c:pt idx="3362">
                  <c:v>43465</c:v>
                </c:pt>
                <c:pt idx="3363">
                  <c:v>43467</c:v>
                </c:pt>
                <c:pt idx="3364">
                  <c:v>43468</c:v>
                </c:pt>
                <c:pt idx="3365">
                  <c:v>43469</c:v>
                </c:pt>
                <c:pt idx="3366">
                  <c:v>43472</c:v>
                </c:pt>
                <c:pt idx="3367">
                  <c:v>43473</c:v>
                </c:pt>
                <c:pt idx="3368">
                  <c:v>43474</c:v>
                </c:pt>
                <c:pt idx="3369">
                  <c:v>43475</c:v>
                </c:pt>
                <c:pt idx="3370">
                  <c:v>43476</c:v>
                </c:pt>
                <c:pt idx="3371">
                  <c:v>43479</c:v>
                </c:pt>
                <c:pt idx="3372">
                  <c:v>43480</c:v>
                </c:pt>
                <c:pt idx="3373">
                  <c:v>43481</c:v>
                </c:pt>
                <c:pt idx="3374">
                  <c:v>43482</c:v>
                </c:pt>
                <c:pt idx="3375">
                  <c:v>43483</c:v>
                </c:pt>
                <c:pt idx="3376">
                  <c:v>43486</c:v>
                </c:pt>
                <c:pt idx="3377">
                  <c:v>43487</c:v>
                </c:pt>
                <c:pt idx="3378">
                  <c:v>43488</c:v>
                </c:pt>
                <c:pt idx="3379">
                  <c:v>43489</c:v>
                </c:pt>
                <c:pt idx="3380">
                  <c:v>43490</c:v>
                </c:pt>
                <c:pt idx="3381">
                  <c:v>43493</c:v>
                </c:pt>
                <c:pt idx="3382">
                  <c:v>43494</c:v>
                </c:pt>
                <c:pt idx="3383">
                  <c:v>43495</c:v>
                </c:pt>
                <c:pt idx="3384">
                  <c:v>43496</c:v>
                </c:pt>
                <c:pt idx="3385">
                  <c:v>43497</c:v>
                </c:pt>
                <c:pt idx="3386">
                  <c:v>43500</c:v>
                </c:pt>
                <c:pt idx="3387">
                  <c:v>43501</c:v>
                </c:pt>
                <c:pt idx="3388">
                  <c:v>43502</c:v>
                </c:pt>
                <c:pt idx="3389">
                  <c:v>43503</c:v>
                </c:pt>
                <c:pt idx="3390">
                  <c:v>43504</c:v>
                </c:pt>
                <c:pt idx="3391">
                  <c:v>43507</c:v>
                </c:pt>
                <c:pt idx="3392">
                  <c:v>43508</c:v>
                </c:pt>
                <c:pt idx="3393">
                  <c:v>43509</c:v>
                </c:pt>
                <c:pt idx="3394">
                  <c:v>43510</c:v>
                </c:pt>
                <c:pt idx="3395">
                  <c:v>43511</c:v>
                </c:pt>
                <c:pt idx="3396">
                  <c:v>43514</c:v>
                </c:pt>
                <c:pt idx="3397">
                  <c:v>43515</c:v>
                </c:pt>
                <c:pt idx="3398">
                  <c:v>43516</c:v>
                </c:pt>
                <c:pt idx="3399">
                  <c:v>43517</c:v>
                </c:pt>
                <c:pt idx="3400">
                  <c:v>43518</c:v>
                </c:pt>
                <c:pt idx="3401">
                  <c:v>43521</c:v>
                </c:pt>
                <c:pt idx="3402">
                  <c:v>43522</c:v>
                </c:pt>
                <c:pt idx="3403">
                  <c:v>43523</c:v>
                </c:pt>
                <c:pt idx="3404">
                  <c:v>43524</c:v>
                </c:pt>
                <c:pt idx="3405">
                  <c:v>43525</c:v>
                </c:pt>
                <c:pt idx="3406">
                  <c:v>43528</c:v>
                </c:pt>
                <c:pt idx="3407">
                  <c:v>43529</c:v>
                </c:pt>
                <c:pt idx="3408">
                  <c:v>43530</c:v>
                </c:pt>
                <c:pt idx="3409">
                  <c:v>43531</c:v>
                </c:pt>
                <c:pt idx="3410">
                  <c:v>43532</c:v>
                </c:pt>
                <c:pt idx="3411">
                  <c:v>43535</c:v>
                </c:pt>
                <c:pt idx="3412">
                  <c:v>43536</c:v>
                </c:pt>
                <c:pt idx="3413">
                  <c:v>43537</c:v>
                </c:pt>
                <c:pt idx="3414">
                  <c:v>43538</c:v>
                </c:pt>
                <c:pt idx="3415">
                  <c:v>43539</c:v>
                </c:pt>
                <c:pt idx="3416">
                  <c:v>43542</c:v>
                </c:pt>
                <c:pt idx="3417">
                  <c:v>43543</c:v>
                </c:pt>
                <c:pt idx="3418">
                  <c:v>43544</c:v>
                </c:pt>
                <c:pt idx="3419">
                  <c:v>43545</c:v>
                </c:pt>
                <c:pt idx="3420">
                  <c:v>43546</c:v>
                </c:pt>
                <c:pt idx="3421">
                  <c:v>43549</c:v>
                </c:pt>
                <c:pt idx="3422">
                  <c:v>43550</c:v>
                </c:pt>
                <c:pt idx="3423">
                  <c:v>43551</c:v>
                </c:pt>
                <c:pt idx="3424">
                  <c:v>43552</c:v>
                </c:pt>
                <c:pt idx="3425">
                  <c:v>43553</c:v>
                </c:pt>
                <c:pt idx="3426">
                  <c:v>43556</c:v>
                </c:pt>
                <c:pt idx="3427">
                  <c:v>43557</c:v>
                </c:pt>
                <c:pt idx="3428">
                  <c:v>43558</c:v>
                </c:pt>
                <c:pt idx="3429">
                  <c:v>43559</c:v>
                </c:pt>
                <c:pt idx="3430">
                  <c:v>43560</c:v>
                </c:pt>
                <c:pt idx="3431">
                  <c:v>43563</c:v>
                </c:pt>
                <c:pt idx="3432">
                  <c:v>43564</c:v>
                </c:pt>
                <c:pt idx="3433">
                  <c:v>43565</c:v>
                </c:pt>
                <c:pt idx="3434">
                  <c:v>43566</c:v>
                </c:pt>
                <c:pt idx="3435">
                  <c:v>43567</c:v>
                </c:pt>
                <c:pt idx="3436">
                  <c:v>43570</c:v>
                </c:pt>
                <c:pt idx="3437">
                  <c:v>43571</c:v>
                </c:pt>
                <c:pt idx="3438">
                  <c:v>43572</c:v>
                </c:pt>
                <c:pt idx="3439">
                  <c:v>43573</c:v>
                </c:pt>
                <c:pt idx="3440">
                  <c:v>43577</c:v>
                </c:pt>
                <c:pt idx="3441">
                  <c:v>43578</c:v>
                </c:pt>
                <c:pt idx="3442">
                  <c:v>43579</c:v>
                </c:pt>
                <c:pt idx="3443">
                  <c:v>43580</c:v>
                </c:pt>
                <c:pt idx="3444">
                  <c:v>43581</c:v>
                </c:pt>
                <c:pt idx="3445">
                  <c:v>43584</c:v>
                </c:pt>
                <c:pt idx="3446">
                  <c:v>43585</c:v>
                </c:pt>
                <c:pt idx="3447">
                  <c:v>43586</c:v>
                </c:pt>
                <c:pt idx="3448">
                  <c:v>43587</c:v>
                </c:pt>
                <c:pt idx="3449">
                  <c:v>43588</c:v>
                </c:pt>
                <c:pt idx="3450">
                  <c:v>43591</c:v>
                </c:pt>
                <c:pt idx="3451">
                  <c:v>43592</c:v>
                </c:pt>
                <c:pt idx="3452">
                  <c:v>43593</c:v>
                </c:pt>
                <c:pt idx="3453">
                  <c:v>43594</c:v>
                </c:pt>
                <c:pt idx="3454">
                  <c:v>43595</c:v>
                </c:pt>
                <c:pt idx="3455">
                  <c:v>43598</c:v>
                </c:pt>
                <c:pt idx="3456">
                  <c:v>43599</c:v>
                </c:pt>
                <c:pt idx="3457">
                  <c:v>43600</c:v>
                </c:pt>
                <c:pt idx="3458">
                  <c:v>43601</c:v>
                </c:pt>
                <c:pt idx="3459">
                  <c:v>43602</c:v>
                </c:pt>
                <c:pt idx="3460">
                  <c:v>43605</c:v>
                </c:pt>
                <c:pt idx="3461">
                  <c:v>43606</c:v>
                </c:pt>
                <c:pt idx="3462">
                  <c:v>43607</c:v>
                </c:pt>
                <c:pt idx="3463">
                  <c:v>43608</c:v>
                </c:pt>
                <c:pt idx="3464">
                  <c:v>43609</c:v>
                </c:pt>
                <c:pt idx="3465">
                  <c:v>43612</c:v>
                </c:pt>
                <c:pt idx="3466">
                  <c:v>43613</c:v>
                </c:pt>
                <c:pt idx="3467">
                  <c:v>43614</c:v>
                </c:pt>
                <c:pt idx="3468">
                  <c:v>43615</c:v>
                </c:pt>
                <c:pt idx="3469">
                  <c:v>43616</c:v>
                </c:pt>
                <c:pt idx="3470">
                  <c:v>43619</c:v>
                </c:pt>
                <c:pt idx="3471">
                  <c:v>43620</c:v>
                </c:pt>
                <c:pt idx="3472">
                  <c:v>43621</c:v>
                </c:pt>
                <c:pt idx="3473">
                  <c:v>43622</c:v>
                </c:pt>
                <c:pt idx="3474">
                  <c:v>43623</c:v>
                </c:pt>
                <c:pt idx="3475">
                  <c:v>43626</c:v>
                </c:pt>
                <c:pt idx="3476">
                  <c:v>43627</c:v>
                </c:pt>
                <c:pt idx="3477">
                  <c:v>43628</c:v>
                </c:pt>
                <c:pt idx="3478">
                  <c:v>43629</c:v>
                </c:pt>
                <c:pt idx="3479">
                  <c:v>43630</c:v>
                </c:pt>
                <c:pt idx="3480">
                  <c:v>43633</c:v>
                </c:pt>
                <c:pt idx="3481">
                  <c:v>43634</c:v>
                </c:pt>
                <c:pt idx="3482">
                  <c:v>43635</c:v>
                </c:pt>
                <c:pt idx="3483">
                  <c:v>43636</c:v>
                </c:pt>
                <c:pt idx="3484">
                  <c:v>43637</c:v>
                </c:pt>
                <c:pt idx="3485">
                  <c:v>43640</c:v>
                </c:pt>
                <c:pt idx="3486">
                  <c:v>43641</c:v>
                </c:pt>
                <c:pt idx="3487">
                  <c:v>43642</c:v>
                </c:pt>
                <c:pt idx="3488">
                  <c:v>43643</c:v>
                </c:pt>
                <c:pt idx="3489">
                  <c:v>43644</c:v>
                </c:pt>
                <c:pt idx="3490">
                  <c:v>43647</c:v>
                </c:pt>
                <c:pt idx="3491">
                  <c:v>43648</c:v>
                </c:pt>
                <c:pt idx="3492">
                  <c:v>43649</c:v>
                </c:pt>
                <c:pt idx="3493">
                  <c:v>43650</c:v>
                </c:pt>
                <c:pt idx="3494">
                  <c:v>43651</c:v>
                </c:pt>
                <c:pt idx="3495">
                  <c:v>43654</c:v>
                </c:pt>
                <c:pt idx="3496">
                  <c:v>43655</c:v>
                </c:pt>
                <c:pt idx="3497">
                  <c:v>43656</c:v>
                </c:pt>
                <c:pt idx="3498">
                  <c:v>43657</c:v>
                </c:pt>
                <c:pt idx="3499">
                  <c:v>43658</c:v>
                </c:pt>
                <c:pt idx="3500">
                  <c:v>43661</c:v>
                </c:pt>
                <c:pt idx="3501">
                  <c:v>43662</c:v>
                </c:pt>
                <c:pt idx="3502">
                  <c:v>43663</c:v>
                </c:pt>
                <c:pt idx="3503">
                  <c:v>43664</c:v>
                </c:pt>
                <c:pt idx="3504">
                  <c:v>43665</c:v>
                </c:pt>
                <c:pt idx="3505">
                  <c:v>43668</c:v>
                </c:pt>
                <c:pt idx="3506">
                  <c:v>43669</c:v>
                </c:pt>
                <c:pt idx="3507">
                  <c:v>43670</c:v>
                </c:pt>
                <c:pt idx="3508">
                  <c:v>43671</c:v>
                </c:pt>
                <c:pt idx="3509">
                  <c:v>43672</c:v>
                </c:pt>
                <c:pt idx="3510">
                  <c:v>43675</c:v>
                </c:pt>
                <c:pt idx="3511">
                  <c:v>43676</c:v>
                </c:pt>
                <c:pt idx="3512">
                  <c:v>43677</c:v>
                </c:pt>
                <c:pt idx="3513">
                  <c:v>43678</c:v>
                </c:pt>
                <c:pt idx="3514">
                  <c:v>43679</c:v>
                </c:pt>
                <c:pt idx="3515">
                  <c:v>43682</c:v>
                </c:pt>
                <c:pt idx="3516">
                  <c:v>43683</c:v>
                </c:pt>
                <c:pt idx="3517">
                  <c:v>43684</c:v>
                </c:pt>
                <c:pt idx="3518">
                  <c:v>43685</c:v>
                </c:pt>
                <c:pt idx="3519">
                  <c:v>43686</c:v>
                </c:pt>
                <c:pt idx="3520">
                  <c:v>43689</c:v>
                </c:pt>
                <c:pt idx="3521">
                  <c:v>43690</c:v>
                </c:pt>
                <c:pt idx="3522">
                  <c:v>43691</c:v>
                </c:pt>
                <c:pt idx="3523">
                  <c:v>43692</c:v>
                </c:pt>
                <c:pt idx="3524">
                  <c:v>43693</c:v>
                </c:pt>
                <c:pt idx="3525">
                  <c:v>43696</c:v>
                </c:pt>
                <c:pt idx="3526">
                  <c:v>43697</c:v>
                </c:pt>
                <c:pt idx="3527">
                  <c:v>43698</c:v>
                </c:pt>
                <c:pt idx="3528">
                  <c:v>43699</c:v>
                </c:pt>
                <c:pt idx="3529">
                  <c:v>43700</c:v>
                </c:pt>
                <c:pt idx="3530">
                  <c:v>43703</c:v>
                </c:pt>
                <c:pt idx="3531">
                  <c:v>43704</c:v>
                </c:pt>
                <c:pt idx="3532">
                  <c:v>43705</c:v>
                </c:pt>
                <c:pt idx="3533">
                  <c:v>43706</c:v>
                </c:pt>
                <c:pt idx="3534">
                  <c:v>43707</c:v>
                </c:pt>
                <c:pt idx="3535">
                  <c:v>43710</c:v>
                </c:pt>
                <c:pt idx="3536">
                  <c:v>43711</c:v>
                </c:pt>
                <c:pt idx="3537">
                  <c:v>43712</c:v>
                </c:pt>
                <c:pt idx="3538">
                  <c:v>43713</c:v>
                </c:pt>
                <c:pt idx="3539">
                  <c:v>43714</c:v>
                </c:pt>
                <c:pt idx="3540">
                  <c:v>43717</c:v>
                </c:pt>
                <c:pt idx="3541">
                  <c:v>43718</c:v>
                </c:pt>
                <c:pt idx="3542">
                  <c:v>43719</c:v>
                </c:pt>
                <c:pt idx="3543">
                  <c:v>43720</c:v>
                </c:pt>
                <c:pt idx="3544">
                  <c:v>43721</c:v>
                </c:pt>
                <c:pt idx="3545">
                  <c:v>43724</c:v>
                </c:pt>
                <c:pt idx="3546">
                  <c:v>43725</c:v>
                </c:pt>
                <c:pt idx="3547">
                  <c:v>43726</c:v>
                </c:pt>
                <c:pt idx="3548">
                  <c:v>43727</c:v>
                </c:pt>
                <c:pt idx="3549">
                  <c:v>43728</c:v>
                </c:pt>
                <c:pt idx="3550">
                  <c:v>43731</c:v>
                </c:pt>
                <c:pt idx="3551">
                  <c:v>43732</c:v>
                </c:pt>
                <c:pt idx="3552">
                  <c:v>43733</c:v>
                </c:pt>
                <c:pt idx="3553">
                  <c:v>43734</c:v>
                </c:pt>
                <c:pt idx="3554">
                  <c:v>43735</c:v>
                </c:pt>
                <c:pt idx="3555">
                  <c:v>43738</c:v>
                </c:pt>
                <c:pt idx="3556">
                  <c:v>43739</c:v>
                </c:pt>
                <c:pt idx="3557">
                  <c:v>43740</c:v>
                </c:pt>
                <c:pt idx="3558">
                  <c:v>43741</c:v>
                </c:pt>
                <c:pt idx="3559">
                  <c:v>43742</c:v>
                </c:pt>
                <c:pt idx="3560">
                  <c:v>43745</c:v>
                </c:pt>
                <c:pt idx="3561">
                  <c:v>43746</c:v>
                </c:pt>
                <c:pt idx="3562">
                  <c:v>43747</c:v>
                </c:pt>
                <c:pt idx="3563">
                  <c:v>43748</c:v>
                </c:pt>
                <c:pt idx="3564">
                  <c:v>43749</c:v>
                </c:pt>
                <c:pt idx="3565">
                  <c:v>43752</c:v>
                </c:pt>
                <c:pt idx="3566">
                  <c:v>43753</c:v>
                </c:pt>
                <c:pt idx="3567">
                  <c:v>43754</c:v>
                </c:pt>
                <c:pt idx="3568">
                  <c:v>43755</c:v>
                </c:pt>
                <c:pt idx="3569">
                  <c:v>43756</c:v>
                </c:pt>
                <c:pt idx="3570">
                  <c:v>43759</c:v>
                </c:pt>
                <c:pt idx="3571">
                  <c:v>43760</c:v>
                </c:pt>
                <c:pt idx="3572">
                  <c:v>43761</c:v>
                </c:pt>
                <c:pt idx="3573">
                  <c:v>43762</c:v>
                </c:pt>
                <c:pt idx="3574">
                  <c:v>43763</c:v>
                </c:pt>
                <c:pt idx="3575">
                  <c:v>43766</c:v>
                </c:pt>
                <c:pt idx="3576">
                  <c:v>43767</c:v>
                </c:pt>
                <c:pt idx="3577">
                  <c:v>43768</c:v>
                </c:pt>
                <c:pt idx="3578">
                  <c:v>43769</c:v>
                </c:pt>
                <c:pt idx="3579">
                  <c:v>43770</c:v>
                </c:pt>
                <c:pt idx="3580">
                  <c:v>43773</c:v>
                </c:pt>
                <c:pt idx="3581">
                  <c:v>43774</c:v>
                </c:pt>
                <c:pt idx="3582">
                  <c:v>43775</c:v>
                </c:pt>
                <c:pt idx="3583">
                  <c:v>43776</c:v>
                </c:pt>
                <c:pt idx="3584">
                  <c:v>43777</c:v>
                </c:pt>
                <c:pt idx="3585">
                  <c:v>43780</c:v>
                </c:pt>
                <c:pt idx="3586">
                  <c:v>43781</c:v>
                </c:pt>
                <c:pt idx="3587">
                  <c:v>43782</c:v>
                </c:pt>
                <c:pt idx="3588">
                  <c:v>43783</c:v>
                </c:pt>
                <c:pt idx="3589">
                  <c:v>43784</c:v>
                </c:pt>
                <c:pt idx="3590">
                  <c:v>43787</c:v>
                </c:pt>
                <c:pt idx="3591">
                  <c:v>43788</c:v>
                </c:pt>
                <c:pt idx="3592">
                  <c:v>43789</c:v>
                </c:pt>
                <c:pt idx="3593">
                  <c:v>43790</c:v>
                </c:pt>
                <c:pt idx="3594">
                  <c:v>43791</c:v>
                </c:pt>
                <c:pt idx="3595">
                  <c:v>43794</c:v>
                </c:pt>
                <c:pt idx="3596">
                  <c:v>43795</c:v>
                </c:pt>
                <c:pt idx="3597">
                  <c:v>43796</c:v>
                </c:pt>
                <c:pt idx="3598">
                  <c:v>43797</c:v>
                </c:pt>
                <c:pt idx="3599">
                  <c:v>43798</c:v>
                </c:pt>
                <c:pt idx="3600">
                  <c:v>43801</c:v>
                </c:pt>
                <c:pt idx="3601">
                  <c:v>43802</c:v>
                </c:pt>
                <c:pt idx="3602">
                  <c:v>43803</c:v>
                </c:pt>
                <c:pt idx="3603">
                  <c:v>43804</c:v>
                </c:pt>
                <c:pt idx="3604">
                  <c:v>43805</c:v>
                </c:pt>
                <c:pt idx="3605">
                  <c:v>43808</c:v>
                </c:pt>
                <c:pt idx="3606">
                  <c:v>43809</c:v>
                </c:pt>
                <c:pt idx="3607">
                  <c:v>43810</c:v>
                </c:pt>
                <c:pt idx="3608">
                  <c:v>43811</c:v>
                </c:pt>
                <c:pt idx="3609">
                  <c:v>43812</c:v>
                </c:pt>
                <c:pt idx="3610">
                  <c:v>43815</c:v>
                </c:pt>
                <c:pt idx="3611">
                  <c:v>43816</c:v>
                </c:pt>
                <c:pt idx="3612">
                  <c:v>43817</c:v>
                </c:pt>
                <c:pt idx="3613">
                  <c:v>43818</c:v>
                </c:pt>
                <c:pt idx="3614">
                  <c:v>43819</c:v>
                </c:pt>
                <c:pt idx="3615">
                  <c:v>43822</c:v>
                </c:pt>
                <c:pt idx="3616">
                  <c:v>43823</c:v>
                </c:pt>
                <c:pt idx="3617">
                  <c:v>43825</c:v>
                </c:pt>
                <c:pt idx="3618">
                  <c:v>43826</c:v>
                </c:pt>
                <c:pt idx="3619">
                  <c:v>43829</c:v>
                </c:pt>
                <c:pt idx="3620">
                  <c:v>43830</c:v>
                </c:pt>
                <c:pt idx="3621">
                  <c:v>43832</c:v>
                </c:pt>
                <c:pt idx="3622">
                  <c:v>43833</c:v>
                </c:pt>
                <c:pt idx="3623">
                  <c:v>43836</c:v>
                </c:pt>
                <c:pt idx="3624">
                  <c:v>43837</c:v>
                </c:pt>
                <c:pt idx="3625">
                  <c:v>43838</c:v>
                </c:pt>
                <c:pt idx="3626">
                  <c:v>43839</c:v>
                </c:pt>
                <c:pt idx="3627">
                  <c:v>43840</c:v>
                </c:pt>
                <c:pt idx="3628">
                  <c:v>43843</c:v>
                </c:pt>
                <c:pt idx="3629">
                  <c:v>43844</c:v>
                </c:pt>
                <c:pt idx="3630">
                  <c:v>43845</c:v>
                </c:pt>
                <c:pt idx="3631">
                  <c:v>43846</c:v>
                </c:pt>
                <c:pt idx="3632">
                  <c:v>43847</c:v>
                </c:pt>
                <c:pt idx="3633">
                  <c:v>43850</c:v>
                </c:pt>
                <c:pt idx="3634">
                  <c:v>43851</c:v>
                </c:pt>
                <c:pt idx="3635">
                  <c:v>43852</c:v>
                </c:pt>
                <c:pt idx="3636">
                  <c:v>43853</c:v>
                </c:pt>
                <c:pt idx="3637">
                  <c:v>43854</c:v>
                </c:pt>
                <c:pt idx="3638">
                  <c:v>43857</c:v>
                </c:pt>
                <c:pt idx="3639">
                  <c:v>43858</c:v>
                </c:pt>
                <c:pt idx="3640">
                  <c:v>43859</c:v>
                </c:pt>
                <c:pt idx="3641">
                  <c:v>43860</c:v>
                </c:pt>
                <c:pt idx="3642">
                  <c:v>43861</c:v>
                </c:pt>
                <c:pt idx="3643">
                  <c:v>43864</c:v>
                </c:pt>
                <c:pt idx="3644">
                  <c:v>43865</c:v>
                </c:pt>
                <c:pt idx="3645">
                  <c:v>43866</c:v>
                </c:pt>
                <c:pt idx="3646">
                  <c:v>43867</c:v>
                </c:pt>
                <c:pt idx="3647">
                  <c:v>43868</c:v>
                </c:pt>
                <c:pt idx="3648">
                  <c:v>43871</c:v>
                </c:pt>
                <c:pt idx="3649">
                  <c:v>43872</c:v>
                </c:pt>
                <c:pt idx="3650">
                  <c:v>43873</c:v>
                </c:pt>
                <c:pt idx="3651">
                  <c:v>43874</c:v>
                </c:pt>
                <c:pt idx="3652">
                  <c:v>43875</c:v>
                </c:pt>
                <c:pt idx="3653">
                  <c:v>43878</c:v>
                </c:pt>
                <c:pt idx="3654">
                  <c:v>43879</c:v>
                </c:pt>
                <c:pt idx="3655">
                  <c:v>43880</c:v>
                </c:pt>
                <c:pt idx="3656">
                  <c:v>43881</c:v>
                </c:pt>
                <c:pt idx="3657">
                  <c:v>43882</c:v>
                </c:pt>
                <c:pt idx="3658">
                  <c:v>43885</c:v>
                </c:pt>
                <c:pt idx="3659">
                  <c:v>43886</c:v>
                </c:pt>
                <c:pt idx="3660">
                  <c:v>43887</c:v>
                </c:pt>
                <c:pt idx="3661">
                  <c:v>43888</c:v>
                </c:pt>
                <c:pt idx="3662">
                  <c:v>43889</c:v>
                </c:pt>
                <c:pt idx="3663">
                  <c:v>43892</c:v>
                </c:pt>
                <c:pt idx="3664">
                  <c:v>43893</c:v>
                </c:pt>
                <c:pt idx="3665">
                  <c:v>43894</c:v>
                </c:pt>
                <c:pt idx="3666">
                  <c:v>43895</c:v>
                </c:pt>
                <c:pt idx="3667">
                  <c:v>43896</c:v>
                </c:pt>
                <c:pt idx="3668">
                  <c:v>43899</c:v>
                </c:pt>
                <c:pt idx="3669">
                  <c:v>43900</c:v>
                </c:pt>
                <c:pt idx="3670">
                  <c:v>43901</c:v>
                </c:pt>
                <c:pt idx="3671">
                  <c:v>43902</c:v>
                </c:pt>
                <c:pt idx="3672">
                  <c:v>43903</c:v>
                </c:pt>
                <c:pt idx="3673">
                  <c:v>43906</c:v>
                </c:pt>
                <c:pt idx="3674">
                  <c:v>43907</c:v>
                </c:pt>
                <c:pt idx="3675">
                  <c:v>43908</c:v>
                </c:pt>
                <c:pt idx="3676">
                  <c:v>43909</c:v>
                </c:pt>
                <c:pt idx="3677">
                  <c:v>43910</c:v>
                </c:pt>
                <c:pt idx="3678">
                  <c:v>43913</c:v>
                </c:pt>
                <c:pt idx="3679">
                  <c:v>43914</c:v>
                </c:pt>
                <c:pt idx="3680">
                  <c:v>43915</c:v>
                </c:pt>
                <c:pt idx="3681">
                  <c:v>43916</c:v>
                </c:pt>
                <c:pt idx="3682">
                  <c:v>43917</c:v>
                </c:pt>
                <c:pt idx="3683">
                  <c:v>43920</c:v>
                </c:pt>
                <c:pt idx="3684">
                  <c:v>43921</c:v>
                </c:pt>
                <c:pt idx="3685">
                  <c:v>43922</c:v>
                </c:pt>
                <c:pt idx="3686">
                  <c:v>43923</c:v>
                </c:pt>
                <c:pt idx="3687">
                  <c:v>43924</c:v>
                </c:pt>
                <c:pt idx="3688">
                  <c:v>43927</c:v>
                </c:pt>
                <c:pt idx="3689">
                  <c:v>43928</c:v>
                </c:pt>
                <c:pt idx="3690">
                  <c:v>43929</c:v>
                </c:pt>
                <c:pt idx="3691">
                  <c:v>43930</c:v>
                </c:pt>
                <c:pt idx="3692">
                  <c:v>43934</c:v>
                </c:pt>
                <c:pt idx="3693">
                  <c:v>43935</c:v>
                </c:pt>
                <c:pt idx="3694">
                  <c:v>43936</c:v>
                </c:pt>
                <c:pt idx="3695">
                  <c:v>43937</c:v>
                </c:pt>
                <c:pt idx="3696">
                  <c:v>43938</c:v>
                </c:pt>
                <c:pt idx="3697">
                  <c:v>43941</c:v>
                </c:pt>
                <c:pt idx="3698">
                  <c:v>43942</c:v>
                </c:pt>
                <c:pt idx="3699">
                  <c:v>43943</c:v>
                </c:pt>
                <c:pt idx="3700">
                  <c:v>43944</c:v>
                </c:pt>
                <c:pt idx="3701">
                  <c:v>43945</c:v>
                </c:pt>
                <c:pt idx="3702">
                  <c:v>43948</c:v>
                </c:pt>
                <c:pt idx="3703">
                  <c:v>43949</c:v>
                </c:pt>
                <c:pt idx="3704">
                  <c:v>43950</c:v>
                </c:pt>
                <c:pt idx="3705">
                  <c:v>43951</c:v>
                </c:pt>
                <c:pt idx="3706">
                  <c:v>43952</c:v>
                </c:pt>
                <c:pt idx="3707">
                  <c:v>43955</c:v>
                </c:pt>
                <c:pt idx="3708">
                  <c:v>43956</c:v>
                </c:pt>
                <c:pt idx="3709">
                  <c:v>43957</c:v>
                </c:pt>
                <c:pt idx="3710">
                  <c:v>43958</c:v>
                </c:pt>
                <c:pt idx="3711">
                  <c:v>43959</c:v>
                </c:pt>
                <c:pt idx="3712">
                  <c:v>43962</c:v>
                </c:pt>
                <c:pt idx="3713">
                  <c:v>43963</c:v>
                </c:pt>
                <c:pt idx="3714">
                  <c:v>43964</c:v>
                </c:pt>
                <c:pt idx="3715">
                  <c:v>43965</c:v>
                </c:pt>
                <c:pt idx="3716">
                  <c:v>43966</c:v>
                </c:pt>
                <c:pt idx="3717">
                  <c:v>43969</c:v>
                </c:pt>
                <c:pt idx="3718">
                  <c:v>43970</c:v>
                </c:pt>
                <c:pt idx="3719">
                  <c:v>43971</c:v>
                </c:pt>
                <c:pt idx="3720">
                  <c:v>43972</c:v>
                </c:pt>
                <c:pt idx="3721">
                  <c:v>43973</c:v>
                </c:pt>
                <c:pt idx="3722">
                  <c:v>43976</c:v>
                </c:pt>
                <c:pt idx="3723">
                  <c:v>43977</c:v>
                </c:pt>
                <c:pt idx="3724">
                  <c:v>43978</c:v>
                </c:pt>
                <c:pt idx="3725">
                  <c:v>43979</c:v>
                </c:pt>
                <c:pt idx="3726">
                  <c:v>43980</c:v>
                </c:pt>
                <c:pt idx="3727">
                  <c:v>43983</c:v>
                </c:pt>
                <c:pt idx="3728">
                  <c:v>43984</c:v>
                </c:pt>
                <c:pt idx="3729">
                  <c:v>43985</c:v>
                </c:pt>
                <c:pt idx="3730">
                  <c:v>43986</c:v>
                </c:pt>
                <c:pt idx="3731">
                  <c:v>43987</c:v>
                </c:pt>
                <c:pt idx="3732">
                  <c:v>43990</c:v>
                </c:pt>
                <c:pt idx="3733">
                  <c:v>43991</c:v>
                </c:pt>
                <c:pt idx="3734">
                  <c:v>43992</c:v>
                </c:pt>
                <c:pt idx="3735">
                  <c:v>43993</c:v>
                </c:pt>
                <c:pt idx="3736">
                  <c:v>43994</c:v>
                </c:pt>
                <c:pt idx="3737">
                  <c:v>43997</c:v>
                </c:pt>
                <c:pt idx="3738">
                  <c:v>43998</c:v>
                </c:pt>
                <c:pt idx="3739">
                  <c:v>43999</c:v>
                </c:pt>
                <c:pt idx="3740">
                  <c:v>44000</c:v>
                </c:pt>
                <c:pt idx="3741">
                  <c:v>44001</c:v>
                </c:pt>
                <c:pt idx="3742">
                  <c:v>44004</c:v>
                </c:pt>
                <c:pt idx="3743">
                  <c:v>44005</c:v>
                </c:pt>
                <c:pt idx="3744">
                  <c:v>44006</c:v>
                </c:pt>
                <c:pt idx="3745">
                  <c:v>44007</c:v>
                </c:pt>
                <c:pt idx="3746">
                  <c:v>44008</c:v>
                </c:pt>
                <c:pt idx="3747">
                  <c:v>44011</c:v>
                </c:pt>
                <c:pt idx="3748">
                  <c:v>44012</c:v>
                </c:pt>
                <c:pt idx="3749">
                  <c:v>44013</c:v>
                </c:pt>
                <c:pt idx="3750">
                  <c:v>44014</c:v>
                </c:pt>
                <c:pt idx="3751">
                  <c:v>44015</c:v>
                </c:pt>
                <c:pt idx="3752">
                  <c:v>44018</c:v>
                </c:pt>
                <c:pt idx="3753">
                  <c:v>44019</c:v>
                </c:pt>
                <c:pt idx="3754">
                  <c:v>44020</c:v>
                </c:pt>
                <c:pt idx="3755">
                  <c:v>44021</c:v>
                </c:pt>
                <c:pt idx="3756">
                  <c:v>44022</c:v>
                </c:pt>
                <c:pt idx="3757">
                  <c:v>44025</c:v>
                </c:pt>
                <c:pt idx="3758">
                  <c:v>44026</c:v>
                </c:pt>
                <c:pt idx="3759">
                  <c:v>44027</c:v>
                </c:pt>
                <c:pt idx="3760">
                  <c:v>44028</c:v>
                </c:pt>
                <c:pt idx="3761">
                  <c:v>44029</c:v>
                </c:pt>
                <c:pt idx="3762">
                  <c:v>44032</c:v>
                </c:pt>
                <c:pt idx="3763">
                  <c:v>44033</c:v>
                </c:pt>
                <c:pt idx="3764">
                  <c:v>44034</c:v>
                </c:pt>
                <c:pt idx="3765">
                  <c:v>44035</c:v>
                </c:pt>
                <c:pt idx="3766">
                  <c:v>44036</c:v>
                </c:pt>
                <c:pt idx="3767">
                  <c:v>44039</c:v>
                </c:pt>
                <c:pt idx="3768">
                  <c:v>44040</c:v>
                </c:pt>
                <c:pt idx="3769">
                  <c:v>44041</c:v>
                </c:pt>
                <c:pt idx="3770">
                  <c:v>44042</c:v>
                </c:pt>
                <c:pt idx="3771">
                  <c:v>44043</c:v>
                </c:pt>
                <c:pt idx="3772">
                  <c:v>44046</c:v>
                </c:pt>
                <c:pt idx="3773">
                  <c:v>44047</c:v>
                </c:pt>
                <c:pt idx="3774">
                  <c:v>44048</c:v>
                </c:pt>
                <c:pt idx="3775">
                  <c:v>44049</c:v>
                </c:pt>
                <c:pt idx="3776">
                  <c:v>44050</c:v>
                </c:pt>
                <c:pt idx="3777">
                  <c:v>44053</c:v>
                </c:pt>
                <c:pt idx="3778">
                  <c:v>44054</c:v>
                </c:pt>
                <c:pt idx="3779">
                  <c:v>44055</c:v>
                </c:pt>
                <c:pt idx="3780">
                  <c:v>44056</c:v>
                </c:pt>
                <c:pt idx="3781">
                  <c:v>44057</c:v>
                </c:pt>
                <c:pt idx="3782">
                  <c:v>44060</c:v>
                </c:pt>
                <c:pt idx="3783">
                  <c:v>44061</c:v>
                </c:pt>
                <c:pt idx="3784">
                  <c:v>44062</c:v>
                </c:pt>
                <c:pt idx="3785">
                  <c:v>44063</c:v>
                </c:pt>
                <c:pt idx="3786">
                  <c:v>44064</c:v>
                </c:pt>
                <c:pt idx="3787">
                  <c:v>44067</c:v>
                </c:pt>
                <c:pt idx="3788">
                  <c:v>44068</c:v>
                </c:pt>
                <c:pt idx="3789">
                  <c:v>44069</c:v>
                </c:pt>
                <c:pt idx="3790">
                  <c:v>44070</c:v>
                </c:pt>
                <c:pt idx="3791">
                  <c:v>44071</c:v>
                </c:pt>
                <c:pt idx="3792">
                  <c:v>44074</c:v>
                </c:pt>
                <c:pt idx="3793">
                  <c:v>44075</c:v>
                </c:pt>
                <c:pt idx="3794">
                  <c:v>44076</c:v>
                </c:pt>
                <c:pt idx="3795">
                  <c:v>44077</c:v>
                </c:pt>
                <c:pt idx="3796">
                  <c:v>44078</c:v>
                </c:pt>
                <c:pt idx="3797">
                  <c:v>44081</c:v>
                </c:pt>
                <c:pt idx="3798">
                  <c:v>44082</c:v>
                </c:pt>
                <c:pt idx="3799">
                  <c:v>44083</c:v>
                </c:pt>
                <c:pt idx="3800">
                  <c:v>44084</c:v>
                </c:pt>
                <c:pt idx="3801">
                  <c:v>44085</c:v>
                </c:pt>
                <c:pt idx="3802">
                  <c:v>44088</c:v>
                </c:pt>
                <c:pt idx="3803">
                  <c:v>44089</c:v>
                </c:pt>
                <c:pt idx="3804">
                  <c:v>44090</c:v>
                </c:pt>
                <c:pt idx="3805">
                  <c:v>44091</c:v>
                </c:pt>
                <c:pt idx="3806">
                  <c:v>44092</c:v>
                </c:pt>
                <c:pt idx="3807">
                  <c:v>44095</c:v>
                </c:pt>
                <c:pt idx="3808">
                  <c:v>44096</c:v>
                </c:pt>
                <c:pt idx="3809">
                  <c:v>44097</c:v>
                </c:pt>
                <c:pt idx="3810">
                  <c:v>44098</c:v>
                </c:pt>
                <c:pt idx="3811">
                  <c:v>44099</c:v>
                </c:pt>
                <c:pt idx="3812">
                  <c:v>44102</c:v>
                </c:pt>
                <c:pt idx="3813">
                  <c:v>44103</c:v>
                </c:pt>
                <c:pt idx="3814">
                  <c:v>44104</c:v>
                </c:pt>
                <c:pt idx="3815">
                  <c:v>44105</c:v>
                </c:pt>
                <c:pt idx="3816">
                  <c:v>44106</c:v>
                </c:pt>
                <c:pt idx="3817">
                  <c:v>44109</c:v>
                </c:pt>
                <c:pt idx="3818">
                  <c:v>44110</c:v>
                </c:pt>
                <c:pt idx="3819">
                  <c:v>44111</c:v>
                </c:pt>
                <c:pt idx="3820">
                  <c:v>44112</c:v>
                </c:pt>
                <c:pt idx="3821">
                  <c:v>44113</c:v>
                </c:pt>
                <c:pt idx="3822">
                  <c:v>44116</c:v>
                </c:pt>
                <c:pt idx="3823">
                  <c:v>44117</c:v>
                </c:pt>
                <c:pt idx="3824">
                  <c:v>44118</c:v>
                </c:pt>
                <c:pt idx="3825">
                  <c:v>44119</c:v>
                </c:pt>
                <c:pt idx="3826">
                  <c:v>44120</c:v>
                </c:pt>
                <c:pt idx="3827">
                  <c:v>44123</c:v>
                </c:pt>
                <c:pt idx="3828">
                  <c:v>44124</c:v>
                </c:pt>
                <c:pt idx="3829">
                  <c:v>44125</c:v>
                </c:pt>
                <c:pt idx="3830">
                  <c:v>44126</c:v>
                </c:pt>
                <c:pt idx="3831">
                  <c:v>44127</c:v>
                </c:pt>
                <c:pt idx="3832">
                  <c:v>44130</c:v>
                </c:pt>
                <c:pt idx="3833">
                  <c:v>44131</c:v>
                </c:pt>
                <c:pt idx="3834">
                  <c:v>44132</c:v>
                </c:pt>
                <c:pt idx="3835">
                  <c:v>44133</c:v>
                </c:pt>
                <c:pt idx="3836">
                  <c:v>44134</c:v>
                </c:pt>
                <c:pt idx="3837">
                  <c:v>44137</c:v>
                </c:pt>
                <c:pt idx="3838">
                  <c:v>44138</c:v>
                </c:pt>
                <c:pt idx="3839">
                  <c:v>44139</c:v>
                </c:pt>
                <c:pt idx="3840">
                  <c:v>44140</c:v>
                </c:pt>
                <c:pt idx="3841">
                  <c:v>44141</c:v>
                </c:pt>
                <c:pt idx="3842">
                  <c:v>44144</c:v>
                </c:pt>
                <c:pt idx="3843">
                  <c:v>44145</c:v>
                </c:pt>
                <c:pt idx="3844">
                  <c:v>44146</c:v>
                </c:pt>
                <c:pt idx="3845">
                  <c:v>44147</c:v>
                </c:pt>
                <c:pt idx="3846">
                  <c:v>44148</c:v>
                </c:pt>
                <c:pt idx="3847">
                  <c:v>44151</c:v>
                </c:pt>
                <c:pt idx="3848">
                  <c:v>44152</c:v>
                </c:pt>
                <c:pt idx="3849">
                  <c:v>44153</c:v>
                </c:pt>
                <c:pt idx="3850">
                  <c:v>44154</c:v>
                </c:pt>
                <c:pt idx="3851">
                  <c:v>44155</c:v>
                </c:pt>
                <c:pt idx="3852">
                  <c:v>44158</c:v>
                </c:pt>
                <c:pt idx="3853">
                  <c:v>44159</c:v>
                </c:pt>
                <c:pt idx="3854">
                  <c:v>44160</c:v>
                </c:pt>
                <c:pt idx="3855">
                  <c:v>44161</c:v>
                </c:pt>
                <c:pt idx="3856">
                  <c:v>44162</c:v>
                </c:pt>
                <c:pt idx="3857">
                  <c:v>44165</c:v>
                </c:pt>
                <c:pt idx="3858">
                  <c:v>44166</c:v>
                </c:pt>
                <c:pt idx="3859">
                  <c:v>44167</c:v>
                </c:pt>
                <c:pt idx="3860">
                  <c:v>44168</c:v>
                </c:pt>
                <c:pt idx="3861">
                  <c:v>44169</c:v>
                </c:pt>
                <c:pt idx="3862">
                  <c:v>44172</c:v>
                </c:pt>
                <c:pt idx="3863">
                  <c:v>44173</c:v>
                </c:pt>
                <c:pt idx="3864">
                  <c:v>44174</c:v>
                </c:pt>
                <c:pt idx="3865">
                  <c:v>44175</c:v>
                </c:pt>
                <c:pt idx="3866">
                  <c:v>44176</c:v>
                </c:pt>
                <c:pt idx="3867">
                  <c:v>44179</c:v>
                </c:pt>
                <c:pt idx="3868">
                  <c:v>44180</c:v>
                </c:pt>
                <c:pt idx="3869">
                  <c:v>44181</c:v>
                </c:pt>
                <c:pt idx="3870">
                  <c:v>44182</c:v>
                </c:pt>
                <c:pt idx="3871">
                  <c:v>44183</c:v>
                </c:pt>
                <c:pt idx="3872">
                  <c:v>44186</c:v>
                </c:pt>
                <c:pt idx="3873">
                  <c:v>44187</c:v>
                </c:pt>
                <c:pt idx="3874">
                  <c:v>44188</c:v>
                </c:pt>
                <c:pt idx="3875">
                  <c:v>44189</c:v>
                </c:pt>
                <c:pt idx="3876">
                  <c:v>44193</c:v>
                </c:pt>
                <c:pt idx="3877">
                  <c:v>44194</c:v>
                </c:pt>
                <c:pt idx="3878">
                  <c:v>44195</c:v>
                </c:pt>
                <c:pt idx="3879">
                  <c:v>44196</c:v>
                </c:pt>
                <c:pt idx="3880">
                  <c:v>44200</c:v>
                </c:pt>
                <c:pt idx="3881">
                  <c:v>44201</c:v>
                </c:pt>
                <c:pt idx="3882">
                  <c:v>44202</c:v>
                </c:pt>
                <c:pt idx="3883">
                  <c:v>44203</c:v>
                </c:pt>
                <c:pt idx="3884">
                  <c:v>44204</c:v>
                </c:pt>
                <c:pt idx="3885">
                  <c:v>44207</c:v>
                </c:pt>
                <c:pt idx="3886">
                  <c:v>44208</c:v>
                </c:pt>
                <c:pt idx="3887">
                  <c:v>44209</c:v>
                </c:pt>
                <c:pt idx="3888">
                  <c:v>44210</c:v>
                </c:pt>
                <c:pt idx="3889">
                  <c:v>44211</c:v>
                </c:pt>
                <c:pt idx="3890">
                  <c:v>44214</c:v>
                </c:pt>
                <c:pt idx="3891">
                  <c:v>44215</c:v>
                </c:pt>
                <c:pt idx="3892">
                  <c:v>44216</c:v>
                </c:pt>
                <c:pt idx="3893">
                  <c:v>44217</c:v>
                </c:pt>
                <c:pt idx="3894">
                  <c:v>44218</c:v>
                </c:pt>
                <c:pt idx="3895">
                  <c:v>44221</c:v>
                </c:pt>
                <c:pt idx="3896">
                  <c:v>44222</c:v>
                </c:pt>
                <c:pt idx="3897">
                  <c:v>44223</c:v>
                </c:pt>
                <c:pt idx="3898">
                  <c:v>44224</c:v>
                </c:pt>
                <c:pt idx="3899">
                  <c:v>44225</c:v>
                </c:pt>
                <c:pt idx="3900">
                  <c:v>44228</c:v>
                </c:pt>
                <c:pt idx="3901">
                  <c:v>44229</c:v>
                </c:pt>
                <c:pt idx="3902">
                  <c:v>44230</c:v>
                </c:pt>
                <c:pt idx="3903">
                  <c:v>44231</c:v>
                </c:pt>
                <c:pt idx="3904">
                  <c:v>44232</c:v>
                </c:pt>
                <c:pt idx="3905">
                  <c:v>44235</c:v>
                </c:pt>
                <c:pt idx="3906">
                  <c:v>44236</c:v>
                </c:pt>
                <c:pt idx="3907">
                  <c:v>44237</c:v>
                </c:pt>
                <c:pt idx="3908">
                  <c:v>44238</c:v>
                </c:pt>
                <c:pt idx="3909">
                  <c:v>44239</c:v>
                </c:pt>
                <c:pt idx="3910">
                  <c:v>44242</c:v>
                </c:pt>
                <c:pt idx="3911">
                  <c:v>44243</c:v>
                </c:pt>
                <c:pt idx="3912">
                  <c:v>44244</c:v>
                </c:pt>
                <c:pt idx="3913">
                  <c:v>44245</c:v>
                </c:pt>
                <c:pt idx="3914">
                  <c:v>44246</c:v>
                </c:pt>
                <c:pt idx="3915">
                  <c:v>44249</c:v>
                </c:pt>
                <c:pt idx="3916">
                  <c:v>44250</c:v>
                </c:pt>
                <c:pt idx="3917">
                  <c:v>44251</c:v>
                </c:pt>
                <c:pt idx="3918">
                  <c:v>44252</c:v>
                </c:pt>
                <c:pt idx="3919">
                  <c:v>44253</c:v>
                </c:pt>
                <c:pt idx="3920">
                  <c:v>44256</c:v>
                </c:pt>
                <c:pt idx="3921">
                  <c:v>44257</c:v>
                </c:pt>
                <c:pt idx="3922">
                  <c:v>44258</c:v>
                </c:pt>
                <c:pt idx="3923">
                  <c:v>44259</c:v>
                </c:pt>
                <c:pt idx="3924">
                  <c:v>44260</c:v>
                </c:pt>
                <c:pt idx="3925">
                  <c:v>44263</c:v>
                </c:pt>
                <c:pt idx="3926">
                  <c:v>44264</c:v>
                </c:pt>
                <c:pt idx="3927">
                  <c:v>44265</c:v>
                </c:pt>
                <c:pt idx="3928">
                  <c:v>44266</c:v>
                </c:pt>
                <c:pt idx="3929">
                  <c:v>44267</c:v>
                </c:pt>
                <c:pt idx="3930">
                  <c:v>44270</c:v>
                </c:pt>
                <c:pt idx="3931">
                  <c:v>44271</c:v>
                </c:pt>
                <c:pt idx="3932">
                  <c:v>44272</c:v>
                </c:pt>
                <c:pt idx="3933">
                  <c:v>44273</c:v>
                </c:pt>
                <c:pt idx="3934">
                  <c:v>44274</c:v>
                </c:pt>
                <c:pt idx="3935">
                  <c:v>44277</c:v>
                </c:pt>
                <c:pt idx="3936">
                  <c:v>44278</c:v>
                </c:pt>
                <c:pt idx="3937">
                  <c:v>44279</c:v>
                </c:pt>
                <c:pt idx="3938">
                  <c:v>44280</c:v>
                </c:pt>
                <c:pt idx="3939">
                  <c:v>44281</c:v>
                </c:pt>
                <c:pt idx="3940">
                  <c:v>44284</c:v>
                </c:pt>
                <c:pt idx="3941">
                  <c:v>44285</c:v>
                </c:pt>
                <c:pt idx="3942">
                  <c:v>44286</c:v>
                </c:pt>
                <c:pt idx="3943">
                  <c:v>44287</c:v>
                </c:pt>
                <c:pt idx="3944">
                  <c:v>44291</c:v>
                </c:pt>
                <c:pt idx="3945">
                  <c:v>44292</c:v>
                </c:pt>
                <c:pt idx="3946">
                  <c:v>44293</c:v>
                </c:pt>
                <c:pt idx="3947">
                  <c:v>44294</c:v>
                </c:pt>
                <c:pt idx="3948">
                  <c:v>44295</c:v>
                </c:pt>
                <c:pt idx="3949">
                  <c:v>44298</c:v>
                </c:pt>
                <c:pt idx="3950">
                  <c:v>44299</c:v>
                </c:pt>
                <c:pt idx="3951">
                  <c:v>44300</c:v>
                </c:pt>
                <c:pt idx="3952">
                  <c:v>44301</c:v>
                </c:pt>
                <c:pt idx="3953">
                  <c:v>44302</c:v>
                </c:pt>
                <c:pt idx="3954">
                  <c:v>44305</c:v>
                </c:pt>
                <c:pt idx="3955">
                  <c:v>44306</c:v>
                </c:pt>
                <c:pt idx="3956">
                  <c:v>44307</c:v>
                </c:pt>
                <c:pt idx="3957">
                  <c:v>44308</c:v>
                </c:pt>
                <c:pt idx="3958">
                  <c:v>44309</c:v>
                </c:pt>
                <c:pt idx="3959">
                  <c:v>44312</c:v>
                </c:pt>
                <c:pt idx="3960">
                  <c:v>44313</c:v>
                </c:pt>
                <c:pt idx="3961">
                  <c:v>44314</c:v>
                </c:pt>
                <c:pt idx="3962">
                  <c:v>44315</c:v>
                </c:pt>
                <c:pt idx="3963">
                  <c:v>44316</c:v>
                </c:pt>
                <c:pt idx="3964">
                  <c:v>44319</c:v>
                </c:pt>
                <c:pt idx="3965">
                  <c:v>44320</c:v>
                </c:pt>
                <c:pt idx="3966">
                  <c:v>44321</c:v>
                </c:pt>
                <c:pt idx="3967">
                  <c:v>44322</c:v>
                </c:pt>
                <c:pt idx="3968">
                  <c:v>44323</c:v>
                </c:pt>
                <c:pt idx="3969">
                  <c:v>44326</c:v>
                </c:pt>
                <c:pt idx="3970">
                  <c:v>44327</c:v>
                </c:pt>
                <c:pt idx="3971">
                  <c:v>44328</c:v>
                </c:pt>
                <c:pt idx="3972">
                  <c:v>44329</c:v>
                </c:pt>
                <c:pt idx="3973">
                  <c:v>44330</c:v>
                </c:pt>
                <c:pt idx="3974">
                  <c:v>44333</c:v>
                </c:pt>
                <c:pt idx="3975">
                  <c:v>44334</c:v>
                </c:pt>
                <c:pt idx="3976">
                  <c:v>44335</c:v>
                </c:pt>
                <c:pt idx="3977">
                  <c:v>44336</c:v>
                </c:pt>
                <c:pt idx="3978">
                  <c:v>44337</c:v>
                </c:pt>
                <c:pt idx="3979">
                  <c:v>44340</c:v>
                </c:pt>
                <c:pt idx="3980">
                  <c:v>44341</c:v>
                </c:pt>
                <c:pt idx="3981">
                  <c:v>44342</c:v>
                </c:pt>
                <c:pt idx="3982">
                  <c:v>44343</c:v>
                </c:pt>
                <c:pt idx="3983">
                  <c:v>44344</c:v>
                </c:pt>
                <c:pt idx="3984">
                  <c:v>44347</c:v>
                </c:pt>
                <c:pt idx="3985">
                  <c:v>44348</c:v>
                </c:pt>
                <c:pt idx="3986">
                  <c:v>44349</c:v>
                </c:pt>
                <c:pt idx="3987">
                  <c:v>44350</c:v>
                </c:pt>
                <c:pt idx="3988">
                  <c:v>44351</c:v>
                </c:pt>
                <c:pt idx="3989">
                  <c:v>44354</c:v>
                </c:pt>
                <c:pt idx="3990">
                  <c:v>44355</c:v>
                </c:pt>
                <c:pt idx="3991">
                  <c:v>44356</c:v>
                </c:pt>
                <c:pt idx="3992">
                  <c:v>44357</c:v>
                </c:pt>
                <c:pt idx="3993">
                  <c:v>44358</c:v>
                </c:pt>
                <c:pt idx="3994">
                  <c:v>44361</c:v>
                </c:pt>
                <c:pt idx="3995">
                  <c:v>44362</c:v>
                </c:pt>
                <c:pt idx="3996">
                  <c:v>44363</c:v>
                </c:pt>
                <c:pt idx="3997">
                  <c:v>44364</c:v>
                </c:pt>
                <c:pt idx="3998">
                  <c:v>44365</c:v>
                </c:pt>
                <c:pt idx="3999">
                  <c:v>44368</c:v>
                </c:pt>
                <c:pt idx="4000">
                  <c:v>44369</c:v>
                </c:pt>
                <c:pt idx="4001">
                  <c:v>44370</c:v>
                </c:pt>
                <c:pt idx="4002">
                  <c:v>44371</c:v>
                </c:pt>
                <c:pt idx="4003">
                  <c:v>44372</c:v>
                </c:pt>
                <c:pt idx="4004">
                  <c:v>44375</c:v>
                </c:pt>
                <c:pt idx="4005">
                  <c:v>44376</c:v>
                </c:pt>
                <c:pt idx="4006">
                  <c:v>44377</c:v>
                </c:pt>
                <c:pt idx="4007">
                  <c:v>44378</c:v>
                </c:pt>
                <c:pt idx="4008">
                  <c:v>44379</c:v>
                </c:pt>
                <c:pt idx="4009">
                  <c:v>44382</c:v>
                </c:pt>
                <c:pt idx="4010">
                  <c:v>44383</c:v>
                </c:pt>
                <c:pt idx="4011">
                  <c:v>44384</c:v>
                </c:pt>
                <c:pt idx="4012">
                  <c:v>44385</c:v>
                </c:pt>
                <c:pt idx="4013">
                  <c:v>44386</c:v>
                </c:pt>
                <c:pt idx="4014">
                  <c:v>44389</c:v>
                </c:pt>
                <c:pt idx="4015">
                  <c:v>44390</c:v>
                </c:pt>
                <c:pt idx="4016">
                  <c:v>44391</c:v>
                </c:pt>
                <c:pt idx="4017">
                  <c:v>44392</c:v>
                </c:pt>
                <c:pt idx="4018">
                  <c:v>44393</c:v>
                </c:pt>
                <c:pt idx="4019">
                  <c:v>44396</c:v>
                </c:pt>
                <c:pt idx="4020">
                  <c:v>44397</c:v>
                </c:pt>
                <c:pt idx="4021">
                  <c:v>44398</c:v>
                </c:pt>
                <c:pt idx="4022">
                  <c:v>44399</c:v>
                </c:pt>
                <c:pt idx="4023">
                  <c:v>44400</c:v>
                </c:pt>
                <c:pt idx="4024">
                  <c:v>44403</c:v>
                </c:pt>
                <c:pt idx="4025">
                  <c:v>44404</c:v>
                </c:pt>
                <c:pt idx="4026">
                  <c:v>44405</c:v>
                </c:pt>
                <c:pt idx="4027">
                  <c:v>44406</c:v>
                </c:pt>
                <c:pt idx="4028">
                  <c:v>44407</c:v>
                </c:pt>
                <c:pt idx="4029">
                  <c:v>44410</c:v>
                </c:pt>
                <c:pt idx="4030">
                  <c:v>44411</c:v>
                </c:pt>
                <c:pt idx="4031">
                  <c:v>44412</c:v>
                </c:pt>
                <c:pt idx="4032">
                  <c:v>44413</c:v>
                </c:pt>
                <c:pt idx="4033">
                  <c:v>44414</c:v>
                </c:pt>
                <c:pt idx="4034">
                  <c:v>44417</c:v>
                </c:pt>
                <c:pt idx="4035">
                  <c:v>44418</c:v>
                </c:pt>
                <c:pt idx="4036">
                  <c:v>44419</c:v>
                </c:pt>
                <c:pt idx="4037">
                  <c:v>44420</c:v>
                </c:pt>
                <c:pt idx="4038">
                  <c:v>44421</c:v>
                </c:pt>
                <c:pt idx="4039">
                  <c:v>44424</c:v>
                </c:pt>
                <c:pt idx="4040">
                  <c:v>44425</c:v>
                </c:pt>
                <c:pt idx="4041">
                  <c:v>44426</c:v>
                </c:pt>
                <c:pt idx="4042">
                  <c:v>44427</c:v>
                </c:pt>
                <c:pt idx="4043">
                  <c:v>44428</c:v>
                </c:pt>
                <c:pt idx="4044">
                  <c:v>44431</c:v>
                </c:pt>
                <c:pt idx="4045">
                  <c:v>44432</c:v>
                </c:pt>
                <c:pt idx="4046">
                  <c:v>44433</c:v>
                </c:pt>
                <c:pt idx="4047">
                  <c:v>44434</c:v>
                </c:pt>
                <c:pt idx="4048">
                  <c:v>44435</c:v>
                </c:pt>
                <c:pt idx="4049">
                  <c:v>44438</c:v>
                </c:pt>
                <c:pt idx="4050">
                  <c:v>44439</c:v>
                </c:pt>
                <c:pt idx="4051">
                  <c:v>44440</c:v>
                </c:pt>
                <c:pt idx="4052">
                  <c:v>44441</c:v>
                </c:pt>
                <c:pt idx="4053">
                  <c:v>44442</c:v>
                </c:pt>
                <c:pt idx="4054">
                  <c:v>44445</c:v>
                </c:pt>
                <c:pt idx="4055">
                  <c:v>44446</c:v>
                </c:pt>
                <c:pt idx="4056">
                  <c:v>44447</c:v>
                </c:pt>
                <c:pt idx="4057">
                  <c:v>44448</c:v>
                </c:pt>
                <c:pt idx="4058">
                  <c:v>44449</c:v>
                </c:pt>
                <c:pt idx="4059">
                  <c:v>44452</c:v>
                </c:pt>
                <c:pt idx="4060">
                  <c:v>44453</c:v>
                </c:pt>
                <c:pt idx="4061">
                  <c:v>44454</c:v>
                </c:pt>
                <c:pt idx="4062">
                  <c:v>44455</c:v>
                </c:pt>
                <c:pt idx="4063">
                  <c:v>44456</c:v>
                </c:pt>
                <c:pt idx="4064">
                  <c:v>44459</c:v>
                </c:pt>
                <c:pt idx="4065">
                  <c:v>44460</c:v>
                </c:pt>
                <c:pt idx="4066">
                  <c:v>44461</c:v>
                </c:pt>
                <c:pt idx="4067">
                  <c:v>44462</c:v>
                </c:pt>
                <c:pt idx="4068">
                  <c:v>44463</c:v>
                </c:pt>
                <c:pt idx="4069">
                  <c:v>44466</c:v>
                </c:pt>
                <c:pt idx="4070">
                  <c:v>44467</c:v>
                </c:pt>
                <c:pt idx="4071">
                  <c:v>44468</c:v>
                </c:pt>
                <c:pt idx="4072">
                  <c:v>44469</c:v>
                </c:pt>
                <c:pt idx="4073">
                  <c:v>44470</c:v>
                </c:pt>
                <c:pt idx="4074">
                  <c:v>44473</c:v>
                </c:pt>
                <c:pt idx="4075">
                  <c:v>44474</c:v>
                </c:pt>
                <c:pt idx="4076">
                  <c:v>44475</c:v>
                </c:pt>
                <c:pt idx="4077">
                  <c:v>44476</c:v>
                </c:pt>
                <c:pt idx="4078">
                  <c:v>44477</c:v>
                </c:pt>
                <c:pt idx="4079">
                  <c:v>44480</c:v>
                </c:pt>
                <c:pt idx="4080">
                  <c:v>44481</c:v>
                </c:pt>
                <c:pt idx="4081">
                  <c:v>44482</c:v>
                </c:pt>
                <c:pt idx="4082">
                  <c:v>44483</c:v>
                </c:pt>
                <c:pt idx="4083">
                  <c:v>44484</c:v>
                </c:pt>
                <c:pt idx="4084">
                  <c:v>44487</c:v>
                </c:pt>
                <c:pt idx="4085">
                  <c:v>44488</c:v>
                </c:pt>
                <c:pt idx="4086">
                  <c:v>44489</c:v>
                </c:pt>
                <c:pt idx="4087">
                  <c:v>44490</c:v>
                </c:pt>
                <c:pt idx="4088">
                  <c:v>44491</c:v>
                </c:pt>
                <c:pt idx="4089">
                  <c:v>44494</c:v>
                </c:pt>
                <c:pt idx="4090">
                  <c:v>44495</c:v>
                </c:pt>
                <c:pt idx="4091">
                  <c:v>44496</c:v>
                </c:pt>
                <c:pt idx="4092">
                  <c:v>44497</c:v>
                </c:pt>
                <c:pt idx="4093">
                  <c:v>44498</c:v>
                </c:pt>
                <c:pt idx="4094">
                  <c:v>44501</c:v>
                </c:pt>
                <c:pt idx="4095">
                  <c:v>44502</c:v>
                </c:pt>
                <c:pt idx="4096">
                  <c:v>44503</c:v>
                </c:pt>
                <c:pt idx="4097">
                  <c:v>44504</c:v>
                </c:pt>
                <c:pt idx="4098">
                  <c:v>44505</c:v>
                </c:pt>
                <c:pt idx="4099">
                  <c:v>44508</c:v>
                </c:pt>
                <c:pt idx="4100">
                  <c:v>44509</c:v>
                </c:pt>
                <c:pt idx="4101">
                  <c:v>44510</c:v>
                </c:pt>
                <c:pt idx="4102">
                  <c:v>44511</c:v>
                </c:pt>
                <c:pt idx="4103">
                  <c:v>44512</c:v>
                </c:pt>
                <c:pt idx="4104">
                  <c:v>44515</c:v>
                </c:pt>
                <c:pt idx="4105">
                  <c:v>44516</c:v>
                </c:pt>
                <c:pt idx="4106">
                  <c:v>44517</c:v>
                </c:pt>
                <c:pt idx="4107">
                  <c:v>44518</c:v>
                </c:pt>
                <c:pt idx="4108">
                  <c:v>44519</c:v>
                </c:pt>
                <c:pt idx="4109">
                  <c:v>44522</c:v>
                </c:pt>
                <c:pt idx="4110">
                  <c:v>44523</c:v>
                </c:pt>
                <c:pt idx="4111">
                  <c:v>44524</c:v>
                </c:pt>
                <c:pt idx="4112">
                  <c:v>44525</c:v>
                </c:pt>
                <c:pt idx="4113">
                  <c:v>44526</c:v>
                </c:pt>
                <c:pt idx="4114">
                  <c:v>44529</c:v>
                </c:pt>
                <c:pt idx="4115">
                  <c:v>44530</c:v>
                </c:pt>
                <c:pt idx="4116">
                  <c:v>44531</c:v>
                </c:pt>
                <c:pt idx="4117">
                  <c:v>44532</c:v>
                </c:pt>
                <c:pt idx="4118">
                  <c:v>44533</c:v>
                </c:pt>
                <c:pt idx="4119">
                  <c:v>44536</c:v>
                </c:pt>
                <c:pt idx="4120">
                  <c:v>44537</c:v>
                </c:pt>
                <c:pt idx="4121">
                  <c:v>44538</c:v>
                </c:pt>
                <c:pt idx="4122">
                  <c:v>44539</c:v>
                </c:pt>
                <c:pt idx="4123">
                  <c:v>44540</c:v>
                </c:pt>
                <c:pt idx="4124">
                  <c:v>44543</c:v>
                </c:pt>
                <c:pt idx="4125">
                  <c:v>44544</c:v>
                </c:pt>
                <c:pt idx="4126">
                  <c:v>44545</c:v>
                </c:pt>
                <c:pt idx="4127">
                  <c:v>44546</c:v>
                </c:pt>
                <c:pt idx="4128">
                  <c:v>44547</c:v>
                </c:pt>
                <c:pt idx="4129">
                  <c:v>44550</c:v>
                </c:pt>
                <c:pt idx="4130">
                  <c:v>44551</c:v>
                </c:pt>
                <c:pt idx="4131">
                  <c:v>44552</c:v>
                </c:pt>
                <c:pt idx="4132">
                  <c:v>44553</c:v>
                </c:pt>
                <c:pt idx="4133">
                  <c:v>44554</c:v>
                </c:pt>
                <c:pt idx="4134">
                  <c:v>44557</c:v>
                </c:pt>
                <c:pt idx="4135">
                  <c:v>44558</c:v>
                </c:pt>
                <c:pt idx="4136">
                  <c:v>44559</c:v>
                </c:pt>
                <c:pt idx="4137">
                  <c:v>44560</c:v>
                </c:pt>
                <c:pt idx="4138">
                  <c:v>44561</c:v>
                </c:pt>
                <c:pt idx="4139">
                  <c:v>44564</c:v>
                </c:pt>
                <c:pt idx="4140">
                  <c:v>44565</c:v>
                </c:pt>
                <c:pt idx="4141">
                  <c:v>44566</c:v>
                </c:pt>
                <c:pt idx="4142">
                  <c:v>44567</c:v>
                </c:pt>
                <c:pt idx="4143">
                  <c:v>44568</c:v>
                </c:pt>
                <c:pt idx="4144">
                  <c:v>44571</c:v>
                </c:pt>
                <c:pt idx="4145">
                  <c:v>44572</c:v>
                </c:pt>
                <c:pt idx="4146">
                  <c:v>44573</c:v>
                </c:pt>
                <c:pt idx="4147">
                  <c:v>44574</c:v>
                </c:pt>
                <c:pt idx="4148">
                  <c:v>44575</c:v>
                </c:pt>
                <c:pt idx="4149">
                  <c:v>44578</c:v>
                </c:pt>
                <c:pt idx="4150">
                  <c:v>44579</c:v>
                </c:pt>
                <c:pt idx="4151">
                  <c:v>44580</c:v>
                </c:pt>
                <c:pt idx="4152">
                  <c:v>44581</c:v>
                </c:pt>
                <c:pt idx="4153">
                  <c:v>44582</c:v>
                </c:pt>
                <c:pt idx="4154">
                  <c:v>44585</c:v>
                </c:pt>
                <c:pt idx="4155">
                  <c:v>44586</c:v>
                </c:pt>
                <c:pt idx="4156">
                  <c:v>44587</c:v>
                </c:pt>
                <c:pt idx="4157">
                  <c:v>44588</c:v>
                </c:pt>
                <c:pt idx="4158">
                  <c:v>44589</c:v>
                </c:pt>
                <c:pt idx="4159">
                  <c:v>44592</c:v>
                </c:pt>
                <c:pt idx="4160">
                  <c:v>44593</c:v>
                </c:pt>
                <c:pt idx="4161">
                  <c:v>44594</c:v>
                </c:pt>
                <c:pt idx="4162">
                  <c:v>44595</c:v>
                </c:pt>
                <c:pt idx="4163">
                  <c:v>44596</c:v>
                </c:pt>
                <c:pt idx="4164">
                  <c:v>44599</c:v>
                </c:pt>
                <c:pt idx="4165">
                  <c:v>44600</c:v>
                </c:pt>
                <c:pt idx="4166">
                  <c:v>44601</c:v>
                </c:pt>
                <c:pt idx="4167">
                  <c:v>44602</c:v>
                </c:pt>
                <c:pt idx="4168">
                  <c:v>44603</c:v>
                </c:pt>
                <c:pt idx="4169">
                  <c:v>44606</c:v>
                </c:pt>
                <c:pt idx="4170">
                  <c:v>44607</c:v>
                </c:pt>
                <c:pt idx="4171">
                  <c:v>44608</c:v>
                </c:pt>
                <c:pt idx="4172">
                  <c:v>44609</c:v>
                </c:pt>
                <c:pt idx="4173">
                  <c:v>44610</c:v>
                </c:pt>
                <c:pt idx="4174">
                  <c:v>44613</c:v>
                </c:pt>
                <c:pt idx="4175">
                  <c:v>44614</c:v>
                </c:pt>
                <c:pt idx="4176">
                  <c:v>44615</c:v>
                </c:pt>
                <c:pt idx="4177">
                  <c:v>44616</c:v>
                </c:pt>
                <c:pt idx="4178">
                  <c:v>44617</c:v>
                </c:pt>
                <c:pt idx="4179">
                  <c:v>44620</c:v>
                </c:pt>
                <c:pt idx="4180">
                  <c:v>44621</c:v>
                </c:pt>
                <c:pt idx="4181">
                  <c:v>44622</c:v>
                </c:pt>
                <c:pt idx="4182">
                  <c:v>44623</c:v>
                </c:pt>
                <c:pt idx="4183">
                  <c:v>44624</c:v>
                </c:pt>
                <c:pt idx="4184">
                  <c:v>44627</c:v>
                </c:pt>
                <c:pt idx="4185">
                  <c:v>44628</c:v>
                </c:pt>
                <c:pt idx="4186">
                  <c:v>44629</c:v>
                </c:pt>
                <c:pt idx="4187">
                  <c:v>44630</c:v>
                </c:pt>
                <c:pt idx="4188">
                  <c:v>44631</c:v>
                </c:pt>
                <c:pt idx="4189">
                  <c:v>44634</c:v>
                </c:pt>
                <c:pt idx="4190">
                  <c:v>44635</c:v>
                </c:pt>
                <c:pt idx="4191">
                  <c:v>44636</c:v>
                </c:pt>
                <c:pt idx="4192">
                  <c:v>44637</c:v>
                </c:pt>
                <c:pt idx="4193">
                  <c:v>44638</c:v>
                </c:pt>
                <c:pt idx="4194">
                  <c:v>44641</c:v>
                </c:pt>
                <c:pt idx="4195">
                  <c:v>44642</c:v>
                </c:pt>
                <c:pt idx="4196">
                  <c:v>44643</c:v>
                </c:pt>
                <c:pt idx="4197">
                  <c:v>44644</c:v>
                </c:pt>
                <c:pt idx="4198">
                  <c:v>44645</c:v>
                </c:pt>
                <c:pt idx="4199">
                  <c:v>44648</c:v>
                </c:pt>
                <c:pt idx="4200">
                  <c:v>44649</c:v>
                </c:pt>
                <c:pt idx="4201">
                  <c:v>44650</c:v>
                </c:pt>
                <c:pt idx="4202">
                  <c:v>44651</c:v>
                </c:pt>
                <c:pt idx="4203">
                  <c:v>44652</c:v>
                </c:pt>
                <c:pt idx="4204">
                  <c:v>44655</c:v>
                </c:pt>
                <c:pt idx="4205">
                  <c:v>44656</c:v>
                </c:pt>
                <c:pt idx="4206">
                  <c:v>44657</c:v>
                </c:pt>
                <c:pt idx="4207">
                  <c:v>44658</c:v>
                </c:pt>
                <c:pt idx="4208">
                  <c:v>44659</c:v>
                </c:pt>
                <c:pt idx="4209">
                  <c:v>44662</c:v>
                </c:pt>
                <c:pt idx="4210">
                  <c:v>44663</c:v>
                </c:pt>
                <c:pt idx="4211">
                  <c:v>44664</c:v>
                </c:pt>
                <c:pt idx="4212">
                  <c:v>44665</c:v>
                </c:pt>
                <c:pt idx="4213">
                  <c:v>44669</c:v>
                </c:pt>
                <c:pt idx="4214">
                  <c:v>44670</c:v>
                </c:pt>
                <c:pt idx="4215">
                  <c:v>44671</c:v>
                </c:pt>
                <c:pt idx="4216">
                  <c:v>44672</c:v>
                </c:pt>
                <c:pt idx="4217">
                  <c:v>44673</c:v>
                </c:pt>
                <c:pt idx="4218">
                  <c:v>44676</c:v>
                </c:pt>
                <c:pt idx="4219">
                  <c:v>44677</c:v>
                </c:pt>
                <c:pt idx="4220">
                  <c:v>44678</c:v>
                </c:pt>
                <c:pt idx="4221">
                  <c:v>44679</c:v>
                </c:pt>
                <c:pt idx="4222">
                  <c:v>44680</c:v>
                </c:pt>
                <c:pt idx="4223">
                  <c:v>44683</c:v>
                </c:pt>
                <c:pt idx="4224">
                  <c:v>44684</c:v>
                </c:pt>
                <c:pt idx="4225">
                  <c:v>44685</c:v>
                </c:pt>
                <c:pt idx="4226">
                  <c:v>44686</c:v>
                </c:pt>
                <c:pt idx="4227">
                  <c:v>44687</c:v>
                </c:pt>
                <c:pt idx="4228">
                  <c:v>44690</c:v>
                </c:pt>
                <c:pt idx="4229">
                  <c:v>44691</c:v>
                </c:pt>
                <c:pt idx="4230">
                  <c:v>44692</c:v>
                </c:pt>
                <c:pt idx="4231">
                  <c:v>44693</c:v>
                </c:pt>
                <c:pt idx="4232">
                  <c:v>44694</c:v>
                </c:pt>
                <c:pt idx="4233">
                  <c:v>44697</c:v>
                </c:pt>
                <c:pt idx="4234">
                  <c:v>44698</c:v>
                </c:pt>
                <c:pt idx="4235">
                  <c:v>44699</c:v>
                </c:pt>
                <c:pt idx="4236">
                  <c:v>44700</c:v>
                </c:pt>
                <c:pt idx="4237">
                  <c:v>44701</c:v>
                </c:pt>
                <c:pt idx="4238">
                  <c:v>44704</c:v>
                </c:pt>
                <c:pt idx="4239">
                  <c:v>44705</c:v>
                </c:pt>
                <c:pt idx="4240">
                  <c:v>44706</c:v>
                </c:pt>
                <c:pt idx="4241">
                  <c:v>44707</c:v>
                </c:pt>
                <c:pt idx="4242">
                  <c:v>44708</c:v>
                </c:pt>
                <c:pt idx="4243">
                  <c:v>44711</c:v>
                </c:pt>
                <c:pt idx="4244">
                  <c:v>44712</c:v>
                </c:pt>
                <c:pt idx="4245">
                  <c:v>44713</c:v>
                </c:pt>
                <c:pt idx="4246">
                  <c:v>44714</c:v>
                </c:pt>
                <c:pt idx="4247">
                  <c:v>44715</c:v>
                </c:pt>
                <c:pt idx="4248">
                  <c:v>44718</c:v>
                </c:pt>
                <c:pt idx="4249">
                  <c:v>44719</c:v>
                </c:pt>
                <c:pt idx="4250">
                  <c:v>44720</c:v>
                </c:pt>
                <c:pt idx="4251">
                  <c:v>44721</c:v>
                </c:pt>
                <c:pt idx="4252">
                  <c:v>44722</c:v>
                </c:pt>
                <c:pt idx="4253">
                  <c:v>44725</c:v>
                </c:pt>
                <c:pt idx="4254">
                  <c:v>44726</c:v>
                </c:pt>
                <c:pt idx="4255">
                  <c:v>44727</c:v>
                </c:pt>
                <c:pt idx="4256">
                  <c:v>44728</c:v>
                </c:pt>
                <c:pt idx="4257">
                  <c:v>44729</c:v>
                </c:pt>
                <c:pt idx="4258">
                  <c:v>44732</c:v>
                </c:pt>
                <c:pt idx="4259">
                  <c:v>44733</c:v>
                </c:pt>
                <c:pt idx="4260">
                  <c:v>44734</c:v>
                </c:pt>
                <c:pt idx="4261">
                  <c:v>44735</c:v>
                </c:pt>
                <c:pt idx="4262">
                  <c:v>44736</c:v>
                </c:pt>
                <c:pt idx="4263">
                  <c:v>44739</c:v>
                </c:pt>
                <c:pt idx="4264">
                  <c:v>44740</c:v>
                </c:pt>
                <c:pt idx="4265">
                  <c:v>44741</c:v>
                </c:pt>
                <c:pt idx="4266">
                  <c:v>44742</c:v>
                </c:pt>
                <c:pt idx="4267">
                  <c:v>44743</c:v>
                </c:pt>
                <c:pt idx="4268">
                  <c:v>44746</c:v>
                </c:pt>
                <c:pt idx="4269">
                  <c:v>44747</c:v>
                </c:pt>
                <c:pt idx="4270">
                  <c:v>44748</c:v>
                </c:pt>
                <c:pt idx="4271">
                  <c:v>44749</c:v>
                </c:pt>
                <c:pt idx="4272">
                  <c:v>44750</c:v>
                </c:pt>
                <c:pt idx="4273">
                  <c:v>44753</c:v>
                </c:pt>
                <c:pt idx="4274">
                  <c:v>44754</c:v>
                </c:pt>
                <c:pt idx="4275">
                  <c:v>44755</c:v>
                </c:pt>
                <c:pt idx="4276">
                  <c:v>44756</c:v>
                </c:pt>
                <c:pt idx="4277">
                  <c:v>44757</c:v>
                </c:pt>
                <c:pt idx="4278">
                  <c:v>44760</c:v>
                </c:pt>
                <c:pt idx="4279">
                  <c:v>44761</c:v>
                </c:pt>
                <c:pt idx="4280">
                  <c:v>44762</c:v>
                </c:pt>
                <c:pt idx="4281">
                  <c:v>44763</c:v>
                </c:pt>
                <c:pt idx="4282">
                  <c:v>44764</c:v>
                </c:pt>
                <c:pt idx="4283">
                  <c:v>44767</c:v>
                </c:pt>
                <c:pt idx="4284">
                  <c:v>44768</c:v>
                </c:pt>
                <c:pt idx="4285">
                  <c:v>44769</c:v>
                </c:pt>
                <c:pt idx="4286">
                  <c:v>44770</c:v>
                </c:pt>
                <c:pt idx="4287">
                  <c:v>44771</c:v>
                </c:pt>
                <c:pt idx="4288">
                  <c:v>44774</c:v>
                </c:pt>
                <c:pt idx="4289">
                  <c:v>44775</c:v>
                </c:pt>
                <c:pt idx="4290">
                  <c:v>44776</c:v>
                </c:pt>
                <c:pt idx="4291">
                  <c:v>44777</c:v>
                </c:pt>
                <c:pt idx="4292">
                  <c:v>44778</c:v>
                </c:pt>
                <c:pt idx="4293">
                  <c:v>44781</c:v>
                </c:pt>
                <c:pt idx="4294">
                  <c:v>44782</c:v>
                </c:pt>
                <c:pt idx="4295">
                  <c:v>44783</c:v>
                </c:pt>
                <c:pt idx="4296">
                  <c:v>44784</c:v>
                </c:pt>
                <c:pt idx="4297">
                  <c:v>44785</c:v>
                </c:pt>
                <c:pt idx="4298">
                  <c:v>44788</c:v>
                </c:pt>
                <c:pt idx="4299">
                  <c:v>44789</c:v>
                </c:pt>
                <c:pt idx="4300">
                  <c:v>44790</c:v>
                </c:pt>
                <c:pt idx="4301">
                  <c:v>44791</c:v>
                </c:pt>
                <c:pt idx="4302">
                  <c:v>44792</c:v>
                </c:pt>
                <c:pt idx="4303">
                  <c:v>44795</c:v>
                </c:pt>
                <c:pt idx="4304">
                  <c:v>44796</c:v>
                </c:pt>
                <c:pt idx="4305">
                  <c:v>44797</c:v>
                </c:pt>
                <c:pt idx="4306">
                  <c:v>44798</c:v>
                </c:pt>
                <c:pt idx="4307">
                  <c:v>44799</c:v>
                </c:pt>
                <c:pt idx="4308">
                  <c:v>44802</c:v>
                </c:pt>
                <c:pt idx="4309">
                  <c:v>44803</c:v>
                </c:pt>
                <c:pt idx="4310">
                  <c:v>44804</c:v>
                </c:pt>
                <c:pt idx="4311">
                  <c:v>44805</c:v>
                </c:pt>
                <c:pt idx="4312">
                  <c:v>44806</c:v>
                </c:pt>
                <c:pt idx="4313">
                  <c:v>44809</c:v>
                </c:pt>
                <c:pt idx="4314">
                  <c:v>44810</c:v>
                </c:pt>
                <c:pt idx="4315">
                  <c:v>44811</c:v>
                </c:pt>
                <c:pt idx="4316">
                  <c:v>44812</c:v>
                </c:pt>
                <c:pt idx="4317">
                  <c:v>44813</c:v>
                </c:pt>
                <c:pt idx="4318">
                  <c:v>44816</c:v>
                </c:pt>
                <c:pt idx="4319">
                  <c:v>44817</c:v>
                </c:pt>
                <c:pt idx="4320">
                  <c:v>44818</c:v>
                </c:pt>
                <c:pt idx="4321">
                  <c:v>44819</c:v>
                </c:pt>
                <c:pt idx="4322">
                  <c:v>44820</c:v>
                </c:pt>
                <c:pt idx="4323">
                  <c:v>44823</c:v>
                </c:pt>
                <c:pt idx="4324">
                  <c:v>44824</c:v>
                </c:pt>
                <c:pt idx="4325">
                  <c:v>44825</c:v>
                </c:pt>
                <c:pt idx="4326">
                  <c:v>44826</c:v>
                </c:pt>
                <c:pt idx="4327">
                  <c:v>44827</c:v>
                </c:pt>
                <c:pt idx="4328">
                  <c:v>44830</c:v>
                </c:pt>
                <c:pt idx="4329">
                  <c:v>44831</c:v>
                </c:pt>
                <c:pt idx="4330">
                  <c:v>44832</c:v>
                </c:pt>
                <c:pt idx="4331">
                  <c:v>44833</c:v>
                </c:pt>
                <c:pt idx="4332">
                  <c:v>44834</c:v>
                </c:pt>
                <c:pt idx="4333">
                  <c:v>44837</c:v>
                </c:pt>
                <c:pt idx="4334">
                  <c:v>44838</c:v>
                </c:pt>
                <c:pt idx="4335">
                  <c:v>44839</c:v>
                </c:pt>
                <c:pt idx="4336">
                  <c:v>44840</c:v>
                </c:pt>
                <c:pt idx="4337">
                  <c:v>44841</c:v>
                </c:pt>
                <c:pt idx="4338">
                  <c:v>44844</c:v>
                </c:pt>
                <c:pt idx="4339">
                  <c:v>44845</c:v>
                </c:pt>
                <c:pt idx="4340">
                  <c:v>44846</c:v>
                </c:pt>
                <c:pt idx="4341">
                  <c:v>44847</c:v>
                </c:pt>
                <c:pt idx="4342">
                  <c:v>44848</c:v>
                </c:pt>
                <c:pt idx="4343">
                  <c:v>44851</c:v>
                </c:pt>
                <c:pt idx="4344">
                  <c:v>44852</c:v>
                </c:pt>
                <c:pt idx="4345">
                  <c:v>44853</c:v>
                </c:pt>
                <c:pt idx="4346">
                  <c:v>44854</c:v>
                </c:pt>
                <c:pt idx="4347">
                  <c:v>44855</c:v>
                </c:pt>
                <c:pt idx="4348">
                  <c:v>44858</c:v>
                </c:pt>
                <c:pt idx="4349">
                  <c:v>44859</c:v>
                </c:pt>
                <c:pt idx="4350">
                  <c:v>44860</c:v>
                </c:pt>
                <c:pt idx="4351">
                  <c:v>44861</c:v>
                </c:pt>
                <c:pt idx="4352">
                  <c:v>44862</c:v>
                </c:pt>
                <c:pt idx="4353">
                  <c:v>44865</c:v>
                </c:pt>
                <c:pt idx="4354">
                  <c:v>44866</c:v>
                </c:pt>
                <c:pt idx="4355">
                  <c:v>44867</c:v>
                </c:pt>
                <c:pt idx="4356">
                  <c:v>44868</c:v>
                </c:pt>
                <c:pt idx="4357">
                  <c:v>44869</c:v>
                </c:pt>
                <c:pt idx="4358">
                  <c:v>44872</c:v>
                </c:pt>
                <c:pt idx="4359">
                  <c:v>44873</c:v>
                </c:pt>
                <c:pt idx="4360">
                  <c:v>44874</c:v>
                </c:pt>
                <c:pt idx="4361">
                  <c:v>44875</c:v>
                </c:pt>
                <c:pt idx="4362">
                  <c:v>44876</c:v>
                </c:pt>
                <c:pt idx="4363">
                  <c:v>44879</c:v>
                </c:pt>
                <c:pt idx="4364">
                  <c:v>44880</c:v>
                </c:pt>
                <c:pt idx="4365">
                  <c:v>44881</c:v>
                </c:pt>
                <c:pt idx="4366">
                  <c:v>44882</c:v>
                </c:pt>
                <c:pt idx="4367">
                  <c:v>44883</c:v>
                </c:pt>
                <c:pt idx="4368">
                  <c:v>44886</c:v>
                </c:pt>
                <c:pt idx="4369">
                  <c:v>44887</c:v>
                </c:pt>
                <c:pt idx="4370">
                  <c:v>44888</c:v>
                </c:pt>
                <c:pt idx="4371">
                  <c:v>44889</c:v>
                </c:pt>
                <c:pt idx="4372">
                  <c:v>44890</c:v>
                </c:pt>
                <c:pt idx="4373">
                  <c:v>44893</c:v>
                </c:pt>
                <c:pt idx="4374">
                  <c:v>44894</c:v>
                </c:pt>
                <c:pt idx="4375">
                  <c:v>44895</c:v>
                </c:pt>
                <c:pt idx="4376">
                  <c:v>44896</c:v>
                </c:pt>
                <c:pt idx="4377">
                  <c:v>44897</c:v>
                </c:pt>
                <c:pt idx="4378">
                  <c:v>44900</c:v>
                </c:pt>
                <c:pt idx="4379">
                  <c:v>44901</c:v>
                </c:pt>
                <c:pt idx="4380">
                  <c:v>44902</c:v>
                </c:pt>
                <c:pt idx="4381">
                  <c:v>44903</c:v>
                </c:pt>
                <c:pt idx="4382">
                  <c:v>44904</c:v>
                </c:pt>
                <c:pt idx="4383">
                  <c:v>44907</c:v>
                </c:pt>
                <c:pt idx="4384">
                  <c:v>44908</c:v>
                </c:pt>
                <c:pt idx="4385">
                  <c:v>44909</c:v>
                </c:pt>
                <c:pt idx="4386">
                  <c:v>44910</c:v>
                </c:pt>
                <c:pt idx="4387">
                  <c:v>44911</c:v>
                </c:pt>
                <c:pt idx="4388">
                  <c:v>44914</c:v>
                </c:pt>
                <c:pt idx="4389">
                  <c:v>44915</c:v>
                </c:pt>
                <c:pt idx="4390">
                  <c:v>44916</c:v>
                </c:pt>
                <c:pt idx="4391">
                  <c:v>44917</c:v>
                </c:pt>
                <c:pt idx="4392">
                  <c:v>44918</c:v>
                </c:pt>
                <c:pt idx="4393">
                  <c:v>44921</c:v>
                </c:pt>
                <c:pt idx="4394">
                  <c:v>44922</c:v>
                </c:pt>
                <c:pt idx="4395">
                  <c:v>44923</c:v>
                </c:pt>
                <c:pt idx="4396">
                  <c:v>44924</c:v>
                </c:pt>
                <c:pt idx="4397">
                  <c:v>44925</c:v>
                </c:pt>
                <c:pt idx="4398">
                  <c:v>44928</c:v>
                </c:pt>
                <c:pt idx="4399">
                  <c:v>44929</c:v>
                </c:pt>
                <c:pt idx="4400">
                  <c:v>44930</c:v>
                </c:pt>
                <c:pt idx="4401">
                  <c:v>44931</c:v>
                </c:pt>
                <c:pt idx="4402">
                  <c:v>44932</c:v>
                </c:pt>
                <c:pt idx="4403">
                  <c:v>44935</c:v>
                </c:pt>
                <c:pt idx="4404">
                  <c:v>44936</c:v>
                </c:pt>
                <c:pt idx="4405">
                  <c:v>44937</c:v>
                </c:pt>
                <c:pt idx="4406">
                  <c:v>44938</c:v>
                </c:pt>
                <c:pt idx="4407">
                  <c:v>44939</c:v>
                </c:pt>
                <c:pt idx="4408">
                  <c:v>44942</c:v>
                </c:pt>
                <c:pt idx="4409">
                  <c:v>44943</c:v>
                </c:pt>
                <c:pt idx="4410">
                  <c:v>44944</c:v>
                </c:pt>
                <c:pt idx="4411">
                  <c:v>44945</c:v>
                </c:pt>
                <c:pt idx="4412">
                  <c:v>44946</c:v>
                </c:pt>
                <c:pt idx="4413">
                  <c:v>44949</c:v>
                </c:pt>
                <c:pt idx="4414">
                  <c:v>44950</c:v>
                </c:pt>
                <c:pt idx="4415">
                  <c:v>44951</c:v>
                </c:pt>
                <c:pt idx="4416">
                  <c:v>44952</c:v>
                </c:pt>
                <c:pt idx="4417">
                  <c:v>44953</c:v>
                </c:pt>
                <c:pt idx="4418">
                  <c:v>44956</c:v>
                </c:pt>
                <c:pt idx="4419">
                  <c:v>44957</c:v>
                </c:pt>
                <c:pt idx="4420">
                  <c:v>44958</c:v>
                </c:pt>
                <c:pt idx="4421">
                  <c:v>44959</c:v>
                </c:pt>
                <c:pt idx="4422">
                  <c:v>44960</c:v>
                </c:pt>
                <c:pt idx="4423">
                  <c:v>44963</c:v>
                </c:pt>
                <c:pt idx="4424">
                  <c:v>44964</c:v>
                </c:pt>
                <c:pt idx="4425">
                  <c:v>44965</c:v>
                </c:pt>
                <c:pt idx="4426">
                  <c:v>44966</c:v>
                </c:pt>
                <c:pt idx="4427">
                  <c:v>44967</c:v>
                </c:pt>
                <c:pt idx="4428">
                  <c:v>44970</c:v>
                </c:pt>
                <c:pt idx="4429">
                  <c:v>44971</c:v>
                </c:pt>
                <c:pt idx="4430">
                  <c:v>44972</c:v>
                </c:pt>
                <c:pt idx="4431">
                  <c:v>44973</c:v>
                </c:pt>
                <c:pt idx="4432">
                  <c:v>44974</c:v>
                </c:pt>
                <c:pt idx="4433">
                  <c:v>44977</c:v>
                </c:pt>
                <c:pt idx="4434">
                  <c:v>44978</c:v>
                </c:pt>
                <c:pt idx="4435">
                  <c:v>44979</c:v>
                </c:pt>
                <c:pt idx="4436">
                  <c:v>44980</c:v>
                </c:pt>
                <c:pt idx="4437">
                  <c:v>44981</c:v>
                </c:pt>
                <c:pt idx="4438">
                  <c:v>44984</c:v>
                </c:pt>
                <c:pt idx="4439">
                  <c:v>44985</c:v>
                </c:pt>
                <c:pt idx="4440">
                  <c:v>44986</c:v>
                </c:pt>
                <c:pt idx="4441">
                  <c:v>44987</c:v>
                </c:pt>
                <c:pt idx="4442">
                  <c:v>44988</c:v>
                </c:pt>
                <c:pt idx="4443">
                  <c:v>44991</c:v>
                </c:pt>
                <c:pt idx="4444">
                  <c:v>44992</c:v>
                </c:pt>
                <c:pt idx="4445">
                  <c:v>44993</c:v>
                </c:pt>
                <c:pt idx="4446">
                  <c:v>44994</c:v>
                </c:pt>
                <c:pt idx="4447">
                  <c:v>44995</c:v>
                </c:pt>
                <c:pt idx="4448">
                  <c:v>44998</c:v>
                </c:pt>
                <c:pt idx="4449">
                  <c:v>44999</c:v>
                </c:pt>
                <c:pt idx="4450">
                  <c:v>45000</c:v>
                </c:pt>
                <c:pt idx="4451">
                  <c:v>45001</c:v>
                </c:pt>
                <c:pt idx="4452">
                  <c:v>45002</c:v>
                </c:pt>
                <c:pt idx="4453">
                  <c:v>45005</c:v>
                </c:pt>
                <c:pt idx="4454">
                  <c:v>45006</c:v>
                </c:pt>
                <c:pt idx="4455">
                  <c:v>45007</c:v>
                </c:pt>
                <c:pt idx="4456">
                  <c:v>45008</c:v>
                </c:pt>
                <c:pt idx="4457">
                  <c:v>45009</c:v>
                </c:pt>
                <c:pt idx="4458">
                  <c:v>45012</c:v>
                </c:pt>
                <c:pt idx="4459">
                  <c:v>45013</c:v>
                </c:pt>
                <c:pt idx="4460">
                  <c:v>45014</c:v>
                </c:pt>
                <c:pt idx="4461">
                  <c:v>45015</c:v>
                </c:pt>
                <c:pt idx="4462">
                  <c:v>45016</c:v>
                </c:pt>
                <c:pt idx="4463">
                  <c:v>45019</c:v>
                </c:pt>
                <c:pt idx="4464">
                  <c:v>45020</c:v>
                </c:pt>
                <c:pt idx="4465">
                  <c:v>45021</c:v>
                </c:pt>
                <c:pt idx="4466">
                  <c:v>45022</c:v>
                </c:pt>
                <c:pt idx="4467">
                  <c:v>45026</c:v>
                </c:pt>
                <c:pt idx="4468">
                  <c:v>45027</c:v>
                </c:pt>
                <c:pt idx="4469">
                  <c:v>45028</c:v>
                </c:pt>
                <c:pt idx="4470">
                  <c:v>45029</c:v>
                </c:pt>
                <c:pt idx="4471">
                  <c:v>45030</c:v>
                </c:pt>
                <c:pt idx="4472">
                  <c:v>45033</c:v>
                </c:pt>
                <c:pt idx="4473">
                  <c:v>45034</c:v>
                </c:pt>
                <c:pt idx="4474">
                  <c:v>45035</c:v>
                </c:pt>
                <c:pt idx="4475">
                  <c:v>45036</c:v>
                </c:pt>
                <c:pt idx="4476">
                  <c:v>45037</c:v>
                </c:pt>
                <c:pt idx="4477">
                  <c:v>45040</c:v>
                </c:pt>
                <c:pt idx="4478">
                  <c:v>45041</c:v>
                </c:pt>
                <c:pt idx="4479">
                  <c:v>45042</c:v>
                </c:pt>
                <c:pt idx="4480">
                  <c:v>45043</c:v>
                </c:pt>
                <c:pt idx="4481">
                  <c:v>45044</c:v>
                </c:pt>
                <c:pt idx="4482">
                  <c:v>45047</c:v>
                </c:pt>
                <c:pt idx="4483">
                  <c:v>45048</c:v>
                </c:pt>
                <c:pt idx="4484">
                  <c:v>45049</c:v>
                </c:pt>
                <c:pt idx="4485">
                  <c:v>45050</c:v>
                </c:pt>
                <c:pt idx="4486">
                  <c:v>45051</c:v>
                </c:pt>
                <c:pt idx="4487">
                  <c:v>45054</c:v>
                </c:pt>
                <c:pt idx="4488">
                  <c:v>45055</c:v>
                </c:pt>
                <c:pt idx="4489">
                  <c:v>45056</c:v>
                </c:pt>
                <c:pt idx="4490">
                  <c:v>45057</c:v>
                </c:pt>
                <c:pt idx="4491">
                  <c:v>45058</c:v>
                </c:pt>
                <c:pt idx="4492">
                  <c:v>45061</c:v>
                </c:pt>
                <c:pt idx="4493">
                  <c:v>45062</c:v>
                </c:pt>
                <c:pt idx="4494">
                  <c:v>45063</c:v>
                </c:pt>
                <c:pt idx="4495">
                  <c:v>45064</c:v>
                </c:pt>
                <c:pt idx="4496">
                  <c:v>45065</c:v>
                </c:pt>
                <c:pt idx="4497">
                  <c:v>45068</c:v>
                </c:pt>
                <c:pt idx="4498">
                  <c:v>45069</c:v>
                </c:pt>
                <c:pt idx="4499">
                  <c:v>45070</c:v>
                </c:pt>
                <c:pt idx="4500">
                  <c:v>45071</c:v>
                </c:pt>
                <c:pt idx="4501">
                  <c:v>45072</c:v>
                </c:pt>
                <c:pt idx="4502">
                  <c:v>45075</c:v>
                </c:pt>
                <c:pt idx="4503">
                  <c:v>45076</c:v>
                </c:pt>
                <c:pt idx="4504">
                  <c:v>45077</c:v>
                </c:pt>
                <c:pt idx="4505">
                  <c:v>45078</c:v>
                </c:pt>
                <c:pt idx="4506">
                  <c:v>45079</c:v>
                </c:pt>
                <c:pt idx="4507">
                  <c:v>45082</c:v>
                </c:pt>
                <c:pt idx="4508">
                  <c:v>45083</c:v>
                </c:pt>
                <c:pt idx="4509">
                  <c:v>45084</c:v>
                </c:pt>
                <c:pt idx="4510">
                  <c:v>45085</c:v>
                </c:pt>
                <c:pt idx="4511">
                  <c:v>45086</c:v>
                </c:pt>
                <c:pt idx="4512">
                  <c:v>45089</c:v>
                </c:pt>
                <c:pt idx="4513">
                  <c:v>45090</c:v>
                </c:pt>
                <c:pt idx="4514">
                  <c:v>45091</c:v>
                </c:pt>
                <c:pt idx="4515">
                  <c:v>45092</c:v>
                </c:pt>
                <c:pt idx="4516">
                  <c:v>45093</c:v>
                </c:pt>
                <c:pt idx="4517">
                  <c:v>45096</c:v>
                </c:pt>
                <c:pt idx="4518">
                  <c:v>45097</c:v>
                </c:pt>
                <c:pt idx="4519">
                  <c:v>45098</c:v>
                </c:pt>
                <c:pt idx="4520">
                  <c:v>45099</c:v>
                </c:pt>
                <c:pt idx="4521">
                  <c:v>45100</c:v>
                </c:pt>
                <c:pt idx="4522">
                  <c:v>45103</c:v>
                </c:pt>
                <c:pt idx="4523">
                  <c:v>45104</c:v>
                </c:pt>
                <c:pt idx="4524">
                  <c:v>45105</c:v>
                </c:pt>
                <c:pt idx="4525">
                  <c:v>45106</c:v>
                </c:pt>
                <c:pt idx="4526">
                  <c:v>45107</c:v>
                </c:pt>
                <c:pt idx="4527">
                  <c:v>45110</c:v>
                </c:pt>
                <c:pt idx="4528">
                  <c:v>45111</c:v>
                </c:pt>
                <c:pt idx="4529">
                  <c:v>45112</c:v>
                </c:pt>
                <c:pt idx="4530">
                  <c:v>45113</c:v>
                </c:pt>
                <c:pt idx="4531">
                  <c:v>45114</c:v>
                </c:pt>
                <c:pt idx="4532">
                  <c:v>45117</c:v>
                </c:pt>
                <c:pt idx="4533">
                  <c:v>45118</c:v>
                </c:pt>
                <c:pt idx="4534">
                  <c:v>45119</c:v>
                </c:pt>
                <c:pt idx="4535">
                  <c:v>45120</c:v>
                </c:pt>
                <c:pt idx="4536">
                  <c:v>45121</c:v>
                </c:pt>
                <c:pt idx="4537">
                  <c:v>45124</c:v>
                </c:pt>
                <c:pt idx="4538">
                  <c:v>45125</c:v>
                </c:pt>
                <c:pt idx="4539">
                  <c:v>45126</c:v>
                </c:pt>
                <c:pt idx="4540">
                  <c:v>45127</c:v>
                </c:pt>
                <c:pt idx="4541">
                  <c:v>45128</c:v>
                </c:pt>
                <c:pt idx="4542">
                  <c:v>45131</c:v>
                </c:pt>
                <c:pt idx="4543">
                  <c:v>45132</c:v>
                </c:pt>
                <c:pt idx="4544">
                  <c:v>45133</c:v>
                </c:pt>
                <c:pt idx="4545">
                  <c:v>45134</c:v>
                </c:pt>
                <c:pt idx="4546">
                  <c:v>45135</c:v>
                </c:pt>
                <c:pt idx="4547">
                  <c:v>45138</c:v>
                </c:pt>
                <c:pt idx="4548">
                  <c:v>45139</c:v>
                </c:pt>
                <c:pt idx="4549">
                  <c:v>45140</c:v>
                </c:pt>
                <c:pt idx="4550">
                  <c:v>45141</c:v>
                </c:pt>
                <c:pt idx="4551">
                  <c:v>45142</c:v>
                </c:pt>
                <c:pt idx="4552">
                  <c:v>45145</c:v>
                </c:pt>
                <c:pt idx="4553">
                  <c:v>45146</c:v>
                </c:pt>
                <c:pt idx="4554">
                  <c:v>45147</c:v>
                </c:pt>
                <c:pt idx="4555">
                  <c:v>45148</c:v>
                </c:pt>
                <c:pt idx="4556">
                  <c:v>45149</c:v>
                </c:pt>
                <c:pt idx="4557">
                  <c:v>45152</c:v>
                </c:pt>
                <c:pt idx="4558">
                  <c:v>45153</c:v>
                </c:pt>
                <c:pt idx="4559">
                  <c:v>45154</c:v>
                </c:pt>
                <c:pt idx="4560">
                  <c:v>45155</c:v>
                </c:pt>
                <c:pt idx="4561">
                  <c:v>45156</c:v>
                </c:pt>
                <c:pt idx="4562">
                  <c:v>45159</c:v>
                </c:pt>
                <c:pt idx="4563">
                  <c:v>45160</c:v>
                </c:pt>
                <c:pt idx="4564">
                  <c:v>45161</c:v>
                </c:pt>
                <c:pt idx="4565">
                  <c:v>45162</c:v>
                </c:pt>
                <c:pt idx="4566">
                  <c:v>45163</c:v>
                </c:pt>
                <c:pt idx="4567">
                  <c:v>45166</c:v>
                </c:pt>
                <c:pt idx="4568">
                  <c:v>45167</c:v>
                </c:pt>
                <c:pt idx="4569">
                  <c:v>45168</c:v>
                </c:pt>
                <c:pt idx="4570">
                  <c:v>45169</c:v>
                </c:pt>
                <c:pt idx="4571">
                  <c:v>45170</c:v>
                </c:pt>
                <c:pt idx="4572">
                  <c:v>45173</c:v>
                </c:pt>
                <c:pt idx="4573">
                  <c:v>45174</c:v>
                </c:pt>
                <c:pt idx="4574">
                  <c:v>45175</c:v>
                </c:pt>
                <c:pt idx="4575">
                  <c:v>45176</c:v>
                </c:pt>
                <c:pt idx="4576">
                  <c:v>45177</c:v>
                </c:pt>
                <c:pt idx="4577">
                  <c:v>45180</c:v>
                </c:pt>
                <c:pt idx="4578">
                  <c:v>45181</c:v>
                </c:pt>
                <c:pt idx="4579">
                  <c:v>45182</c:v>
                </c:pt>
                <c:pt idx="4580">
                  <c:v>45183</c:v>
                </c:pt>
                <c:pt idx="4581">
                  <c:v>45184</c:v>
                </c:pt>
                <c:pt idx="4582">
                  <c:v>45187</c:v>
                </c:pt>
                <c:pt idx="4583">
                  <c:v>45188</c:v>
                </c:pt>
                <c:pt idx="4584">
                  <c:v>45189</c:v>
                </c:pt>
                <c:pt idx="4585">
                  <c:v>45190</c:v>
                </c:pt>
                <c:pt idx="4586">
                  <c:v>45191</c:v>
                </c:pt>
                <c:pt idx="4587">
                  <c:v>45194</c:v>
                </c:pt>
                <c:pt idx="4588">
                  <c:v>45195</c:v>
                </c:pt>
                <c:pt idx="4589">
                  <c:v>45196</c:v>
                </c:pt>
                <c:pt idx="4590">
                  <c:v>45197</c:v>
                </c:pt>
                <c:pt idx="4591">
                  <c:v>45198</c:v>
                </c:pt>
                <c:pt idx="4592">
                  <c:v>45201</c:v>
                </c:pt>
                <c:pt idx="4593">
                  <c:v>45202</c:v>
                </c:pt>
                <c:pt idx="4594">
                  <c:v>45203</c:v>
                </c:pt>
                <c:pt idx="4595">
                  <c:v>45204</c:v>
                </c:pt>
                <c:pt idx="4596">
                  <c:v>45205</c:v>
                </c:pt>
                <c:pt idx="4597">
                  <c:v>45208</c:v>
                </c:pt>
                <c:pt idx="4598">
                  <c:v>45209</c:v>
                </c:pt>
                <c:pt idx="4599">
                  <c:v>45210</c:v>
                </c:pt>
                <c:pt idx="4600">
                  <c:v>45211</c:v>
                </c:pt>
                <c:pt idx="4601">
                  <c:v>45212</c:v>
                </c:pt>
                <c:pt idx="4602">
                  <c:v>45215</c:v>
                </c:pt>
                <c:pt idx="4603">
                  <c:v>45216</c:v>
                </c:pt>
                <c:pt idx="4604">
                  <c:v>45217</c:v>
                </c:pt>
                <c:pt idx="4605">
                  <c:v>45218</c:v>
                </c:pt>
                <c:pt idx="4606">
                  <c:v>45219</c:v>
                </c:pt>
                <c:pt idx="4607">
                  <c:v>45222</c:v>
                </c:pt>
                <c:pt idx="4608">
                  <c:v>45223</c:v>
                </c:pt>
                <c:pt idx="4609">
                  <c:v>45224</c:v>
                </c:pt>
                <c:pt idx="4610">
                  <c:v>45225</c:v>
                </c:pt>
                <c:pt idx="4611">
                  <c:v>45226</c:v>
                </c:pt>
                <c:pt idx="4612">
                  <c:v>45229</c:v>
                </c:pt>
                <c:pt idx="4613">
                  <c:v>45230</c:v>
                </c:pt>
                <c:pt idx="4614">
                  <c:v>45231</c:v>
                </c:pt>
                <c:pt idx="4615">
                  <c:v>45232</c:v>
                </c:pt>
                <c:pt idx="4616">
                  <c:v>45233</c:v>
                </c:pt>
                <c:pt idx="4617">
                  <c:v>45236</c:v>
                </c:pt>
                <c:pt idx="4618">
                  <c:v>45237</c:v>
                </c:pt>
                <c:pt idx="4619">
                  <c:v>45238</c:v>
                </c:pt>
                <c:pt idx="4620">
                  <c:v>45239</c:v>
                </c:pt>
                <c:pt idx="4621">
                  <c:v>45240</c:v>
                </c:pt>
                <c:pt idx="4622">
                  <c:v>45243</c:v>
                </c:pt>
                <c:pt idx="4623">
                  <c:v>45244</c:v>
                </c:pt>
                <c:pt idx="4624">
                  <c:v>45245</c:v>
                </c:pt>
                <c:pt idx="4625">
                  <c:v>45246</c:v>
                </c:pt>
                <c:pt idx="4626">
                  <c:v>45247</c:v>
                </c:pt>
                <c:pt idx="4627">
                  <c:v>45250</c:v>
                </c:pt>
                <c:pt idx="4628">
                  <c:v>45251</c:v>
                </c:pt>
                <c:pt idx="4629">
                  <c:v>45252</c:v>
                </c:pt>
                <c:pt idx="4630">
                  <c:v>45253</c:v>
                </c:pt>
                <c:pt idx="4631">
                  <c:v>45254</c:v>
                </c:pt>
                <c:pt idx="4632">
                  <c:v>45257</c:v>
                </c:pt>
                <c:pt idx="4633">
                  <c:v>45258</c:v>
                </c:pt>
                <c:pt idx="4634">
                  <c:v>45259</c:v>
                </c:pt>
                <c:pt idx="4635">
                  <c:v>45260</c:v>
                </c:pt>
              </c:numCache>
            </c:numRef>
          </c:cat>
          <c:val>
            <c:numRef>
              <c:f>'TEV-EBITDA'!$B$37:$B$4672</c:f>
              <c:numCache>
                <c:formatCode>0.00\x</c:formatCode>
                <c:ptCount val="4636"/>
                <c:pt idx="0">
                  <c:v>8.6155180593817295</c:v>
                </c:pt>
                <c:pt idx="1">
                  <c:v>8.7748615012001991</c:v>
                </c:pt>
                <c:pt idx="2">
                  <c:v>8.8405906562281906</c:v>
                </c:pt>
                <c:pt idx="3">
                  <c:v>8.8320447445795693</c:v>
                </c:pt>
                <c:pt idx="4">
                  <c:v>8.9121691881883205</c:v>
                </c:pt>
                <c:pt idx="5">
                  <c:v>8.8731612424506707</c:v>
                </c:pt>
                <c:pt idx="6">
                  <c:v>8.8739001819071799</c:v>
                </c:pt>
                <c:pt idx="7">
                  <c:v>8.9983621992998994</c:v>
                </c:pt>
                <c:pt idx="8">
                  <c:v>8.9538827380443404</c:v>
                </c:pt>
                <c:pt idx="9">
                  <c:v>8.9895505310507104</c:v>
                </c:pt>
                <c:pt idx="10">
                  <c:v>9.0419719159376104</c:v>
                </c:pt>
                <c:pt idx="11">
                  <c:v>8.9771717733232101</c:v>
                </c:pt>
                <c:pt idx="12">
                  <c:v>8.9200727470123091</c:v>
                </c:pt>
                <c:pt idx="13">
                  <c:v>9.0024652409127803</c:v>
                </c:pt>
                <c:pt idx="14">
                  <c:v>8.9948116891990804</c:v>
                </c:pt>
                <c:pt idx="15">
                  <c:v>9.0962519473818997</c:v>
                </c:pt>
                <c:pt idx="16">
                  <c:v>9.1976277612891195</c:v>
                </c:pt>
                <c:pt idx="17">
                  <c:v>9.1939213346462303</c:v>
                </c:pt>
                <c:pt idx="18">
                  <c:v>9.3784489472062607</c:v>
                </c:pt>
                <c:pt idx="19">
                  <c:v>9.3809350469429003</c:v>
                </c:pt>
                <c:pt idx="20">
                  <c:v>9.1396293674522902</c:v>
                </c:pt>
                <c:pt idx="21">
                  <c:v>9.0961509858591203</c:v>
                </c:pt>
                <c:pt idx="22">
                  <c:v>9.1388321821446592</c:v>
                </c:pt>
                <c:pt idx="23">
                  <c:v>9.0657360345691096</c:v>
                </c:pt>
                <c:pt idx="24">
                  <c:v>9.0010834503024508</c:v>
                </c:pt>
                <c:pt idx="25">
                  <c:v>9.0415672881560507</c:v>
                </c:pt>
                <c:pt idx="26">
                  <c:v>8.9520647025694799</c:v>
                </c:pt>
                <c:pt idx="27">
                  <c:v>8.8862641590564007</c:v>
                </c:pt>
                <c:pt idx="28">
                  <c:v>8.9726880318791995</c:v>
                </c:pt>
                <c:pt idx="29">
                  <c:v>8.8736667650302596</c:v>
                </c:pt>
                <c:pt idx="30">
                  <c:v>8.8042959409736596</c:v>
                </c:pt>
                <c:pt idx="31">
                  <c:v>8.8627524356097105</c:v>
                </c:pt>
                <c:pt idx="32">
                  <c:v>8.8566086476066808</c:v>
                </c:pt>
                <c:pt idx="33">
                  <c:v>8.9011680508723394</c:v>
                </c:pt>
                <c:pt idx="34">
                  <c:v>8.9050842622168194</c:v>
                </c:pt>
                <c:pt idx="35">
                  <c:v>8.9285708579581495</c:v>
                </c:pt>
                <c:pt idx="36">
                  <c:v>8.9855726818403898</c:v>
                </c:pt>
                <c:pt idx="37">
                  <c:v>9.1137260159300801</c:v>
                </c:pt>
                <c:pt idx="38">
                  <c:v>9.2609369505516703</c:v>
                </c:pt>
                <c:pt idx="39">
                  <c:v>9.2757740921037506</c:v>
                </c:pt>
                <c:pt idx="40">
                  <c:v>9.2641928648566498</c:v>
                </c:pt>
                <c:pt idx="41">
                  <c:v>9.1847703992342993</c:v>
                </c:pt>
                <c:pt idx="42">
                  <c:v>8.9410420478922799</c:v>
                </c:pt>
                <c:pt idx="43">
                  <c:v>8.89766424224538</c:v>
                </c:pt>
                <c:pt idx="44">
                  <c:v>8.8951955716319695</c:v>
                </c:pt>
                <c:pt idx="45">
                  <c:v>8.8602814015805809</c:v>
                </c:pt>
                <c:pt idx="46">
                  <c:v>8.6532401131685894</c:v>
                </c:pt>
                <c:pt idx="47">
                  <c:v>8.6414569985965599</c:v>
                </c:pt>
                <c:pt idx="48">
                  <c:v>8.6752993358566908</c:v>
                </c:pt>
                <c:pt idx="49">
                  <c:v>8.6861123747375792</c:v>
                </c:pt>
                <c:pt idx="50">
                  <c:v>8.7303042193990308</c:v>
                </c:pt>
                <c:pt idx="51">
                  <c:v>8.8106847015511391</c:v>
                </c:pt>
                <c:pt idx="52">
                  <c:v>8.9808523023272695</c:v>
                </c:pt>
                <c:pt idx="53">
                  <c:v>9.0763252293310206</c:v>
                </c:pt>
                <c:pt idx="54">
                  <c:v>9.1139539100547893</c:v>
                </c:pt>
                <c:pt idx="55">
                  <c:v>9.1446300784608496</c:v>
                </c:pt>
                <c:pt idx="56">
                  <c:v>9.0943596131380406</c:v>
                </c:pt>
                <c:pt idx="57">
                  <c:v>9.0979992210192595</c:v>
                </c:pt>
                <c:pt idx="58">
                  <c:v>9.0699007860953706</c:v>
                </c:pt>
                <c:pt idx="59">
                  <c:v>9.13349023249833</c:v>
                </c:pt>
                <c:pt idx="60">
                  <c:v>9.1003791968969008</c:v>
                </c:pt>
                <c:pt idx="61">
                  <c:v>9.0753773997546894</c:v>
                </c:pt>
                <c:pt idx="62">
                  <c:v>9.1054932326247293</c:v>
                </c:pt>
                <c:pt idx="63">
                  <c:v>9.1845998211021307</c:v>
                </c:pt>
                <c:pt idx="64">
                  <c:v>9.2036971865488706</c:v>
                </c:pt>
                <c:pt idx="65">
                  <c:v>9.2889091181679007</c:v>
                </c:pt>
                <c:pt idx="66">
                  <c:v>9.4100109188449501</c:v>
                </c:pt>
                <c:pt idx="67">
                  <c:v>9.5098772506180396</c:v>
                </c:pt>
                <c:pt idx="68">
                  <c:v>9.4923584073448808</c:v>
                </c:pt>
                <c:pt idx="69">
                  <c:v>9.3411378241832708</c:v>
                </c:pt>
                <c:pt idx="70">
                  <c:v>9.3373480282019798</c:v>
                </c:pt>
                <c:pt idx="71">
                  <c:v>9.3784480901553096</c:v>
                </c:pt>
                <c:pt idx="72">
                  <c:v>9.2668759289643994</c:v>
                </c:pt>
                <c:pt idx="73">
                  <c:v>9.2939905926158097</c:v>
                </c:pt>
                <c:pt idx="74">
                  <c:v>9.2934402548040307</c:v>
                </c:pt>
                <c:pt idx="75">
                  <c:v>9.3389649706114604</c:v>
                </c:pt>
                <c:pt idx="76">
                  <c:v>9.4584379751603294</c:v>
                </c:pt>
                <c:pt idx="77">
                  <c:v>9.5340200449694805</c:v>
                </c:pt>
                <c:pt idx="78">
                  <c:v>9.4585058566244893</c:v>
                </c:pt>
                <c:pt idx="79">
                  <c:v>9.4788061727102093</c:v>
                </c:pt>
                <c:pt idx="80">
                  <c:v>9.4529274270842798</c:v>
                </c:pt>
                <c:pt idx="81">
                  <c:v>9.4409527747096007</c:v>
                </c:pt>
                <c:pt idx="82">
                  <c:v>9.4211634578557497</c:v>
                </c:pt>
                <c:pt idx="83">
                  <c:v>9.3641136196961199</c:v>
                </c:pt>
                <c:pt idx="84">
                  <c:v>9.4427741235681495</c:v>
                </c:pt>
                <c:pt idx="85">
                  <c:v>9.37030004637624</c:v>
                </c:pt>
                <c:pt idx="86">
                  <c:v>9.5652009471127108</c:v>
                </c:pt>
                <c:pt idx="87">
                  <c:v>9.5094807327569306</c:v>
                </c:pt>
                <c:pt idx="88">
                  <c:v>9.4526114802276204</c:v>
                </c:pt>
                <c:pt idx="89">
                  <c:v>9.5274429412640504</c:v>
                </c:pt>
                <c:pt idx="90">
                  <c:v>9.68916396152669</c:v>
                </c:pt>
                <c:pt idx="91">
                  <c:v>9.6173568450986107</c:v>
                </c:pt>
                <c:pt idx="92">
                  <c:v>9.6767124853993902</c:v>
                </c:pt>
                <c:pt idx="93">
                  <c:v>9.5283273028268098</c:v>
                </c:pt>
                <c:pt idx="94">
                  <c:v>9.3236264653651393</c:v>
                </c:pt>
                <c:pt idx="95">
                  <c:v>9.0537064895912192</c:v>
                </c:pt>
                <c:pt idx="96">
                  <c:v>8.9317018391881806</c:v>
                </c:pt>
                <c:pt idx="97">
                  <c:v>8.67803562904637</c:v>
                </c:pt>
                <c:pt idx="98">
                  <c:v>8.5486048528092908</c:v>
                </c:pt>
                <c:pt idx="99">
                  <c:v>8.6239749037436706</c:v>
                </c:pt>
                <c:pt idx="100">
                  <c:v>8.3751994072248195</c:v>
                </c:pt>
                <c:pt idx="101">
                  <c:v>8.5321486836540803</c:v>
                </c:pt>
                <c:pt idx="102">
                  <c:v>8.33882987800094</c:v>
                </c:pt>
                <c:pt idx="103">
                  <c:v>8.4622084210214705</c:v>
                </c:pt>
                <c:pt idx="104">
                  <c:v>8.6125140643151799</c:v>
                </c:pt>
                <c:pt idx="105">
                  <c:v>8.6135773985055106</c:v>
                </c:pt>
                <c:pt idx="106">
                  <c:v>8.4639450024319292</c:v>
                </c:pt>
                <c:pt idx="107">
                  <c:v>8.5161837502768396</c:v>
                </c:pt>
                <c:pt idx="108">
                  <c:v>8.5520983528315693</c:v>
                </c:pt>
                <c:pt idx="109">
                  <c:v>8.6547026210287594</c:v>
                </c:pt>
                <c:pt idx="110">
                  <c:v>8.5748065054659399</c:v>
                </c:pt>
                <c:pt idx="111">
                  <c:v>8.3272703493056905</c:v>
                </c:pt>
                <c:pt idx="112">
                  <c:v>8.1809607044265995</c:v>
                </c:pt>
                <c:pt idx="113">
                  <c:v>7.9232579644089904</c:v>
                </c:pt>
                <c:pt idx="114">
                  <c:v>7.9221577829494496</c:v>
                </c:pt>
                <c:pt idx="115">
                  <c:v>7.7655356776817497</c:v>
                </c:pt>
                <c:pt idx="116">
                  <c:v>7.6045038863412699</c:v>
                </c:pt>
                <c:pt idx="117">
                  <c:v>7.7003595075415703</c:v>
                </c:pt>
                <c:pt idx="118">
                  <c:v>8.0129755187124303</c:v>
                </c:pt>
                <c:pt idx="119">
                  <c:v>7.9690020196276796</c:v>
                </c:pt>
                <c:pt idx="120">
                  <c:v>7.9276458551095699</c:v>
                </c:pt>
                <c:pt idx="121">
                  <c:v>7.9652299783732703</c:v>
                </c:pt>
                <c:pt idx="122">
                  <c:v>8.0906312347649205</c:v>
                </c:pt>
                <c:pt idx="123">
                  <c:v>8.0784331074850595</c:v>
                </c:pt>
                <c:pt idx="124">
                  <c:v>8.0886350247292693</c:v>
                </c:pt>
                <c:pt idx="125">
                  <c:v>8.0958584324890097</c:v>
                </c:pt>
                <c:pt idx="126">
                  <c:v>8.03798357080891</c:v>
                </c:pt>
                <c:pt idx="127">
                  <c:v>8.0177790436093304</c:v>
                </c:pt>
                <c:pt idx="128">
                  <c:v>8.1889036410256502</c:v>
                </c:pt>
                <c:pt idx="129">
                  <c:v>8.3730097051278296</c:v>
                </c:pt>
                <c:pt idx="130">
                  <c:v>8.48912071652666</c:v>
                </c:pt>
                <c:pt idx="131">
                  <c:v>8.5721805252371404</c:v>
                </c:pt>
                <c:pt idx="132">
                  <c:v>8.4141500658790296</c:v>
                </c:pt>
                <c:pt idx="133">
                  <c:v>8.4863898788771603</c:v>
                </c:pt>
                <c:pt idx="134">
                  <c:v>8.4207666619918093</c:v>
                </c:pt>
                <c:pt idx="135">
                  <c:v>8.4105431243401494</c:v>
                </c:pt>
                <c:pt idx="136">
                  <c:v>8.3607495359048905</c:v>
                </c:pt>
                <c:pt idx="137">
                  <c:v>8.3665445060439101</c:v>
                </c:pt>
                <c:pt idx="138">
                  <c:v>8.2281166874540599</c:v>
                </c:pt>
                <c:pt idx="139">
                  <c:v>8.0909544861842004</c:v>
                </c:pt>
                <c:pt idx="140">
                  <c:v>8.0169050162808997</c:v>
                </c:pt>
                <c:pt idx="141">
                  <c:v>7.9881144197431198</c:v>
                </c:pt>
                <c:pt idx="142">
                  <c:v>8.2327133409567796</c:v>
                </c:pt>
                <c:pt idx="143">
                  <c:v>8.2129356820922208</c:v>
                </c:pt>
                <c:pt idx="144">
                  <c:v>8.1806868491686302</c:v>
                </c:pt>
                <c:pt idx="145">
                  <c:v>8.2814632120320795</c:v>
                </c:pt>
                <c:pt idx="146">
                  <c:v>8.2733324198267209</c:v>
                </c:pt>
                <c:pt idx="147">
                  <c:v>8.24903511873773</c:v>
                </c:pt>
                <c:pt idx="148">
                  <c:v>8.3804773446849996</c:v>
                </c:pt>
                <c:pt idx="149">
                  <c:v>8.4398902242605196</c:v>
                </c:pt>
                <c:pt idx="150">
                  <c:v>8.42488312764136</c:v>
                </c:pt>
                <c:pt idx="151">
                  <c:v>8.3447946709451006</c:v>
                </c:pt>
                <c:pt idx="152">
                  <c:v>8.4800763866235904</c:v>
                </c:pt>
                <c:pt idx="153">
                  <c:v>8.4719877604639393</c:v>
                </c:pt>
                <c:pt idx="154">
                  <c:v>8.3583615183944797</c:v>
                </c:pt>
                <c:pt idx="155">
                  <c:v>8.2934959699476494</c:v>
                </c:pt>
                <c:pt idx="156">
                  <c:v>8.2485182178856604</c:v>
                </c:pt>
                <c:pt idx="157">
                  <c:v>8.2350227523264099</c:v>
                </c:pt>
                <c:pt idx="158">
                  <c:v>8.1040804545773497</c:v>
                </c:pt>
                <c:pt idx="159">
                  <c:v>8.1373302659075701</c:v>
                </c:pt>
                <c:pt idx="160">
                  <c:v>8.1510428395308203</c:v>
                </c:pt>
                <c:pt idx="161">
                  <c:v>8.2284412234177093</c:v>
                </c:pt>
                <c:pt idx="162">
                  <c:v>8.3669087824381698</c:v>
                </c:pt>
                <c:pt idx="163">
                  <c:v>8.3982652319342908</c:v>
                </c:pt>
                <c:pt idx="164">
                  <c:v>8.4160193507044507</c:v>
                </c:pt>
                <c:pt idx="165">
                  <c:v>8.4290121351466905</c:v>
                </c:pt>
                <c:pt idx="166">
                  <c:v>8.4212397916311108</c:v>
                </c:pt>
                <c:pt idx="167">
                  <c:v>8.3455119755188498</c:v>
                </c:pt>
                <c:pt idx="168">
                  <c:v>7.94835251244261</c:v>
                </c:pt>
                <c:pt idx="169">
                  <c:v>7.9272297282561999</c:v>
                </c:pt>
                <c:pt idx="170">
                  <c:v>7.9760312610710598</c:v>
                </c:pt>
                <c:pt idx="171">
                  <c:v>7.9676048547827998</c:v>
                </c:pt>
                <c:pt idx="172">
                  <c:v>8.0396861926706595</c:v>
                </c:pt>
                <c:pt idx="173">
                  <c:v>8.0498726488367893</c:v>
                </c:pt>
                <c:pt idx="174">
                  <c:v>8.1334289936361799</c:v>
                </c:pt>
                <c:pt idx="175">
                  <c:v>8.1944064099384892</c:v>
                </c:pt>
                <c:pt idx="176">
                  <c:v>8.1817623684913503</c:v>
                </c:pt>
                <c:pt idx="177">
                  <c:v>8.0769706265600103</c:v>
                </c:pt>
                <c:pt idx="178">
                  <c:v>7.9867761193732996</c:v>
                </c:pt>
                <c:pt idx="179">
                  <c:v>7.9875062481102699</c:v>
                </c:pt>
                <c:pt idx="180">
                  <c:v>7.9301999347447696</c:v>
                </c:pt>
                <c:pt idx="181">
                  <c:v>8.0144681711153591</c:v>
                </c:pt>
                <c:pt idx="182">
                  <c:v>8.0313241829994304</c:v>
                </c:pt>
                <c:pt idx="183">
                  <c:v>8.0253655634570595</c:v>
                </c:pt>
                <c:pt idx="184">
                  <c:v>8.0065149752963691</c:v>
                </c:pt>
                <c:pt idx="185">
                  <c:v>8.0649340037009001</c:v>
                </c:pt>
                <c:pt idx="186">
                  <c:v>7.98503104381874</c:v>
                </c:pt>
                <c:pt idx="187">
                  <c:v>8.0820753985184108</c:v>
                </c:pt>
                <c:pt idx="188">
                  <c:v>8.0386281099810404</c:v>
                </c:pt>
                <c:pt idx="189">
                  <c:v>8.0267931322491108</c:v>
                </c:pt>
                <c:pt idx="190">
                  <c:v>8.0600880946623796</c:v>
                </c:pt>
                <c:pt idx="191">
                  <c:v>8.1210033181843908</c:v>
                </c:pt>
                <c:pt idx="192">
                  <c:v>8.1388808650599795</c:v>
                </c:pt>
                <c:pt idx="193">
                  <c:v>8.1371801479616401</c:v>
                </c:pt>
                <c:pt idx="194">
                  <c:v>8.1566704065527507</c:v>
                </c:pt>
                <c:pt idx="195">
                  <c:v>8.15983259957477</c:v>
                </c:pt>
                <c:pt idx="196">
                  <c:v>8.1042309723585806</c:v>
                </c:pt>
                <c:pt idx="197">
                  <c:v>8.1466807417526699</c:v>
                </c:pt>
                <c:pt idx="198">
                  <c:v>8.2386962939359698</c:v>
                </c:pt>
                <c:pt idx="199">
                  <c:v>8.2165282264044404</c:v>
                </c:pt>
                <c:pt idx="200">
                  <c:v>8.1980662892386995</c:v>
                </c:pt>
                <c:pt idx="201">
                  <c:v>8.2333033033835701</c:v>
                </c:pt>
                <c:pt idx="202">
                  <c:v>8.2187573268217307</c:v>
                </c:pt>
                <c:pt idx="203">
                  <c:v>8.3641590773760406</c:v>
                </c:pt>
                <c:pt idx="204">
                  <c:v>8.3693881114610402</c:v>
                </c:pt>
                <c:pt idx="205">
                  <c:v>8.3173486878457599</c:v>
                </c:pt>
                <c:pt idx="206">
                  <c:v>8.2207743980040107</c:v>
                </c:pt>
                <c:pt idx="207">
                  <c:v>8.2684440243220507</c:v>
                </c:pt>
                <c:pt idx="208">
                  <c:v>8.3180526251592202</c:v>
                </c:pt>
                <c:pt idx="209">
                  <c:v>8.2818864031277108</c:v>
                </c:pt>
                <c:pt idx="210">
                  <c:v>8.2527328110556706</c:v>
                </c:pt>
                <c:pt idx="211">
                  <c:v>8.2687956375695801</c:v>
                </c:pt>
                <c:pt idx="212">
                  <c:v>8.3467615084378703</c:v>
                </c:pt>
                <c:pt idx="213">
                  <c:v>8.3335896558230793</c:v>
                </c:pt>
                <c:pt idx="214">
                  <c:v>8.2962337634625207</c:v>
                </c:pt>
                <c:pt idx="215">
                  <c:v>8.1980157019889202</c:v>
                </c:pt>
                <c:pt idx="216">
                  <c:v>8.2564369810458391</c:v>
                </c:pt>
                <c:pt idx="217">
                  <c:v>8.2663006254867994</c:v>
                </c:pt>
                <c:pt idx="218">
                  <c:v>8.2049550390646306</c:v>
                </c:pt>
                <c:pt idx="219">
                  <c:v>8.2220579529607392</c:v>
                </c:pt>
                <c:pt idx="220">
                  <c:v>8.2390682490362206</c:v>
                </c:pt>
                <c:pt idx="221">
                  <c:v>8.2493808003131708</c:v>
                </c:pt>
                <c:pt idx="222">
                  <c:v>8.1883456512661503</c:v>
                </c:pt>
                <c:pt idx="223">
                  <c:v>8.25043402906884</c:v>
                </c:pt>
                <c:pt idx="224">
                  <c:v>8.2883187170599708</c:v>
                </c:pt>
                <c:pt idx="225">
                  <c:v>8.3191998363814701</c:v>
                </c:pt>
                <c:pt idx="226">
                  <c:v>8.2978689134330299</c:v>
                </c:pt>
                <c:pt idx="227">
                  <c:v>8.3279528938626708</c:v>
                </c:pt>
                <c:pt idx="228">
                  <c:v>8.3206057543563201</c:v>
                </c:pt>
                <c:pt idx="229">
                  <c:v>8.2817796533838095</c:v>
                </c:pt>
                <c:pt idx="230">
                  <c:v>8.2566924728530893</c:v>
                </c:pt>
                <c:pt idx="231">
                  <c:v>8.2914497240528195</c:v>
                </c:pt>
                <c:pt idx="232">
                  <c:v>8.3547988257519208</c:v>
                </c:pt>
                <c:pt idx="233">
                  <c:v>8.3433730539117708</c:v>
                </c:pt>
                <c:pt idx="234">
                  <c:v>8.3709456160360993</c:v>
                </c:pt>
                <c:pt idx="235">
                  <c:v>8.2927900564243497</c:v>
                </c:pt>
                <c:pt idx="236">
                  <c:v>8.2738812006137596</c:v>
                </c:pt>
                <c:pt idx="237">
                  <c:v>8.3856081974028402</c:v>
                </c:pt>
                <c:pt idx="238">
                  <c:v>8.4503266690400007</c:v>
                </c:pt>
                <c:pt idx="239">
                  <c:v>8.4657111269311898</c:v>
                </c:pt>
                <c:pt idx="240">
                  <c:v>8.4899614794927096</c:v>
                </c:pt>
                <c:pt idx="241">
                  <c:v>8.5109154002659295</c:v>
                </c:pt>
                <c:pt idx="242">
                  <c:v>8.5231040578801007</c:v>
                </c:pt>
                <c:pt idx="243">
                  <c:v>8.5093748087637398</c:v>
                </c:pt>
                <c:pt idx="244">
                  <c:v>8.4927309054803501</c:v>
                </c:pt>
                <c:pt idx="245">
                  <c:v>8.5045032278827204</c:v>
                </c:pt>
                <c:pt idx="246">
                  <c:v>8.5242456318637103</c:v>
                </c:pt>
                <c:pt idx="247">
                  <c:v>8.5467582221338994</c:v>
                </c:pt>
                <c:pt idx="248">
                  <c:v>8.5670701499958408</c:v>
                </c:pt>
                <c:pt idx="249">
                  <c:v>8.6246625144030702</c:v>
                </c:pt>
                <c:pt idx="250">
                  <c:v>8.6501394823058</c:v>
                </c:pt>
                <c:pt idx="251">
                  <c:v>8.6440258925856401</c:v>
                </c:pt>
                <c:pt idx="252">
                  <c:v>8.65711640244586</c:v>
                </c:pt>
                <c:pt idx="253">
                  <c:v>8.6415404418852901</c:v>
                </c:pt>
                <c:pt idx="254">
                  <c:v>8.5603732228765193</c:v>
                </c:pt>
                <c:pt idx="255">
                  <c:v>8.5540340269900899</c:v>
                </c:pt>
                <c:pt idx="256">
                  <c:v>8.5764438469251694</c:v>
                </c:pt>
                <c:pt idx="257">
                  <c:v>8.6644895552520698</c:v>
                </c:pt>
                <c:pt idx="258">
                  <c:v>8.6719784185484698</c:v>
                </c:pt>
                <c:pt idx="259">
                  <c:v>8.70513174621329</c:v>
                </c:pt>
                <c:pt idx="260">
                  <c:v>8.70513174621329</c:v>
                </c:pt>
                <c:pt idx="261">
                  <c:v>8.7750754144634708</c:v>
                </c:pt>
                <c:pt idx="262">
                  <c:v>8.7679802958420794</c:v>
                </c:pt>
                <c:pt idx="263">
                  <c:v>8.7126257854087807</c:v>
                </c:pt>
                <c:pt idx="264">
                  <c:v>8.5916244590427002</c:v>
                </c:pt>
                <c:pt idx="265">
                  <c:v>8.62844563845651</c:v>
                </c:pt>
                <c:pt idx="266">
                  <c:v>8.6035056196219895</c:v>
                </c:pt>
                <c:pt idx="267">
                  <c:v>8.5808136983454197</c:v>
                </c:pt>
                <c:pt idx="268">
                  <c:v>8.6657374836804397</c:v>
                </c:pt>
                <c:pt idx="269">
                  <c:v>8.70963154018553</c:v>
                </c:pt>
                <c:pt idx="270">
                  <c:v>8.7398848334098993</c:v>
                </c:pt>
                <c:pt idx="271">
                  <c:v>8.7650227058445598</c:v>
                </c:pt>
                <c:pt idx="272">
                  <c:v>8.8587883858546697</c:v>
                </c:pt>
                <c:pt idx="273">
                  <c:v>8.8394988105068801</c:v>
                </c:pt>
                <c:pt idx="274">
                  <c:v>8.8794618217629697</c:v>
                </c:pt>
                <c:pt idx="275">
                  <c:v>8.86021836914205</c:v>
                </c:pt>
                <c:pt idx="276">
                  <c:v>8.9469843266474403</c:v>
                </c:pt>
                <c:pt idx="277">
                  <c:v>8.9769284483628997</c:v>
                </c:pt>
                <c:pt idx="278">
                  <c:v>8.9199113816441908</c:v>
                </c:pt>
                <c:pt idx="279">
                  <c:v>8.8584982151822</c:v>
                </c:pt>
                <c:pt idx="280">
                  <c:v>8.6222052142814807</c:v>
                </c:pt>
                <c:pt idx="281">
                  <c:v>8.7004244026053108</c:v>
                </c:pt>
                <c:pt idx="282">
                  <c:v>8.7466801055333008</c:v>
                </c:pt>
                <c:pt idx="283">
                  <c:v>8.8002631415722394</c:v>
                </c:pt>
                <c:pt idx="284">
                  <c:v>8.83508085306784</c:v>
                </c:pt>
                <c:pt idx="285">
                  <c:v>8.8537813915844694</c:v>
                </c:pt>
                <c:pt idx="286">
                  <c:v>8.9088720736338107</c:v>
                </c:pt>
                <c:pt idx="287">
                  <c:v>8.97931556616048</c:v>
                </c:pt>
                <c:pt idx="288">
                  <c:v>8.9211141830864999</c:v>
                </c:pt>
                <c:pt idx="289">
                  <c:v>8.8920299253234401</c:v>
                </c:pt>
                <c:pt idx="290">
                  <c:v>8.7998632069675704</c:v>
                </c:pt>
                <c:pt idx="291">
                  <c:v>8.88789931126197</c:v>
                </c:pt>
                <c:pt idx="292">
                  <c:v>9.0741523046673507</c:v>
                </c:pt>
                <c:pt idx="293">
                  <c:v>9.0708804802830496</c:v>
                </c:pt>
                <c:pt idx="294">
                  <c:v>9.0401893493084007</c:v>
                </c:pt>
                <c:pt idx="295">
                  <c:v>9.0989966495454304</c:v>
                </c:pt>
                <c:pt idx="296">
                  <c:v>9.1785298082996203</c:v>
                </c:pt>
                <c:pt idx="297">
                  <c:v>9.2530879825272994</c:v>
                </c:pt>
                <c:pt idx="298">
                  <c:v>9.2812831177199104</c:v>
                </c:pt>
                <c:pt idx="299">
                  <c:v>9.2516623017325195</c:v>
                </c:pt>
                <c:pt idx="300">
                  <c:v>9.2821087775337503</c:v>
                </c:pt>
                <c:pt idx="301">
                  <c:v>8.96516060111556</c:v>
                </c:pt>
                <c:pt idx="302">
                  <c:v>8.7655872987034105</c:v>
                </c:pt>
                <c:pt idx="303">
                  <c:v>8.4478949695084502</c:v>
                </c:pt>
                <c:pt idx="304">
                  <c:v>8.4022468540643693</c:v>
                </c:pt>
                <c:pt idx="305">
                  <c:v>8.2531237251999094</c:v>
                </c:pt>
                <c:pt idx="306">
                  <c:v>8.3655021920506005</c:v>
                </c:pt>
                <c:pt idx="307">
                  <c:v>8.4863396855970095</c:v>
                </c:pt>
                <c:pt idx="308">
                  <c:v>8.5429514689454606</c:v>
                </c:pt>
                <c:pt idx="309">
                  <c:v>8.5828021017137601</c:v>
                </c:pt>
                <c:pt idx="310">
                  <c:v>8.5802532987176097</c:v>
                </c:pt>
                <c:pt idx="311">
                  <c:v>8.4755973319364806</c:v>
                </c:pt>
                <c:pt idx="312">
                  <c:v>8.3588560524198208</c:v>
                </c:pt>
                <c:pt idx="313">
                  <c:v>8.4625340719111293</c:v>
                </c:pt>
                <c:pt idx="314">
                  <c:v>8.4521752125705198</c:v>
                </c:pt>
                <c:pt idx="315">
                  <c:v>8.5055612443972706</c:v>
                </c:pt>
                <c:pt idx="316">
                  <c:v>8.5525817176753893</c:v>
                </c:pt>
                <c:pt idx="317">
                  <c:v>8.6728113915331804</c:v>
                </c:pt>
                <c:pt idx="318">
                  <c:v>8.5614773584774309</c:v>
                </c:pt>
                <c:pt idx="319">
                  <c:v>8.5024757961270403</c:v>
                </c:pt>
                <c:pt idx="320">
                  <c:v>8.4970903379538107</c:v>
                </c:pt>
                <c:pt idx="321">
                  <c:v>8.4488274284751306</c:v>
                </c:pt>
                <c:pt idx="322">
                  <c:v>8.3739002226092598</c:v>
                </c:pt>
                <c:pt idx="323">
                  <c:v>8.4063596647676206</c:v>
                </c:pt>
                <c:pt idx="324">
                  <c:v>8.4004405749825501</c:v>
                </c:pt>
                <c:pt idx="325">
                  <c:v>8.3967618291364392</c:v>
                </c:pt>
                <c:pt idx="326">
                  <c:v>8.5055083954004793</c:v>
                </c:pt>
                <c:pt idx="327">
                  <c:v>8.4764856115749794</c:v>
                </c:pt>
                <c:pt idx="328">
                  <c:v>8.5197628164999006</c:v>
                </c:pt>
                <c:pt idx="329">
                  <c:v>8.4973027381806698</c:v>
                </c:pt>
                <c:pt idx="330">
                  <c:v>8.5225268590228502</c:v>
                </c:pt>
                <c:pt idx="331">
                  <c:v>8.6859498102558508</c:v>
                </c:pt>
                <c:pt idx="332">
                  <c:v>8.6576435841825603</c:v>
                </c:pt>
                <c:pt idx="333">
                  <c:v>8.6873308807269201</c:v>
                </c:pt>
                <c:pt idx="334">
                  <c:v>8.6882055999862793</c:v>
                </c:pt>
                <c:pt idx="335">
                  <c:v>8.9423054633499106</c:v>
                </c:pt>
                <c:pt idx="336">
                  <c:v>8.9496377443329198</c:v>
                </c:pt>
                <c:pt idx="337">
                  <c:v>8.9046628183968792</c:v>
                </c:pt>
                <c:pt idx="338">
                  <c:v>8.8850167091451606</c:v>
                </c:pt>
                <c:pt idx="339">
                  <c:v>8.9702922956929694</c:v>
                </c:pt>
                <c:pt idx="340">
                  <c:v>9.0042562453953803</c:v>
                </c:pt>
                <c:pt idx="341">
                  <c:v>9.0149290318961608</c:v>
                </c:pt>
                <c:pt idx="342">
                  <c:v>9.0728722686903396</c:v>
                </c:pt>
                <c:pt idx="343">
                  <c:v>9.0636309171355904</c:v>
                </c:pt>
                <c:pt idx="344">
                  <c:v>9.0768348135223391</c:v>
                </c:pt>
                <c:pt idx="345">
                  <c:v>9.1337887508122808</c:v>
                </c:pt>
                <c:pt idx="346">
                  <c:v>9.0407870182199108</c:v>
                </c:pt>
                <c:pt idx="347">
                  <c:v>9.0978114936588099</c:v>
                </c:pt>
                <c:pt idx="348">
                  <c:v>9.0035274622942492</c:v>
                </c:pt>
                <c:pt idx="349">
                  <c:v>9.1461229647157793</c:v>
                </c:pt>
                <c:pt idx="350">
                  <c:v>9.1425811779196895</c:v>
                </c:pt>
                <c:pt idx="351">
                  <c:v>9.1015569959611202</c:v>
                </c:pt>
                <c:pt idx="352">
                  <c:v>9.0457104038122207</c:v>
                </c:pt>
                <c:pt idx="353">
                  <c:v>8.9689776721983492</c:v>
                </c:pt>
                <c:pt idx="354">
                  <c:v>8.9664856821401298</c:v>
                </c:pt>
                <c:pt idx="355">
                  <c:v>8.9673425853795301</c:v>
                </c:pt>
                <c:pt idx="356">
                  <c:v>8.9918558667482706</c:v>
                </c:pt>
                <c:pt idx="357">
                  <c:v>8.9757589096769106</c:v>
                </c:pt>
                <c:pt idx="358">
                  <c:v>8.9738894483568004</c:v>
                </c:pt>
                <c:pt idx="359">
                  <c:v>9.0462084377014005</c:v>
                </c:pt>
                <c:pt idx="360">
                  <c:v>9.0375092121298906</c:v>
                </c:pt>
                <c:pt idx="361">
                  <c:v>9.0952006192084198</c:v>
                </c:pt>
                <c:pt idx="362">
                  <c:v>9.1112512937434609</c:v>
                </c:pt>
                <c:pt idx="363">
                  <c:v>9.0364346846568804</c:v>
                </c:pt>
                <c:pt idx="364">
                  <c:v>9.08395437717253</c:v>
                </c:pt>
                <c:pt idx="365">
                  <c:v>9.0866248119600108</c:v>
                </c:pt>
                <c:pt idx="366">
                  <c:v>9.1249885984232399</c:v>
                </c:pt>
                <c:pt idx="367">
                  <c:v>9.1405884406233699</c:v>
                </c:pt>
                <c:pt idx="368">
                  <c:v>9.2353961239315101</c:v>
                </c:pt>
                <c:pt idx="369">
                  <c:v>9.2689955099641104</c:v>
                </c:pt>
                <c:pt idx="370">
                  <c:v>9.3052762452107292</c:v>
                </c:pt>
                <c:pt idx="371">
                  <c:v>9.2774313828878903</c:v>
                </c:pt>
                <c:pt idx="372">
                  <c:v>9.1228510478651295</c:v>
                </c:pt>
                <c:pt idx="373">
                  <c:v>8.9451403380089296</c:v>
                </c:pt>
                <c:pt idx="374">
                  <c:v>8.8932333211321009</c:v>
                </c:pt>
                <c:pt idx="375">
                  <c:v>8.9744659307473302</c:v>
                </c:pt>
                <c:pt idx="376">
                  <c:v>8.8825810201726405</c:v>
                </c:pt>
                <c:pt idx="377">
                  <c:v>8.8915997069777593</c:v>
                </c:pt>
                <c:pt idx="378">
                  <c:v>8.9816711426177402</c:v>
                </c:pt>
                <c:pt idx="379">
                  <c:v>9.1111468001221301</c:v>
                </c:pt>
                <c:pt idx="380">
                  <c:v>9.1162102334485393</c:v>
                </c:pt>
                <c:pt idx="381">
                  <c:v>9.0379967407109998</c:v>
                </c:pt>
                <c:pt idx="382">
                  <c:v>9.0151125502538498</c:v>
                </c:pt>
                <c:pt idx="383">
                  <c:v>8.9631539123012995</c:v>
                </c:pt>
                <c:pt idx="384">
                  <c:v>8.9491810272905408</c:v>
                </c:pt>
                <c:pt idx="385">
                  <c:v>8.8956745456062691</c:v>
                </c:pt>
                <c:pt idx="386">
                  <c:v>8.8260002619801607</c:v>
                </c:pt>
                <c:pt idx="387">
                  <c:v>8.7810368737869506</c:v>
                </c:pt>
                <c:pt idx="388">
                  <c:v>8.8493870351992197</c:v>
                </c:pt>
                <c:pt idx="389">
                  <c:v>8.8904059458857105</c:v>
                </c:pt>
                <c:pt idx="390">
                  <c:v>9.0310711307262803</c:v>
                </c:pt>
                <c:pt idx="391">
                  <c:v>9.0765959162677792</c:v>
                </c:pt>
                <c:pt idx="392">
                  <c:v>9.0771434070794399</c:v>
                </c:pt>
                <c:pt idx="393">
                  <c:v>9.0366395154755406</c:v>
                </c:pt>
                <c:pt idx="394">
                  <c:v>9.0705918901793599</c:v>
                </c:pt>
                <c:pt idx="395">
                  <c:v>9.0564011678515097</c:v>
                </c:pt>
                <c:pt idx="396">
                  <c:v>9.0135404044300103</c:v>
                </c:pt>
                <c:pt idx="397">
                  <c:v>9.0198310678041906</c:v>
                </c:pt>
                <c:pt idx="398">
                  <c:v>9.1148557876187404</c:v>
                </c:pt>
                <c:pt idx="399">
                  <c:v>9.1384555855771108</c:v>
                </c:pt>
                <c:pt idx="400">
                  <c:v>9.0528568329186196</c:v>
                </c:pt>
                <c:pt idx="401">
                  <c:v>8.9877075783893794</c:v>
                </c:pt>
                <c:pt idx="402">
                  <c:v>8.9606604183502299</c:v>
                </c:pt>
                <c:pt idx="403">
                  <c:v>8.9099294448121604</c:v>
                </c:pt>
                <c:pt idx="404">
                  <c:v>8.8072802406535295</c:v>
                </c:pt>
                <c:pt idx="405">
                  <c:v>8.8006504147872402</c:v>
                </c:pt>
                <c:pt idx="406">
                  <c:v>8.6931606214064097</c:v>
                </c:pt>
                <c:pt idx="407">
                  <c:v>8.5577704293490804</c:v>
                </c:pt>
                <c:pt idx="408">
                  <c:v>8.4370048059560006</c:v>
                </c:pt>
                <c:pt idx="409">
                  <c:v>8.3663492284120995</c:v>
                </c:pt>
                <c:pt idx="410">
                  <c:v>8.4499543224286402</c:v>
                </c:pt>
                <c:pt idx="411">
                  <c:v>8.5095632354568504</c:v>
                </c:pt>
                <c:pt idx="412">
                  <c:v>8.4290151191614804</c:v>
                </c:pt>
                <c:pt idx="413">
                  <c:v>8.4496660885064703</c:v>
                </c:pt>
                <c:pt idx="414">
                  <c:v>8.3712927232505905</c:v>
                </c:pt>
                <c:pt idx="415">
                  <c:v>8.34308784389526</c:v>
                </c:pt>
                <c:pt idx="416">
                  <c:v>8.4087340445383596</c:v>
                </c:pt>
                <c:pt idx="417">
                  <c:v>8.5159646164230196</c:v>
                </c:pt>
                <c:pt idx="418">
                  <c:v>8.4041471440466093</c:v>
                </c:pt>
                <c:pt idx="419">
                  <c:v>8.2650115049919304</c:v>
                </c:pt>
                <c:pt idx="420">
                  <c:v>8.2709285215344508</c:v>
                </c:pt>
                <c:pt idx="421">
                  <c:v>8.1466659393210996</c:v>
                </c:pt>
                <c:pt idx="422">
                  <c:v>7.9600182646137299</c:v>
                </c:pt>
                <c:pt idx="423">
                  <c:v>7.7669373727265603</c:v>
                </c:pt>
                <c:pt idx="424">
                  <c:v>7.9179369644594102</c:v>
                </c:pt>
                <c:pt idx="425">
                  <c:v>7.9477897681236396</c:v>
                </c:pt>
                <c:pt idx="426">
                  <c:v>7.91857660045358</c:v>
                </c:pt>
                <c:pt idx="427">
                  <c:v>8.11645448179193</c:v>
                </c:pt>
                <c:pt idx="428">
                  <c:v>7.9515770145698799</c:v>
                </c:pt>
                <c:pt idx="429">
                  <c:v>8.0858586300917192</c:v>
                </c:pt>
                <c:pt idx="430">
                  <c:v>8.0829603836974808</c:v>
                </c:pt>
                <c:pt idx="431">
                  <c:v>7.9322690700588598</c:v>
                </c:pt>
                <c:pt idx="432">
                  <c:v>8.0304771699455202</c:v>
                </c:pt>
                <c:pt idx="433">
                  <c:v>8.0856697966242805</c:v>
                </c:pt>
                <c:pt idx="434">
                  <c:v>8.2169853131540602</c:v>
                </c:pt>
                <c:pt idx="435">
                  <c:v>8.2383440024000105</c:v>
                </c:pt>
                <c:pt idx="436">
                  <c:v>8.2250083046665203</c:v>
                </c:pt>
                <c:pt idx="437">
                  <c:v>8.1129039345752094</c:v>
                </c:pt>
                <c:pt idx="438">
                  <c:v>8.1001047256575305</c:v>
                </c:pt>
                <c:pt idx="439">
                  <c:v>8.0017310874597296</c:v>
                </c:pt>
                <c:pt idx="440">
                  <c:v>7.8547733693649402</c:v>
                </c:pt>
                <c:pt idx="441">
                  <c:v>7.9585302943922001</c:v>
                </c:pt>
                <c:pt idx="442">
                  <c:v>7.9647227006727999</c:v>
                </c:pt>
                <c:pt idx="443">
                  <c:v>7.9672947988624898</c:v>
                </c:pt>
                <c:pt idx="444">
                  <c:v>7.8437078748104403</c:v>
                </c:pt>
                <c:pt idx="445">
                  <c:v>7.7169371874063701</c:v>
                </c:pt>
                <c:pt idx="446">
                  <c:v>7.83604468655001</c:v>
                </c:pt>
                <c:pt idx="447">
                  <c:v>8.0048710257391509</c:v>
                </c:pt>
                <c:pt idx="448">
                  <c:v>8.0199214817369402</c:v>
                </c:pt>
                <c:pt idx="449">
                  <c:v>8.0266987317683807</c:v>
                </c:pt>
                <c:pt idx="450">
                  <c:v>8.0174283810577993</c:v>
                </c:pt>
                <c:pt idx="451">
                  <c:v>7.9472405108097801</c:v>
                </c:pt>
                <c:pt idx="452">
                  <c:v>7.9349703957487403</c:v>
                </c:pt>
                <c:pt idx="453">
                  <c:v>8.0454870111012902</c:v>
                </c:pt>
                <c:pt idx="454">
                  <c:v>8.1306753637469793</c:v>
                </c:pt>
                <c:pt idx="455">
                  <c:v>8.1859486621424509</c:v>
                </c:pt>
                <c:pt idx="456">
                  <c:v>8.3237180780053492</c:v>
                </c:pt>
                <c:pt idx="457">
                  <c:v>8.2999810604637201</c:v>
                </c:pt>
                <c:pt idx="458">
                  <c:v>8.2986281338854404</c:v>
                </c:pt>
                <c:pt idx="459">
                  <c:v>8.3812767598810396</c:v>
                </c:pt>
                <c:pt idx="460">
                  <c:v>8.3290583655942605</c:v>
                </c:pt>
                <c:pt idx="461">
                  <c:v>8.3433723633713495</c:v>
                </c:pt>
                <c:pt idx="462">
                  <c:v>8.3426878349539706</c:v>
                </c:pt>
                <c:pt idx="463">
                  <c:v>8.4081709110365992</c:v>
                </c:pt>
                <c:pt idx="464">
                  <c:v>8.3977623571205999</c:v>
                </c:pt>
                <c:pt idx="465">
                  <c:v>8.3926399730931802</c:v>
                </c:pt>
                <c:pt idx="466">
                  <c:v>8.2310751620774898</c:v>
                </c:pt>
                <c:pt idx="467">
                  <c:v>8.2548310584673494</c:v>
                </c:pt>
                <c:pt idx="468">
                  <c:v>8.1944139791854393</c:v>
                </c:pt>
                <c:pt idx="469">
                  <c:v>8.0729171806856304</c:v>
                </c:pt>
                <c:pt idx="470">
                  <c:v>7.9669075877153004</c:v>
                </c:pt>
                <c:pt idx="471">
                  <c:v>8.0712634821181002</c:v>
                </c:pt>
                <c:pt idx="472">
                  <c:v>8.0419933335428695</c:v>
                </c:pt>
                <c:pt idx="473">
                  <c:v>8.1261878540030796</c:v>
                </c:pt>
                <c:pt idx="474">
                  <c:v>8.2199888358057294</c:v>
                </c:pt>
                <c:pt idx="475">
                  <c:v>8.2634155035799797</c:v>
                </c:pt>
                <c:pt idx="476">
                  <c:v>8.2136089055146808</c:v>
                </c:pt>
                <c:pt idx="477">
                  <c:v>8.2634255221972808</c:v>
                </c:pt>
                <c:pt idx="478">
                  <c:v>8.1271148032059095</c:v>
                </c:pt>
                <c:pt idx="479">
                  <c:v>8.0920669404283796</c:v>
                </c:pt>
                <c:pt idx="480">
                  <c:v>8.0184476230804904</c:v>
                </c:pt>
                <c:pt idx="481">
                  <c:v>8.7314323314969204</c:v>
                </c:pt>
                <c:pt idx="482">
                  <c:v>8.6660748403025902</c:v>
                </c:pt>
                <c:pt idx="483">
                  <c:v>8.4435827313428007</c:v>
                </c:pt>
                <c:pt idx="484">
                  <c:v>8.4325726747745495</c:v>
                </c:pt>
                <c:pt idx="485">
                  <c:v>8.34009455978868</c:v>
                </c:pt>
                <c:pt idx="486">
                  <c:v>8.3847679686464396</c:v>
                </c:pt>
                <c:pt idx="487">
                  <c:v>8.4969699049272798</c:v>
                </c:pt>
                <c:pt idx="488">
                  <c:v>8.4002763465068995</c:v>
                </c:pt>
                <c:pt idx="489">
                  <c:v>8.3694924547057408</c:v>
                </c:pt>
                <c:pt idx="490">
                  <c:v>8.28116856053534</c:v>
                </c:pt>
                <c:pt idx="491">
                  <c:v>8.3663247551031894</c:v>
                </c:pt>
                <c:pt idx="492">
                  <c:v>8.2629040957840196</c:v>
                </c:pt>
                <c:pt idx="493">
                  <c:v>8.2668762841421302</c:v>
                </c:pt>
                <c:pt idx="494">
                  <c:v>8.3465123378664696</c:v>
                </c:pt>
                <c:pt idx="495">
                  <c:v>8.2991145389341501</c:v>
                </c:pt>
                <c:pt idx="496">
                  <c:v>8.3173061789046692</c:v>
                </c:pt>
                <c:pt idx="497">
                  <c:v>8.4462869514152707</c:v>
                </c:pt>
                <c:pt idx="498">
                  <c:v>8.4629071286013104</c:v>
                </c:pt>
                <c:pt idx="499">
                  <c:v>8.5315872530716792</c:v>
                </c:pt>
                <c:pt idx="500">
                  <c:v>8.47473181017976</c:v>
                </c:pt>
                <c:pt idx="501">
                  <c:v>8.3920098346820904</c:v>
                </c:pt>
                <c:pt idx="502">
                  <c:v>8.43396869717483</c:v>
                </c:pt>
                <c:pt idx="503">
                  <c:v>8.5109996275189097</c:v>
                </c:pt>
                <c:pt idx="504">
                  <c:v>8.5424925453304503</c:v>
                </c:pt>
                <c:pt idx="505">
                  <c:v>8.65241902863524</c:v>
                </c:pt>
                <c:pt idx="506">
                  <c:v>8.5895778516301409</c:v>
                </c:pt>
                <c:pt idx="507">
                  <c:v>8.5800755713450005</c:v>
                </c:pt>
                <c:pt idx="508">
                  <c:v>8.3914087724795703</c:v>
                </c:pt>
                <c:pt idx="509">
                  <c:v>8.3055766891888894</c:v>
                </c:pt>
                <c:pt idx="510">
                  <c:v>8.1670106018256998</c:v>
                </c:pt>
                <c:pt idx="511">
                  <c:v>8.1672868922448405</c:v>
                </c:pt>
                <c:pt idx="512">
                  <c:v>8.0843676551500803</c:v>
                </c:pt>
                <c:pt idx="513">
                  <c:v>8.0713983513842802</c:v>
                </c:pt>
                <c:pt idx="514">
                  <c:v>8.17372882856362</c:v>
                </c:pt>
                <c:pt idx="515">
                  <c:v>8.2082404237961892</c:v>
                </c:pt>
                <c:pt idx="516">
                  <c:v>8.2582588666258108</c:v>
                </c:pt>
                <c:pt idx="517">
                  <c:v>8.2599307609040693</c:v>
                </c:pt>
                <c:pt idx="518">
                  <c:v>8.3109380641160193</c:v>
                </c:pt>
                <c:pt idx="519">
                  <c:v>8.2814317064508494</c:v>
                </c:pt>
                <c:pt idx="520">
                  <c:v>8.2669057253317302</c:v>
                </c:pt>
                <c:pt idx="521">
                  <c:v>8.1988666110816997</c:v>
                </c:pt>
                <c:pt idx="522">
                  <c:v>8.0800024235941503</c:v>
                </c:pt>
                <c:pt idx="523">
                  <c:v>7.9233757522193597</c:v>
                </c:pt>
                <c:pt idx="524">
                  <c:v>7.9019003403324204</c:v>
                </c:pt>
                <c:pt idx="525">
                  <c:v>7.8662875369939602</c:v>
                </c:pt>
                <c:pt idx="526">
                  <c:v>7.86433224746128</c:v>
                </c:pt>
                <c:pt idx="527">
                  <c:v>7.8940268179063198</c:v>
                </c:pt>
                <c:pt idx="528">
                  <c:v>7.9273538968157604</c:v>
                </c:pt>
                <c:pt idx="529">
                  <c:v>7.7764440166795801</c:v>
                </c:pt>
                <c:pt idx="530">
                  <c:v>7.6752284628245304</c:v>
                </c:pt>
                <c:pt idx="531">
                  <c:v>7.6062461955788701</c:v>
                </c:pt>
                <c:pt idx="532">
                  <c:v>7.5880859100113396</c:v>
                </c:pt>
                <c:pt idx="533">
                  <c:v>7.29768188303178</c:v>
                </c:pt>
                <c:pt idx="534">
                  <c:v>7.5898416183478803</c:v>
                </c:pt>
                <c:pt idx="535">
                  <c:v>7.6371320792838304</c:v>
                </c:pt>
                <c:pt idx="536">
                  <c:v>7.8735437020201502</c:v>
                </c:pt>
                <c:pt idx="537">
                  <c:v>7.7826202135740203</c:v>
                </c:pt>
                <c:pt idx="538">
                  <c:v>7.7378744246517597</c:v>
                </c:pt>
                <c:pt idx="539">
                  <c:v>7.8380224170595696</c:v>
                </c:pt>
                <c:pt idx="540">
                  <c:v>7.8243159518376597</c:v>
                </c:pt>
                <c:pt idx="541">
                  <c:v>7.9661937785372698</c:v>
                </c:pt>
                <c:pt idx="542">
                  <c:v>8.0630069450406694</c:v>
                </c:pt>
                <c:pt idx="543">
                  <c:v>8.0465586818371193</c:v>
                </c:pt>
                <c:pt idx="544">
                  <c:v>7.7257995457598501</c:v>
                </c:pt>
                <c:pt idx="545">
                  <c:v>7.7173583170467897</c:v>
                </c:pt>
                <c:pt idx="546">
                  <c:v>7.5935240256717398</c:v>
                </c:pt>
                <c:pt idx="547">
                  <c:v>7.6159855354003696</c:v>
                </c:pt>
                <c:pt idx="548">
                  <c:v>7.5948266532886199</c:v>
                </c:pt>
                <c:pt idx="549">
                  <c:v>7.6755000806733804</c:v>
                </c:pt>
                <c:pt idx="550">
                  <c:v>7.6960124389817803</c:v>
                </c:pt>
                <c:pt idx="551">
                  <c:v>7.8748100717848004</c:v>
                </c:pt>
                <c:pt idx="552">
                  <c:v>7.8477736794771999</c:v>
                </c:pt>
                <c:pt idx="553">
                  <c:v>7.9301091952440999</c:v>
                </c:pt>
                <c:pt idx="554">
                  <c:v>7.9746944798251604</c:v>
                </c:pt>
                <c:pt idx="555">
                  <c:v>7.9442158076507496</c:v>
                </c:pt>
                <c:pt idx="556">
                  <c:v>8.0428381824855393</c:v>
                </c:pt>
                <c:pt idx="557">
                  <c:v>8.0438192110072908</c:v>
                </c:pt>
                <c:pt idx="558">
                  <c:v>8.11806574970071</c:v>
                </c:pt>
                <c:pt idx="559">
                  <c:v>8.2180708745966609</c:v>
                </c:pt>
                <c:pt idx="560">
                  <c:v>8.1755369654172902</c:v>
                </c:pt>
                <c:pt idx="561">
                  <c:v>8.2130687740994599</c:v>
                </c:pt>
                <c:pt idx="562">
                  <c:v>8.1625466863682004</c:v>
                </c:pt>
                <c:pt idx="563">
                  <c:v>8.1198986433390203</c:v>
                </c:pt>
                <c:pt idx="564">
                  <c:v>8.1043458532917292</c:v>
                </c:pt>
                <c:pt idx="565">
                  <c:v>8.2020419974597498</c:v>
                </c:pt>
                <c:pt idx="566">
                  <c:v>8.1479370345139692</c:v>
                </c:pt>
                <c:pt idx="567">
                  <c:v>8.1011180737872195</c:v>
                </c:pt>
                <c:pt idx="568">
                  <c:v>7.9922642791435701</c:v>
                </c:pt>
                <c:pt idx="569">
                  <c:v>8.1103451655710099</c:v>
                </c:pt>
                <c:pt idx="570">
                  <c:v>8.2177813300221594</c:v>
                </c:pt>
                <c:pt idx="571">
                  <c:v>8.2572490173181894</c:v>
                </c:pt>
                <c:pt idx="572">
                  <c:v>8.1545166340218298</c:v>
                </c:pt>
                <c:pt idx="573">
                  <c:v>7.9012227393747496</c:v>
                </c:pt>
                <c:pt idx="574">
                  <c:v>8.7382770673278802</c:v>
                </c:pt>
                <c:pt idx="575">
                  <c:v>8.6279825722456795</c:v>
                </c:pt>
                <c:pt idx="576">
                  <c:v>8.6099763021849505</c:v>
                </c:pt>
                <c:pt idx="577">
                  <c:v>8.6321436804484293</c:v>
                </c:pt>
                <c:pt idx="578">
                  <c:v>8.7132912419472799</c:v>
                </c:pt>
                <c:pt idx="579">
                  <c:v>8.7397179893917798</c:v>
                </c:pt>
                <c:pt idx="580">
                  <c:v>8.7337377527772695</c:v>
                </c:pt>
                <c:pt idx="581">
                  <c:v>8.6812419875062705</c:v>
                </c:pt>
                <c:pt idx="582">
                  <c:v>8.6751276111257507</c:v>
                </c:pt>
                <c:pt idx="583">
                  <c:v>8.7374634378559008</c:v>
                </c:pt>
                <c:pt idx="584">
                  <c:v>8.7676311050133098</c:v>
                </c:pt>
                <c:pt idx="585">
                  <c:v>8.7440128163874604</c:v>
                </c:pt>
                <c:pt idx="586">
                  <c:v>8.7370292291243299</c:v>
                </c:pt>
                <c:pt idx="587">
                  <c:v>8.8153493126022795</c:v>
                </c:pt>
                <c:pt idx="588">
                  <c:v>8.7448915792946398</c:v>
                </c:pt>
                <c:pt idx="589">
                  <c:v>8.7453989747665695</c:v>
                </c:pt>
                <c:pt idx="590">
                  <c:v>8.7350627238868306</c:v>
                </c:pt>
                <c:pt idx="591">
                  <c:v>8.6873650695351508</c:v>
                </c:pt>
                <c:pt idx="592">
                  <c:v>8.6393033147717109</c:v>
                </c:pt>
                <c:pt idx="593">
                  <c:v>8.6340450221414002</c:v>
                </c:pt>
                <c:pt idx="594">
                  <c:v>8.7332457832365904</c:v>
                </c:pt>
                <c:pt idx="595">
                  <c:v>8.7098981426912605</c:v>
                </c:pt>
                <c:pt idx="596">
                  <c:v>8.7072008993114292</c:v>
                </c:pt>
                <c:pt idx="597">
                  <c:v>8.7764644751153398</c:v>
                </c:pt>
                <c:pt idx="598">
                  <c:v>8.7739212437747796</c:v>
                </c:pt>
                <c:pt idx="599">
                  <c:v>8.7090034415801707</c:v>
                </c:pt>
                <c:pt idx="600">
                  <c:v>8.6801735457408498</c:v>
                </c:pt>
                <c:pt idx="601">
                  <c:v>8.6939592188180406</c:v>
                </c:pt>
                <c:pt idx="602">
                  <c:v>8.4043136757992105</c:v>
                </c:pt>
                <c:pt idx="603">
                  <c:v>8.3107950819999292</c:v>
                </c:pt>
                <c:pt idx="604">
                  <c:v>8.4936688191996605</c:v>
                </c:pt>
                <c:pt idx="605">
                  <c:v>8.4598912823165406</c:v>
                </c:pt>
                <c:pt idx="606">
                  <c:v>8.4740889656331504</c:v>
                </c:pt>
                <c:pt idx="607">
                  <c:v>8.5236943960557792</c:v>
                </c:pt>
                <c:pt idx="608">
                  <c:v>8.2679933426060099</c:v>
                </c:pt>
                <c:pt idx="609">
                  <c:v>8.2229469444272407</c:v>
                </c:pt>
                <c:pt idx="610">
                  <c:v>7.8795839720099004</c:v>
                </c:pt>
                <c:pt idx="611">
                  <c:v>7.8679178725669701</c:v>
                </c:pt>
                <c:pt idx="612">
                  <c:v>7.9211931873946302</c:v>
                </c:pt>
                <c:pt idx="613">
                  <c:v>7.88832495049967</c:v>
                </c:pt>
                <c:pt idx="614">
                  <c:v>7.9007256103985704</c:v>
                </c:pt>
                <c:pt idx="615">
                  <c:v>7.9824423884296998</c:v>
                </c:pt>
                <c:pt idx="616">
                  <c:v>8.0915703310604794</c:v>
                </c:pt>
                <c:pt idx="617">
                  <c:v>8.1715604562708108</c:v>
                </c:pt>
                <c:pt idx="618">
                  <c:v>8.1432269886654201</c:v>
                </c:pt>
                <c:pt idx="619">
                  <c:v>8.1119878020091996</c:v>
                </c:pt>
                <c:pt idx="620">
                  <c:v>8.0763762291536096</c:v>
                </c:pt>
                <c:pt idx="621">
                  <c:v>8.0600431893562607</c:v>
                </c:pt>
                <c:pt idx="622">
                  <c:v>8.0662444011387393</c:v>
                </c:pt>
                <c:pt idx="623">
                  <c:v>8.0671681129354091</c:v>
                </c:pt>
                <c:pt idx="624">
                  <c:v>8.0178974323878407</c:v>
                </c:pt>
                <c:pt idx="625">
                  <c:v>7.9414660559566999</c:v>
                </c:pt>
                <c:pt idx="626">
                  <c:v>7.9618110765157004</c:v>
                </c:pt>
                <c:pt idx="627">
                  <c:v>7.9189555107405001</c:v>
                </c:pt>
                <c:pt idx="628">
                  <c:v>7.9055806926820997</c:v>
                </c:pt>
                <c:pt idx="629">
                  <c:v>7.8915165507671601</c:v>
                </c:pt>
                <c:pt idx="630">
                  <c:v>7.9340829796675596</c:v>
                </c:pt>
                <c:pt idx="631">
                  <c:v>7.8447816586740799</c:v>
                </c:pt>
                <c:pt idx="632">
                  <c:v>7.7490383003075696</c:v>
                </c:pt>
                <c:pt idx="633">
                  <c:v>7.65899704827594</c:v>
                </c:pt>
                <c:pt idx="634">
                  <c:v>7.5831499211475899</c:v>
                </c:pt>
                <c:pt idx="635">
                  <c:v>7.52404118464628</c:v>
                </c:pt>
                <c:pt idx="636">
                  <c:v>7.52116972137829</c:v>
                </c:pt>
                <c:pt idx="637">
                  <c:v>7.5576376623024402</c:v>
                </c:pt>
                <c:pt idx="638">
                  <c:v>7.5615761776028698</c:v>
                </c:pt>
                <c:pt idx="639">
                  <c:v>7.4670672063110297</c:v>
                </c:pt>
                <c:pt idx="640">
                  <c:v>7.4016424111409398</c:v>
                </c:pt>
                <c:pt idx="641">
                  <c:v>7.3896063201501496</c:v>
                </c:pt>
                <c:pt idx="642">
                  <c:v>7.2932548186559201</c:v>
                </c:pt>
                <c:pt idx="643">
                  <c:v>7.2943157024614296</c:v>
                </c:pt>
                <c:pt idx="644">
                  <c:v>7.34336544168983</c:v>
                </c:pt>
                <c:pt idx="645">
                  <c:v>7.3063927880889104</c:v>
                </c:pt>
                <c:pt idx="646">
                  <c:v>7.3180595947170799</c:v>
                </c:pt>
                <c:pt idx="647">
                  <c:v>7.3406266625326602</c:v>
                </c:pt>
                <c:pt idx="648">
                  <c:v>7.2115435131021899</c:v>
                </c:pt>
                <c:pt idx="649">
                  <c:v>7.1060277881948801</c:v>
                </c:pt>
                <c:pt idx="650">
                  <c:v>7.1003295215727302</c:v>
                </c:pt>
                <c:pt idx="651">
                  <c:v>7.07488377086006</c:v>
                </c:pt>
                <c:pt idx="652">
                  <c:v>7.0199499627808102</c:v>
                </c:pt>
                <c:pt idx="653">
                  <c:v>7.0246084831281097</c:v>
                </c:pt>
                <c:pt idx="654">
                  <c:v>7.0671853159349798</c:v>
                </c:pt>
                <c:pt idx="655">
                  <c:v>6.9841848025233499</c:v>
                </c:pt>
                <c:pt idx="656">
                  <c:v>6.8813735476552704</c:v>
                </c:pt>
                <c:pt idx="657">
                  <c:v>6.9011485759381603</c:v>
                </c:pt>
                <c:pt idx="658">
                  <c:v>6.8581499350189699</c:v>
                </c:pt>
                <c:pt idx="659">
                  <c:v>6.9073019423529702</c:v>
                </c:pt>
                <c:pt idx="660">
                  <c:v>7.08891727498776</c:v>
                </c:pt>
                <c:pt idx="661">
                  <c:v>7.07982597899945</c:v>
                </c:pt>
                <c:pt idx="662">
                  <c:v>7.09418183749069</c:v>
                </c:pt>
                <c:pt idx="663">
                  <c:v>7.1389635131698599</c:v>
                </c:pt>
                <c:pt idx="664">
                  <c:v>7.1638911558032197</c:v>
                </c:pt>
                <c:pt idx="665">
                  <c:v>7.0359125096222597</c:v>
                </c:pt>
                <c:pt idx="666">
                  <c:v>7.0379094364738597</c:v>
                </c:pt>
                <c:pt idx="667">
                  <c:v>6.9779532394068298</c:v>
                </c:pt>
                <c:pt idx="668">
                  <c:v>6.97755375740409</c:v>
                </c:pt>
                <c:pt idx="669">
                  <c:v>6.8779118984355101</c:v>
                </c:pt>
                <c:pt idx="670">
                  <c:v>6.8482741117469601</c:v>
                </c:pt>
                <c:pt idx="671">
                  <c:v>6.7711522565051903</c:v>
                </c:pt>
                <c:pt idx="672">
                  <c:v>6.7278825151503403</c:v>
                </c:pt>
                <c:pt idx="673">
                  <c:v>6.7664901462914502</c:v>
                </c:pt>
                <c:pt idx="674">
                  <c:v>6.8307885833469202</c:v>
                </c:pt>
                <c:pt idx="675">
                  <c:v>6.8161301200195998</c:v>
                </c:pt>
                <c:pt idx="676">
                  <c:v>6.7515691233698503</c:v>
                </c:pt>
                <c:pt idx="677">
                  <c:v>6.7987798775587596</c:v>
                </c:pt>
                <c:pt idx="678">
                  <c:v>6.7635300460302403</c:v>
                </c:pt>
                <c:pt idx="679">
                  <c:v>6.6954842083320099</c:v>
                </c:pt>
                <c:pt idx="680">
                  <c:v>6.7328237124384804</c:v>
                </c:pt>
                <c:pt idx="681">
                  <c:v>6.6974877497284</c:v>
                </c:pt>
                <c:pt idx="682">
                  <c:v>6.6759011989340902</c:v>
                </c:pt>
                <c:pt idx="683">
                  <c:v>6.6041820195334102</c:v>
                </c:pt>
                <c:pt idx="684">
                  <c:v>6.5902539236713897</c:v>
                </c:pt>
                <c:pt idx="685">
                  <c:v>6.8940707732554598</c:v>
                </c:pt>
                <c:pt idx="686">
                  <c:v>6.9142825769879401</c:v>
                </c:pt>
                <c:pt idx="687">
                  <c:v>6.8668937724337598</c:v>
                </c:pt>
                <c:pt idx="688">
                  <c:v>6.8405432212441601</c:v>
                </c:pt>
                <c:pt idx="689">
                  <c:v>6.8714727893912997</c:v>
                </c:pt>
                <c:pt idx="690">
                  <c:v>6.9414401285696599</c:v>
                </c:pt>
                <c:pt idx="691">
                  <c:v>6.92627909031384</c:v>
                </c:pt>
                <c:pt idx="692">
                  <c:v>6.90162719521431</c:v>
                </c:pt>
                <c:pt idx="693">
                  <c:v>6.9498325716911804</c:v>
                </c:pt>
                <c:pt idx="694">
                  <c:v>6.9322409131210998</c:v>
                </c:pt>
                <c:pt idx="695">
                  <c:v>6.8051450454127203</c:v>
                </c:pt>
                <c:pt idx="696">
                  <c:v>6.7471161438088503</c:v>
                </c:pt>
                <c:pt idx="697">
                  <c:v>6.8524089660141803</c:v>
                </c:pt>
                <c:pt idx="698">
                  <c:v>6.7596325499999397</c:v>
                </c:pt>
                <c:pt idx="699">
                  <c:v>6.7301065857209199</c:v>
                </c:pt>
                <c:pt idx="700">
                  <c:v>6.6367966118046802</c:v>
                </c:pt>
                <c:pt idx="701">
                  <c:v>6.6807297684165103</c:v>
                </c:pt>
                <c:pt idx="702">
                  <c:v>6.6131263600068104</c:v>
                </c:pt>
                <c:pt idx="703">
                  <c:v>6.6264043227836504</c:v>
                </c:pt>
                <c:pt idx="704">
                  <c:v>6.5516452012058304</c:v>
                </c:pt>
                <c:pt idx="705">
                  <c:v>6.7322263274434402</c:v>
                </c:pt>
                <c:pt idx="706">
                  <c:v>7.1524857819237004</c:v>
                </c:pt>
                <c:pt idx="707">
                  <c:v>6.9278740603542097</c:v>
                </c:pt>
                <c:pt idx="708">
                  <c:v>6.8317962787410602</c:v>
                </c:pt>
                <c:pt idx="709">
                  <c:v>6.7992866245689498</c:v>
                </c:pt>
                <c:pt idx="710">
                  <c:v>6.8277409388328998</c:v>
                </c:pt>
                <c:pt idx="711">
                  <c:v>6.7451728202687002</c:v>
                </c:pt>
                <c:pt idx="712">
                  <c:v>6.4709758677162101</c:v>
                </c:pt>
                <c:pt idx="713">
                  <c:v>6.4272835295246598</c:v>
                </c:pt>
                <c:pt idx="714">
                  <c:v>6.3318262396495202</c:v>
                </c:pt>
                <c:pt idx="715">
                  <c:v>6.1493648891726398</c:v>
                </c:pt>
                <c:pt idx="716">
                  <c:v>6.0968197108130404</c:v>
                </c:pt>
                <c:pt idx="717">
                  <c:v>5.7782344845375704</c:v>
                </c:pt>
                <c:pt idx="718">
                  <c:v>5.7099300767162804</c:v>
                </c:pt>
                <c:pt idx="719">
                  <c:v>5.5783989116357899</c:v>
                </c:pt>
                <c:pt idx="720">
                  <c:v>5.5332703157897702</c:v>
                </c:pt>
                <c:pt idx="721">
                  <c:v>5.3433099328798397</c:v>
                </c:pt>
                <c:pt idx="722">
                  <c:v>5.5493602575384697</c:v>
                </c:pt>
                <c:pt idx="723">
                  <c:v>5.7272969113802104</c:v>
                </c:pt>
                <c:pt idx="724">
                  <c:v>5.4652474049182</c:v>
                </c:pt>
                <c:pt idx="725">
                  <c:v>5.2502625384324197</c:v>
                </c:pt>
                <c:pt idx="726">
                  <c:v>5.4389412489430402</c:v>
                </c:pt>
                <c:pt idx="727">
                  <c:v>5.4939391615759403</c:v>
                </c:pt>
                <c:pt idx="728">
                  <c:v>5.4052408857662897</c:v>
                </c:pt>
                <c:pt idx="729">
                  <c:v>5.1399340333690597</c:v>
                </c:pt>
                <c:pt idx="730">
                  <c:v>5.0876939077175098</c:v>
                </c:pt>
                <c:pt idx="731">
                  <c:v>4.9762310203990001</c:v>
                </c:pt>
                <c:pt idx="732">
                  <c:v>4.8444702160156004</c:v>
                </c:pt>
                <c:pt idx="733">
                  <c:v>4.9341189018433003</c:v>
                </c:pt>
                <c:pt idx="734">
                  <c:v>5.2145200629558701</c:v>
                </c:pt>
                <c:pt idx="735">
                  <c:v>5.2622505792912797</c:v>
                </c:pt>
                <c:pt idx="736">
                  <c:v>5.2947251303592502</c:v>
                </c:pt>
                <c:pt idx="737">
                  <c:v>5.2990361205563001</c:v>
                </c:pt>
                <c:pt idx="738">
                  <c:v>5.4275547965631201</c:v>
                </c:pt>
                <c:pt idx="739">
                  <c:v>5.4984044522584004</c:v>
                </c:pt>
                <c:pt idx="740">
                  <c:v>5.2847511215799896</c:v>
                </c:pt>
                <c:pt idx="741">
                  <c:v>5.3121212847995896</c:v>
                </c:pt>
                <c:pt idx="742">
                  <c:v>5.36867555400464</c:v>
                </c:pt>
                <c:pt idx="743">
                  <c:v>5.2072206732712596</c:v>
                </c:pt>
                <c:pt idx="744">
                  <c:v>5.3362962052133698</c:v>
                </c:pt>
                <c:pt idx="745">
                  <c:v>5.3175362903538996</c:v>
                </c:pt>
                <c:pt idx="746">
                  <c:v>5.34714696632747</c:v>
                </c:pt>
                <c:pt idx="747">
                  <c:v>5.2133790272550797</c:v>
                </c:pt>
                <c:pt idx="748">
                  <c:v>5.1278808887109397</c:v>
                </c:pt>
                <c:pt idx="749">
                  <c:v>5.0030131950128602</c:v>
                </c:pt>
                <c:pt idx="750">
                  <c:v>4.8284871997382801</c:v>
                </c:pt>
                <c:pt idx="751">
                  <c:v>4.7643593550925303</c:v>
                </c:pt>
                <c:pt idx="752">
                  <c:v>5.0812573499254698</c:v>
                </c:pt>
                <c:pt idx="753">
                  <c:v>5.22563376493164</c:v>
                </c:pt>
                <c:pt idx="754">
                  <c:v>5.3624805656651304</c:v>
                </c:pt>
                <c:pt idx="755">
                  <c:v>5.39434261842207</c:v>
                </c:pt>
                <c:pt idx="756">
                  <c:v>5.3456484227593597</c:v>
                </c:pt>
                <c:pt idx="757">
                  <c:v>5.1658717804665004</c:v>
                </c:pt>
                <c:pt idx="758">
                  <c:v>5.2354623251090402</c:v>
                </c:pt>
                <c:pt idx="759">
                  <c:v>5.2326920012546703</c:v>
                </c:pt>
                <c:pt idx="760">
                  <c:v>5.3166489439952302</c:v>
                </c:pt>
                <c:pt idx="761">
                  <c:v>5.2340995435032696</c:v>
                </c:pt>
                <c:pt idx="762">
                  <c:v>5.5940722607237801</c:v>
                </c:pt>
                <c:pt idx="763">
                  <c:v>5.6022673339443196</c:v>
                </c:pt>
                <c:pt idx="764">
                  <c:v>5.7137607928940701</c:v>
                </c:pt>
                <c:pt idx="765">
                  <c:v>5.6148227465703702</c:v>
                </c:pt>
                <c:pt idx="766">
                  <c:v>5.6329260859238799</c:v>
                </c:pt>
                <c:pt idx="767">
                  <c:v>5.67795783460957</c:v>
                </c:pt>
                <c:pt idx="768">
                  <c:v>5.7967890303949599</c:v>
                </c:pt>
                <c:pt idx="769">
                  <c:v>5.9547736343002899</c:v>
                </c:pt>
                <c:pt idx="770">
                  <c:v>5.93101771772481</c:v>
                </c:pt>
                <c:pt idx="771">
                  <c:v>5.7881755424638799</c:v>
                </c:pt>
                <c:pt idx="772">
                  <c:v>5.7814428222200398</c:v>
                </c:pt>
                <c:pt idx="773">
                  <c:v>5.8332067557214602</c:v>
                </c:pt>
                <c:pt idx="774">
                  <c:v>5.8296958183723202</c:v>
                </c:pt>
                <c:pt idx="775">
                  <c:v>5.8601874473037698</c:v>
                </c:pt>
                <c:pt idx="776">
                  <c:v>5.9410096460588804</c:v>
                </c:pt>
                <c:pt idx="777">
                  <c:v>5.9249784701874999</c:v>
                </c:pt>
                <c:pt idx="778">
                  <c:v>5.90860843788239</c:v>
                </c:pt>
                <c:pt idx="779">
                  <c:v>5.9695699220372802</c:v>
                </c:pt>
                <c:pt idx="780">
                  <c:v>5.9415905985916098</c:v>
                </c:pt>
                <c:pt idx="781">
                  <c:v>5.9108479075582396</c:v>
                </c:pt>
                <c:pt idx="782">
                  <c:v>5.9474071801705</c:v>
                </c:pt>
                <c:pt idx="783">
                  <c:v>5.9565954828156604</c:v>
                </c:pt>
                <c:pt idx="784">
                  <c:v>5.8852828361826903</c:v>
                </c:pt>
                <c:pt idx="785">
                  <c:v>5.7283050060931497</c:v>
                </c:pt>
                <c:pt idx="786">
                  <c:v>5.6447617973441604</c:v>
                </c:pt>
                <c:pt idx="787">
                  <c:v>5.4759213046147899</c:v>
                </c:pt>
                <c:pt idx="788">
                  <c:v>6.9984513371607404</c:v>
                </c:pt>
                <c:pt idx="789">
                  <c:v>7.1599181484122001</c:v>
                </c:pt>
                <c:pt idx="790">
                  <c:v>7.0632048798082003</c:v>
                </c:pt>
                <c:pt idx="791">
                  <c:v>6.8497405534344296</c:v>
                </c:pt>
                <c:pt idx="792">
                  <c:v>6.8530753370036299</c:v>
                </c:pt>
                <c:pt idx="793">
                  <c:v>6.8087819292602196</c:v>
                </c:pt>
                <c:pt idx="794">
                  <c:v>6.7124634501039901</c:v>
                </c:pt>
                <c:pt idx="795">
                  <c:v>6.8114488669714897</c:v>
                </c:pt>
                <c:pt idx="796">
                  <c:v>6.81138732002987</c:v>
                </c:pt>
                <c:pt idx="797">
                  <c:v>6.9350241800296502</c:v>
                </c:pt>
                <c:pt idx="798">
                  <c:v>6.7837826281915703</c:v>
                </c:pt>
                <c:pt idx="799">
                  <c:v>6.6608040697759003</c:v>
                </c:pt>
                <c:pt idx="800">
                  <c:v>6.5699243188957501</c:v>
                </c:pt>
                <c:pt idx="801">
                  <c:v>6.6901127093771802</c:v>
                </c:pt>
                <c:pt idx="802">
                  <c:v>6.7256371646294202</c:v>
                </c:pt>
                <c:pt idx="803">
                  <c:v>6.7340946225903497</c:v>
                </c:pt>
                <c:pt idx="804">
                  <c:v>6.8424864559724901</c:v>
                </c:pt>
                <c:pt idx="805">
                  <c:v>6.9208904451268696</c:v>
                </c:pt>
                <c:pt idx="806">
                  <c:v>6.8178359491116103</c:v>
                </c:pt>
                <c:pt idx="807">
                  <c:v>6.6946582185611101</c:v>
                </c:pt>
                <c:pt idx="808">
                  <c:v>6.6801291171950998</c:v>
                </c:pt>
                <c:pt idx="809">
                  <c:v>6.6988294538037998</c:v>
                </c:pt>
                <c:pt idx="810">
                  <c:v>6.6560820341310398</c:v>
                </c:pt>
                <c:pt idx="811">
                  <c:v>6.41582658508809</c:v>
                </c:pt>
                <c:pt idx="812">
                  <c:v>6.3541112302808003</c:v>
                </c:pt>
                <c:pt idx="813">
                  <c:v>6.3492617508637998</c:v>
                </c:pt>
                <c:pt idx="814">
                  <c:v>6.1834044276541897</c:v>
                </c:pt>
                <c:pt idx="815">
                  <c:v>6.15682651710115</c:v>
                </c:pt>
                <c:pt idx="816">
                  <c:v>5.2868302738927904</c:v>
                </c:pt>
                <c:pt idx="817">
                  <c:v>5.2853534856209903</c:v>
                </c:pt>
                <c:pt idx="818">
                  <c:v>5.30439571263154</c:v>
                </c:pt>
                <c:pt idx="819">
                  <c:v>5.23570994796696</c:v>
                </c:pt>
                <c:pt idx="820">
                  <c:v>5.1655713598469397</c:v>
                </c:pt>
                <c:pt idx="821">
                  <c:v>5.1577455044222296</c:v>
                </c:pt>
                <c:pt idx="822">
                  <c:v>5.2834545505059003</c:v>
                </c:pt>
                <c:pt idx="823">
                  <c:v>5.1357404774526696</c:v>
                </c:pt>
                <c:pt idx="824">
                  <c:v>5.1463452729582304</c:v>
                </c:pt>
                <c:pt idx="825">
                  <c:v>5.0861441646027101</c:v>
                </c:pt>
                <c:pt idx="826">
                  <c:v>5.2479382802588503</c:v>
                </c:pt>
                <c:pt idx="827">
                  <c:v>5.3124804474501701</c:v>
                </c:pt>
                <c:pt idx="828">
                  <c:v>5.3428145872752797</c:v>
                </c:pt>
                <c:pt idx="829">
                  <c:v>5.3826788790486901</c:v>
                </c:pt>
                <c:pt idx="830">
                  <c:v>5.4710601999517801</c:v>
                </c:pt>
                <c:pt idx="831">
                  <c:v>5.4787065659018399</c:v>
                </c:pt>
                <c:pt idx="832">
                  <c:v>5.4873748872886301</c:v>
                </c:pt>
                <c:pt idx="833">
                  <c:v>5.6124309466364304</c:v>
                </c:pt>
                <c:pt idx="834">
                  <c:v>5.5245996492143101</c:v>
                </c:pt>
                <c:pt idx="835">
                  <c:v>5.60038670227034</c:v>
                </c:pt>
                <c:pt idx="836">
                  <c:v>5.6202891515254398</c:v>
                </c:pt>
                <c:pt idx="837">
                  <c:v>5.70086526376208</c:v>
                </c:pt>
                <c:pt idx="838">
                  <c:v>5.7588006718489204</c:v>
                </c:pt>
                <c:pt idx="839">
                  <c:v>5.6408649074579102</c:v>
                </c:pt>
                <c:pt idx="840">
                  <c:v>5.5105129562211896</c:v>
                </c:pt>
                <c:pt idx="841">
                  <c:v>5.64414684597127</c:v>
                </c:pt>
                <c:pt idx="842">
                  <c:v>5.6578756548425604</c:v>
                </c:pt>
                <c:pt idx="843">
                  <c:v>5.89744533987861</c:v>
                </c:pt>
                <c:pt idx="844">
                  <c:v>5.9750619858573399</c:v>
                </c:pt>
                <c:pt idx="845">
                  <c:v>5.9464638996711701</c:v>
                </c:pt>
                <c:pt idx="846">
                  <c:v>5.8699031519433298</c:v>
                </c:pt>
                <c:pt idx="847">
                  <c:v>5.9121130411268803</c:v>
                </c:pt>
                <c:pt idx="848">
                  <c:v>5.9769059237735602</c:v>
                </c:pt>
                <c:pt idx="849">
                  <c:v>6.0620839479034796</c:v>
                </c:pt>
                <c:pt idx="850">
                  <c:v>6.1000001873444303</c:v>
                </c:pt>
                <c:pt idx="851">
                  <c:v>6.05222597567872</c:v>
                </c:pt>
                <c:pt idx="852">
                  <c:v>6.1883297407411799</c:v>
                </c:pt>
                <c:pt idx="853">
                  <c:v>6.1925622957312401</c:v>
                </c:pt>
                <c:pt idx="854">
                  <c:v>6.0206292834115098</c:v>
                </c:pt>
                <c:pt idx="855">
                  <c:v>6.02379317711915</c:v>
                </c:pt>
                <c:pt idx="856">
                  <c:v>6.1413191211634297</c:v>
                </c:pt>
                <c:pt idx="857">
                  <c:v>6.1332168597522996</c:v>
                </c:pt>
                <c:pt idx="858">
                  <c:v>6.2717653537656899</c:v>
                </c:pt>
                <c:pt idx="859">
                  <c:v>6.2054331418768802</c:v>
                </c:pt>
                <c:pt idx="860">
                  <c:v>6.1027028014802696</c:v>
                </c:pt>
                <c:pt idx="861">
                  <c:v>6.2328254342706604</c:v>
                </c:pt>
                <c:pt idx="862">
                  <c:v>6.3590460894692402</c:v>
                </c:pt>
                <c:pt idx="863">
                  <c:v>6.3444835771137704</c:v>
                </c:pt>
                <c:pt idx="864">
                  <c:v>6.6296956172069699</c:v>
                </c:pt>
                <c:pt idx="865">
                  <c:v>6.72245532744284</c:v>
                </c:pt>
                <c:pt idx="866">
                  <c:v>7.1028584583132801</c:v>
                </c:pt>
                <c:pt idx="867">
                  <c:v>7.3365813361191901</c:v>
                </c:pt>
                <c:pt idx="868">
                  <c:v>7.3339302007571501</c:v>
                </c:pt>
                <c:pt idx="869">
                  <c:v>7.3467506015199397</c:v>
                </c:pt>
                <c:pt idx="870">
                  <c:v>7.2707627260630803</c:v>
                </c:pt>
                <c:pt idx="871">
                  <c:v>7.1037786649009398</c:v>
                </c:pt>
                <c:pt idx="872">
                  <c:v>7.0623951427875804</c:v>
                </c:pt>
                <c:pt idx="873">
                  <c:v>7.0484372079427198</c:v>
                </c:pt>
                <c:pt idx="874">
                  <c:v>7.1227327110265204</c:v>
                </c:pt>
                <c:pt idx="875">
                  <c:v>7.2391943298949997</c:v>
                </c:pt>
                <c:pt idx="876">
                  <c:v>7.3398643888779898</c:v>
                </c:pt>
                <c:pt idx="877">
                  <c:v>7.2158851527718904</c:v>
                </c:pt>
                <c:pt idx="878">
                  <c:v>7.2719070922434197</c:v>
                </c:pt>
                <c:pt idx="879">
                  <c:v>7.2813815084262004</c:v>
                </c:pt>
                <c:pt idx="880">
                  <c:v>7.2976366503731596</c:v>
                </c:pt>
                <c:pt idx="881">
                  <c:v>7.2747150815660202</c:v>
                </c:pt>
                <c:pt idx="882">
                  <c:v>7.24883896398521</c:v>
                </c:pt>
                <c:pt idx="883">
                  <c:v>7.3519713601129499</c:v>
                </c:pt>
                <c:pt idx="884">
                  <c:v>7.5023640818638704</c:v>
                </c:pt>
                <c:pt idx="885">
                  <c:v>7.6136151803979599</c:v>
                </c:pt>
                <c:pt idx="886">
                  <c:v>7.4714153658334004</c:v>
                </c:pt>
                <c:pt idx="887">
                  <c:v>7.4988110283599099</c:v>
                </c:pt>
                <c:pt idx="888">
                  <c:v>7.4451424437932801</c:v>
                </c:pt>
                <c:pt idx="889">
                  <c:v>7.3379292222804402</c:v>
                </c:pt>
                <c:pt idx="890">
                  <c:v>7.3855025964012002</c:v>
                </c:pt>
                <c:pt idx="891">
                  <c:v>7.4487135080808704</c:v>
                </c:pt>
                <c:pt idx="892">
                  <c:v>7.5063743677831898</c:v>
                </c:pt>
                <c:pt idx="893">
                  <c:v>7.5984103883189897</c:v>
                </c:pt>
                <c:pt idx="894">
                  <c:v>7.4443152178441503</c:v>
                </c:pt>
                <c:pt idx="895">
                  <c:v>7.4347601432164998</c:v>
                </c:pt>
                <c:pt idx="896">
                  <c:v>7.3072109991904703</c:v>
                </c:pt>
                <c:pt idx="897">
                  <c:v>7.4425985592227999</c:v>
                </c:pt>
                <c:pt idx="898">
                  <c:v>7.4631980864542697</c:v>
                </c:pt>
                <c:pt idx="899">
                  <c:v>7.3408346650223804</c:v>
                </c:pt>
                <c:pt idx="900">
                  <c:v>7.3862291458399296</c:v>
                </c:pt>
                <c:pt idx="901">
                  <c:v>7.4026422500245603</c:v>
                </c:pt>
                <c:pt idx="902">
                  <c:v>7.3873594991679701</c:v>
                </c:pt>
                <c:pt idx="903">
                  <c:v>7.46165483512031</c:v>
                </c:pt>
                <c:pt idx="904">
                  <c:v>7.4816840128602298</c:v>
                </c:pt>
                <c:pt idx="905">
                  <c:v>7.4407689949813696</c:v>
                </c:pt>
                <c:pt idx="906">
                  <c:v>7.5233504330998997</c:v>
                </c:pt>
                <c:pt idx="907">
                  <c:v>7.4204526398954096</c:v>
                </c:pt>
                <c:pt idx="908">
                  <c:v>7.3789360690994004</c:v>
                </c:pt>
                <c:pt idx="909">
                  <c:v>7.3113820205401199</c:v>
                </c:pt>
                <c:pt idx="910">
                  <c:v>7.2798064604569603</c:v>
                </c:pt>
                <c:pt idx="911">
                  <c:v>7.1909941691874701</c:v>
                </c:pt>
                <c:pt idx="912">
                  <c:v>7.2440041691330999</c:v>
                </c:pt>
                <c:pt idx="913">
                  <c:v>7.0758553140576703</c:v>
                </c:pt>
                <c:pt idx="914">
                  <c:v>7.1152166867584903</c:v>
                </c:pt>
                <c:pt idx="915">
                  <c:v>7.1204165345606496</c:v>
                </c:pt>
                <c:pt idx="916">
                  <c:v>7.27930666113103</c:v>
                </c:pt>
                <c:pt idx="917">
                  <c:v>7.3127703549327299</c:v>
                </c:pt>
                <c:pt idx="918">
                  <c:v>7.3779847695220697</c:v>
                </c:pt>
                <c:pt idx="919">
                  <c:v>7.4835224582449502</c:v>
                </c:pt>
                <c:pt idx="920">
                  <c:v>7.5152265992305196</c:v>
                </c:pt>
                <c:pt idx="921">
                  <c:v>7.5380036494594904</c:v>
                </c:pt>
                <c:pt idx="922">
                  <c:v>7.6532047033258301</c:v>
                </c:pt>
                <c:pt idx="923">
                  <c:v>7.6314075628981799</c:v>
                </c:pt>
                <c:pt idx="924">
                  <c:v>7.6473230241139598</c:v>
                </c:pt>
                <c:pt idx="925">
                  <c:v>7.5914324887585796</c:v>
                </c:pt>
                <c:pt idx="926">
                  <c:v>7.47821938234513</c:v>
                </c:pt>
                <c:pt idx="927">
                  <c:v>7.5979421930582198</c:v>
                </c:pt>
                <c:pt idx="928">
                  <c:v>7.6777675070222902</c:v>
                </c:pt>
                <c:pt idx="929">
                  <c:v>7.8162150712457201</c:v>
                </c:pt>
                <c:pt idx="930">
                  <c:v>7.81787801752135</c:v>
                </c:pt>
                <c:pt idx="931">
                  <c:v>7.8412779260031904</c:v>
                </c:pt>
                <c:pt idx="932">
                  <c:v>7.8701029215960796</c:v>
                </c:pt>
                <c:pt idx="933">
                  <c:v>7.8580127893166498</c:v>
                </c:pt>
                <c:pt idx="934">
                  <c:v>7.84350873115421</c:v>
                </c:pt>
                <c:pt idx="935">
                  <c:v>7.7775770814819998</c:v>
                </c:pt>
                <c:pt idx="936">
                  <c:v>7.86683110979566</c:v>
                </c:pt>
                <c:pt idx="937">
                  <c:v>7.9622655095597201</c:v>
                </c:pt>
                <c:pt idx="938">
                  <c:v>7.8777184090147703</c:v>
                </c:pt>
                <c:pt idx="939">
                  <c:v>7.7920375625306804</c:v>
                </c:pt>
                <c:pt idx="940">
                  <c:v>7.8539013261712798</c:v>
                </c:pt>
                <c:pt idx="941">
                  <c:v>7.9446814020812004</c:v>
                </c:pt>
                <c:pt idx="942">
                  <c:v>8.0554531711697202</c:v>
                </c:pt>
                <c:pt idx="943">
                  <c:v>8.1817612757939298</c:v>
                </c:pt>
                <c:pt idx="944">
                  <c:v>8.2117872752958299</c:v>
                </c:pt>
                <c:pt idx="945">
                  <c:v>8.2218346702588203</c:v>
                </c:pt>
                <c:pt idx="946">
                  <c:v>8.1575291562780201</c:v>
                </c:pt>
                <c:pt idx="947">
                  <c:v>8.1765959737193192</c:v>
                </c:pt>
                <c:pt idx="948">
                  <c:v>8.3798888600854902</c:v>
                </c:pt>
                <c:pt idx="949">
                  <c:v>8.3932236803868694</c:v>
                </c:pt>
                <c:pt idx="950">
                  <c:v>8.2182639604640997</c:v>
                </c:pt>
                <c:pt idx="951">
                  <c:v>8.1770935663451905</c:v>
                </c:pt>
                <c:pt idx="952">
                  <c:v>8.2443285966874402</c:v>
                </c:pt>
                <c:pt idx="953">
                  <c:v>8.2848104452643003</c:v>
                </c:pt>
                <c:pt idx="954">
                  <c:v>8.3762191610538803</c:v>
                </c:pt>
                <c:pt idx="955">
                  <c:v>8.4891522421505492</c:v>
                </c:pt>
                <c:pt idx="956">
                  <c:v>8.5925841691513707</c:v>
                </c:pt>
                <c:pt idx="957">
                  <c:v>8.5402872435800994</c:v>
                </c:pt>
                <c:pt idx="958">
                  <c:v>8.5971027087626108</c:v>
                </c:pt>
                <c:pt idx="959">
                  <c:v>8.5698537520049207</c:v>
                </c:pt>
                <c:pt idx="960">
                  <c:v>8.6630681683756592</c:v>
                </c:pt>
                <c:pt idx="961">
                  <c:v>8.8184242984525802</c:v>
                </c:pt>
                <c:pt idx="962">
                  <c:v>8.9526530580868098</c:v>
                </c:pt>
                <c:pt idx="963">
                  <c:v>8.8809985230648092</c:v>
                </c:pt>
                <c:pt idx="964">
                  <c:v>8.6972056315499202</c:v>
                </c:pt>
                <c:pt idx="965">
                  <c:v>9.0777737841287998</c:v>
                </c:pt>
                <c:pt idx="966">
                  <c:v>9.0676310832782008</c:v>
                </c:pt>
                <c:pt idx="967">
                  <c:v>8.9727899431492801</c:v>
                </c:pt>
                <c:pt idx="968">
                  <c:v>8.9455511358556308</c:v>
                </c:pt>
                <c:pt idx="969">
                  <c:v>9.0035458617678703</c:v>
                </c:pt>
                <c:pt idx="970">
                  <c:v>8.95003996801948</c:v>
                </c:pt>
                <c:pt idx="971">
                  <c:v>8.9947097995939806</c:v>
                </c:pt>
                <c:pt idx="972">
                  <c:v>8.8408114639753297</c:v>
                </c:pt>
                <c:pt idx="973">
                  <c:v>8.7718025953519394</c:v>
                </c:pt>
                <c:pt idx="974">
                  <c:v>8.8177229223172304</c:v>
                </c:pt>
                <c:pt idx="975">
                  <c:v>8.9864610774035505</c:v>
                </c:pt>
                <c:pt idx="976">
                  <c:v>8.9614658121739801</c:v>
                </c:pt>
                <c:pt idx="977">
                  <c:v>9.0860216192898005</c:v>
                </c:pt>
                <c:pt idx="978">
                  <c:v>9.1064957606071104</c:v>
                </c:pt>
                <c:pt idx="979">
                  <c:v>9.1598517247228095</c:v>
                </c:pt>
                <c:pt idx="980">
                  <c:v>9.1726939190358792</c:v>
                </c:pt>
                <c:pt idx="981">
                  <c:v>9.2919170516213008</c:v>
                </c:pt>
                <c:pt idx="982">
                  <c:v>9.4855210189190995</c:v>
                </c:pt>
                <c:pt idx="983">
                  <c:v>9.3903700322757899</c:v>
                </c:pt>
                <c:pt idx="984">
                  <c:v>9.4678792921388997</c:v>
                </c:pt>
                <c:pt idx="985">
                  <c:v>9.4282315855486605</c:v>
                </c:pt>
                <c:pt idx="986">
                  <c:v>9.4116939141539504</c:v>
                </c:pt>
                <c:pt idx="987">
                  <c:v>9.3357792031980402</c:v>
                </c:pt>
                <c:pt idx="988">
                  <c:v>9.2640724374201202</c:v>
                </c:pt>
                <c:pt idx="989">
                  <c:v>9.0820899174653</c:v>
                </c:pt>
                <c:pt idx="990">
                  <c:v>8.9054231185580601</c:v>
                </c:pt>
                <c:pt idx="991">
                  <c:v>8.7069390558758908</c:v>
                </c:pt>
                <c:pt idx="992">
                  <c:v>8.8965245024485196</c:v>
                </c:pt>
                <c:pt idx="993">
                  <c:v>8.7847949062223201</c:v>
                </c:pt>
                <c:pt idx="994">
                  <c:v>8.8843316081359003</c:v>
                </c:pt>
                <c:pt idx="995">
                  <c:v>8.7458968910255095</c:v>
                </c:pt>
                <c:pt idx="996">
                  <c:v>8.7555973243488392</c:v>
                </c:pt>
                <c:pt idx="997">
                  <c:v>8.8164779478389992</c:v>
                </c:pt>
                <c:pt idx="998">
                  <c:v>8.7898950887682208</c:v>
                </c:pt>
                <c:pt idx="999">
                  <c:v>9.0049020355401002</c:v>
                </c:pt>
                <c:pt idx="1000">
                  <c:v>8.9613641758396891</c:v>
                </c:pt>
                <c:pt idx="1001">
                  <c:v>8.7742231304587701</c:v>
                </c:pt>
                <c:pt idx="1002">
                  <c:v>8.6723255421567504</c:v>
                </c:pt>
                <c:pt idx="1003">
                  <c:v>8.7352549105212098</c:v>
                </c:pt>
                <c:pt idx="1004">
                  <c:v>8.8454690937229099</c:v>
                </c:pt>
                <c:pt idx="1005">
                  <c:v>8.75319611038136</c:v>
                </c:pt>
                <c:pt idx="1006">
                  <c:v>8.8120067613635396</c:v>
                </c:pt>
                <c:pt idx="1007">
                  <c:v>8.65314283531238</c:v>
                </c:pt>
                <c:pt idx="1008">
                  <c:v>8.5936424031667897</c:v>
                </c:pt>
                <c:pt idx="1009">
                  <c:v>8.7354583402962493</c:v>
                </c:pt>
                <c:pt idx="1010">
                  <c:v>8.7212339658053395</c:v>
                </c:pt>
                <c:pt idx="1011">
                  <c:v>8.8186294123957492</c:v>
                </c:pt>
                <c:pt idx="1012">
                  <c:v>8.6333457102782702</c:v>
                </c:pt>
                <c:pt idx="1013">
                  <c:v>8.69786931126845</c:v>
                </c:pt>
                <c:pt idx="1014">
                  <c:v>8.6975035742635196</c:v>
                </c:pt>
                <c:pt idx="1015">
                  <c:v>8.8679860299173807</c:v>
                </c:pt>
                <c:pt idx="1016">
                  <c:v>8.8755911436922492</c:v>
                </c:pt>
                <c:pt idx="1017">
                  <c:v>8.9014700064985295</c:v>
                </c:pt>
                <c:pt idx="1018">
                  <c:v>8.8646414083465395</c:v>
                </c:pt>
                <c:pt idx="1019">
                  <c:v>8.8149407317457893</c:v>
                </c:pt>
                <c:pt idx="1020">
                  <c:v>8.7107590602948495</c:v>
                </c:pt>
                <c:pt idx="1021">
                  <c:v>8.6547832024778106</c:v>
                </c:pt>
                <c:pt idx="1022">
                  <c:v>8.6688199585372097</c:v>
                </c:pt>
                <c:pt idx="1023">
                  <c:v>8.6914806552603796</c:v>
                </c:pt>
                <c:pt idx="1024">
                  <c:v>8.7577046626641106</c:v>
                </c:pt>
                <c:pt idx="1025">
                  <c:v>8.7369503958157395</c:v>
                </c:pt>
                <c:pt idx="1026">
                  <c:v>8.7923515217981691</c:v>
                </c:pt>
                <c:pt idx="1027">
                  <c:v>8.6617451420902292</c:v>
                </c:pt>
                <c:pt idx="1028">
                  <c:v>8.6697257644656798</c:v>
                </c:pt>
                <c:pt idx="1029">
                  <c:v>8.7406956138617993</c:v>
                </c:pt>
                <c:pt idx="1030">
                  <c:v>8.7340256163506496</c:v>
                </c:pt>
                <c:pt idx="1031">
                  <c:v>8.7847369634355896</c:v>
                </c:pt>
                <c:pt idx="1032">
                  <c:v>8.8161404242241392</c:v>
                </c:pt>
                <c:pt idx="1033">
                  <c:v>8.8255748130902205</c:v>
                </c:pt>
                <c:pt idx="1034">
                  <c:v>8.8322768547038795</c:v>
                </c:pt>
                <c:pt idx="1035">
                  <c:v>8.7875727536949793</c:v>
                </c:pt>
                <c:pt idx="1036">
                  <c:v>8.7859664369893409</c:v>
                </c:pt>
                <c:pt idx="1037">
                  <c:v>8.9129018754695899</c:v>
                </c:pt>
                <c:pt idx="1038">
                  <c:v>8.9230169789819609</c:v>
                </c:pt>
                <c:pt idx="1039">
                  <c:v>8.98245327642719</c:v>
                </c:pt>
                <c:pt idx="1040">
                  <c:v>8.9756575833986592</c:v>
                </c:pt>
                <c:pt idx="1041">
                  <c:v>8.9971251526427594</c:v>
                </c:pt>
                <c:pt idx="1042">
                  <c:v>9.0807060621689502</c:v>
                </c:pt>
                <c:pt idx="1043">
                  <c:v>9.0034542510114104</c:v>
                </c:pt>
                <c:pt idx="1044">
                  <c:v>9.0013558402764993</c:v>
                </c:pt>
                <c:pt idx="1045">
                  <c:v>9.0455837667930901</c:v>
                </c:pt>
                <c:pt idx="1046">
                  <c:v>9.0161518120687507</c:v>
                </c:pt>
                <c:pt idx="1047">
                  <c:v>9.0288231759681494</c:v>
                </c:pt>
                <c:pt idx="1048">
                  <c:v>9.0104725271162494</c:v>
                </c:pt>
                <c:pt idx="1049">
                  <c:v>8.8219930886648594</c:v>
                </c:pt>
                <c:pt idx="1050">
                  <c:v>8.6631394204816292</c:v>
                </c:pt>
                <c:pt idx="1051">
                  <c:v>8.5770283441174193</c:v>
                </c:pt>
                <c:pt idx="1052">
                  <c:v>8.5490840761385094</c:v>
                </c:pt>
                <c:pt idx="1053">
                  <c:v>8.5878710620298708</c:v>
                </c:pt>
                <c:pt idx="1054">
                  <c:v>8.3929660911718305</c:v>
                </c:pt>
                <c:pt idx="1055">
                  <c:v>8.2807834840306604</c:v>
                </c:pt>
                <c:pt idx="1056">
                  <c:v>8.3066781877125493</c:v>
                </c:pt>
                <c:pt idx="1057">
                  <c:v>8.3188035837673695</c:v>
                </c:pt>
                <c:pt idx="1058">
                  <c:v>8.4193350688314101</c:v>
                </c:pt>
                <c:pt idx="1059">
                  <c:v>8.3705112554448693</c:v>
                </c:pt>
                <c:pt idx="1060">
                  <c:v>8.1558222673009801</c:v>
                </c:pt>
                <c:pt idx="1061">
                  <c:v>8.0515140910836909</c:v>
                </c:pt>
                <c:pt idx="1062">
                  <c:v>8.1029509498967904</c:v>
                </c:pt>
                <c:pt idx="1063">
                  <c:v>8.1774011901082808</c:v>
                </c:pt>
                <c:pt idx="1064">
                  <c:v>8.5002882835918996</c:v>
                </c:pt>
                <c:pt idx="1065">
                  <c:v>8.4438858704043902</c:v>
                </c:pt>
                <c:pt idx="1066">
                  <c:v>8.4220431022483702</c:v>
                </c:pt>
                <c:pt idx="1067">
                  <c:v>8.4187880394380805</c:v>
                </c:pt>
                <c:pt idx="1068">
                  <c:v>8.5371086683872992</c:v>
                </c:pt>
                <c:pt idx="1069">
                  <c:v>8.5487504812785602</c:v>
                </c:pt>
                <c:pt idx="1070">
                  <c:v>8.5519280122885402</c:v>
                </c:pt>
                <c:pt idx="1071">
                  <c:v>8.5411950802484604</c:v>
                </c:pt>
                <c:pt idx="1072">
                  <c:v>8.5690139610486291</c:v>
                </c:pt>
                <c:pt idx="1073">
                  <c:v>8.4263618414906496</c:v>
                </c:pt>
                <c:pt idx="1074">
                  <c:v>8.4231317764589608</c:v>
                </c:pt>
                <c:pt idx="1075">
                  <c:v>8.3376585635458902</c:v>
                </c:pt>
                <c:pt idx="1076">
                  <c:v>8.4325486823901095</c:v>
                </c:pt>
                <c:pt idx="1077">
                  <c:v>8.4825724569452294</c:v>
                </c:pt>
                <c:pt idx="1078">
                  <c:v>8.5453077670128508</c:v>
                </c:pt>
                <c:pt idx="1079">
                  <c:v>8.9145706784894898</c:v>
                </c:pt>
                <c:pt idx="1080">
                  <c:v>8.8646060373067694</c:v>
                </c:pt>
                <c:pt idx="1081">
                  <c:v>8.9825546589891392</c:v>
                </c:pt>
                <c:pt idx="1082">
                  <c:v>9.0455310957788004</c:v>
                </c:pt>
                <c:pt idx="1083">
                  <c:v>9.0080576603228302</c:v>
                </c:pt>
                <c:pt idx="1084">
                  <c:v>9.0832246659686593</c:v>
                </c:pt>
                <c:pt idx="1085">
                  <c:v>9.0736170291743896</c:v>
                </c:pt>
                <c:pt idx="1086">
                  <c:v>9.1200454680941405</c:v>
                </c:pt>
                <c:pt idx="1087">
                  <c:v>9.0432070234218305</c:v>
                </c:pt>
                <c:pt idx="1088">
                  <c:v>9.1481862100299498</c:v>
                </c:pt>
                <c:pt idx="1089">
                  <c:v>9.3405694586490497</c:v>
                </c:pt>
                <c:pt idx="1090">
                  <c:v>9.2663451152047696</c:v>
                </c:pt>
                <c:pt idx="1091">
                  <c:v>9.2204679060788202</c:v>
                </c:pt>
                <c:pt idx="1092">
                  <c:v>9.2480621950096005</c:v>
                </c:pt>
                <c:pt idx="1093">
                  <c:v>9.2934152607164506</c:v>
                </c:pt>
                <c:pt idx="1094">
                  <c:v>9.1867510651425697</c:v>
                </c:pt>
                <c:pt idx="1095">
                  <c:v>9.1171630053089103</c:v>
                </c:pt>
                <c:pt idx="1096">
                  <c:v>9.0757321020720205</c:v>
                </c:pt>
                <c:pt idx="1097">
                  <c:v>9.1513699833897295</c:v>
                </c:pt>
                <c:pt idx="1098">
                  <c:v>9.1399571541136506</c:v>
                </c:pt>
                <c:pt idx="1099">
                  <c:v>9.1849367023708908</c:v>
                </c:pt>
                <c:pt idx="1100">
                  <c:v>9.3060384129898708</c:v>
                </c:pt>
                <c:pt idx="1101">
                  <c:v>9.3006771183716097</c:v>
                </c:pt>
                <c:pt idx="1102">
                  <c:v>9.2966736419808598</c:v>
                </c:pt>
                <c:pt idx="1103">
                  <c:v>9.2663119633923507</c:v>
                </c:pt>
                <c:pt idx="1104">
                  <c:v>9.2276658174243895</c:v>
                </c:pt>
                <c:pt idx="1105">
                  <c:v>9.3737817397176695</c:v>
                </c:pt>
                <c:pt idx="1106">
                  <c:v>9.4130588304950198</c:v>
                </c:pt>
                <c:pt idx="1107">
                  <c:v>9.3921848079871992</c:v>
                </c:pt>
                <c:pt idx="1108">
                  <c:v>9.527479907</c:v>
                </c:pt>
                <c:pt idx="1109">
                  <c:v>9.4985363382505206</c:v>
                </c:pt>
                <c:pt idx="1110">
                  <c:v>9.4779985787487195</c:v>
                </c:pt>
                <c:pt idx="1111">
                  <c:v>9.4171357333943195</c:v>
                </c:pt>
                <c:pt idx="1112">
                  <c:v>9.4877233318365306</c:v>
                </c:pt>
                <c:pt idx="1113">
                  <c:v>9.4757304086324705</c:v>
                </c:pt>
                <c:pt idx="1114">
                  <c:v>9.4271650732321302</c:v>
                </c:pt>
                <c:pt idx="1115">
                  <c:v>9.6515633549911808</c:v>
                </c:pt>
                <c:pt idx="1116">
                  <c:v>9.7409927686201705</c:v>
                </c:pt>
                <c:pt idx="1117">
                  <c:v>9.4450519423652395</c:v>
                </c:pt>
                <c:pt idx="1118">
                  <c:v>9.3653509718501606</c:v>
                </c:pt>
                <c:pt idx="1119">
                  <c:v>9.5134093912009501</c:v>
                </c:pt>
                <c:pt idx="1120">
                  <c:v>9.4813462966432507</c:v>
                </c:pt>
                <c:pt idx="1121">
                  <c:v>9.6246382403243604</c:v>
                </c:pt>
                <c:pt idx="1122">
                  <c:v>9.3652826508055096</c:v>
                </c:pt>
                <c:pt idx="1123">
                  <c:v>9.1230631388714993</c:v>
                </c:pt>
                <c:pt idx="1124">
                  <c:v>9.1654567040592294</c:v>
                </c:pt>
                <c:pt idx="1125">
                  <c:v>8.9958889582295605</c:v>
                </c:pt>
                <c:pt idx="1126">
                  <c:v>9.4200020747433495</c:v>
                </c:pt>
                <c:pt idx="1127">
                  <c:v>9.3871649842454499</c:v>
                </c:pt>
                <c:pt idx="1128">
                  <c:v>9.5590188690869002</c:v>
                </c:pt>
                <c:pt idx="1129">
                  <c:v>9.54987195845953</c:v>
                </c:pt>
                <c:pt idx="1130">
                  <c:v>9.2949941132291407</c:v>
                </c:pt>
                <c:pt idx="1131">
                  <c:v>9.1752335044801505</c:v>
                </c:pt>
                <c:pt idx="1132">
                  <c:v>9.2488950752534596</c:v>
                </c:pt>
                <c:pt idx="1133">
                  <c:v>9.0075666029612993</c:v>
                </c:pt>
                <c:pt idx="1134">
                  <c:v>8.8330093546497004</c:v>
                </c:pt>
                <c:pt idx="1135">
                  <c:v>8.8797324407343705</c:v>
                </c:pt>
                <c:pt idx="1136">
                  <c:v>8.8626439912255695</c:v>
                </c:pt>
                <c:pt idx="1137">
                  <c:v>8.6759407837542497</c:v>
                </c:pt>
                <c:pt idx="1138">
                  <c:v>8.8378998241784501</c:v>
                </c:pt>
                <c:pt idx="1139">
                  <c:v>9.0437106630778494</c:v>
                </c:pt>
                <c:pt idx="1140">
                  <c:v>9.0091308967105697</c:v>
                </c:pt>
                <c:pt idx="1141">
                  <c:v>9.0121608459976095</c:v>
                </c:pt>
                <c:pt idx="1142">
                  <c:v>8.9699162648204993</c:v>
                </c:pt>
                <c:pt idx="1143">
                  <c:v>8.9832429819938397</c:v>
                </c:pt>
                <c:pt idx="1144">
                  <c:v>9.0525925988488805</c:v>
                </c:pt>
                <c:pt idx="1145">
                  <c:v>8.8312794889922905</c:v>
                </c:pt>
                <c:pt idx="1146">
                  <c:v>8.7457269666223993</c:v>
                </c:pt>
                <c:pt idx="1147">
                  <c:v>8.7327281421754197</c:v>
                </c:pt>
                <c:pt idx="1148">
                  <c:v>8.8351681484975408</c:v>
                </c:pt>
                <c:pt idx="1149">
                  <c:v>8.9933822456183794</c:v>
                </c:pt>
                <c:pt idx="1150">
                  <c:v>8.9926785037395405</c:v>
                </c:pt>
                <c:pt idx="1151">
                  <c:v>9.1302590158436203</c:v>
                </c:pt>
                <c:pt idx="1152">
                  <c:v>9.2119221063303893</c:v>
                </c:pt>
                <c:pt idx="1153">
                  <c:v>9.2209094375225806</c:v>
                </c:pt>
                <c:pt idx="1154">
                  <c:v>9.2498971450950798</c:v>
                </c:pt>
                <c:pt idx="1155">
                  <c:v>9.2750297072737506</c:v>
                </c:pt>
                <c:pt idx="1156">
                  <c:v>9.3692309240786606</c:v>
                </c:pt>
                <c:pt idx="1157">
                  <c:v>9.2507032498625694</c:v>
                </c:pt>
                <c:pt idx="1158">
                  <c:v>9.1227889555745705</c:v>
                </c:pt>
                <c:pt idx="1159">
                  <c:v>9.0714841140478804</c:v>
                </c:pt>
                <c:pt idx="1160">
                  <c:v>9.0592546405047294</c:v>
                </c:pt>
                <c:pt idx="1161">
                  <c:v>9.1173779717285495</c:v>
                </c:pt>
                <c:pt idx="1162">
                  <c:v>8.9114123824314806</c:v>
                </c:pt>
                <c:pt idx="1163">
                  <c:v>8.9129962536374094</c:v>
                </c:pt>
                <c:pt idx="1164">
                  <c:v>8.8220082895539509</c:v>
                </c:pt>
                <c:pt idx="1165">
                  <c:v>8.8792600909349009</c:v>
                </c:pt>
                <c:pt idx="1166">
                  <c:v>8.8335667104056093</c:v>
                </c:pt>
                <c:pt idx="1167">
                  <c:v>8.9774806756017593</c:v>
                </c:pt>
                <c:pt idx="1168">
                  <c:v>8.9258263720048703</c:v>
                </c:pt>
                <c:pt idx="1169">
                  <c:v>8.9623376132853707</c:v>
                </c:pt>
                <c:pt idx="1170">
                  <c:v>8.9981153834047092</c:v>
                </c:pt>
                <c:pt idx="1171">
                  <c:v>8.9423197111992607</c:v>
                </c:pt>
                <c:pt idx="1172">
                  <c:v>9.1228565510951007</c:v>
                </c:pt>
                <c:pt idx="1173">
                  <c:v>9.1295313851863806</c:v>
                </c:pt>
                <c:pt idx="1174">
                  <c:v>9.1316968279269695</c:v>
                </c:pt>
                <c:pt idx="1175">
                  <c:v>8.9375805933617496</c:v>
                </c:pt>
                <c:pt idx="1176">
                  <c:v>8.9218165798848901</c:v>
                </c:pt>
                <c:pt idx="1177">
                  <c:v>8.9664570669467505</c:v>
                </c:pt>
                <c:pt idx="1178">
                  <c:v>8.9931109395709008</c:v>
                </c:pt>
                <c:pt idx="1179">
                  <c:v>9.1604942770546902</c:v>
                </c:pt>
                <c:pt idx="1180">
                  <c:v>9.1111071177294694</c:v>
                </c:pt>
                <c:pt idx="1181">
                  <c:v>9.2244134612117694</c:v>
                </c:pt>
                <c:pt idx="1182">
                  <c:v>9.3476667603981092</c:v>
                </c:pt>
                <c:pt idx="1183">
                  <c:v>9.3428300330747405</c:v>
                </c:pt>
                <c:pt idx="1184">
                  <c:v>9.3656404783488192</c:v>
                </c:pt>
                <c:pt idx="1185">
                  <c:v>9.4589299884728906</c:v>
                </c:pt>
                <c:pt idx="1186">
                  <c:v>9.6834948890673598</c:v>
                </c:pt>
                <c:pt idx="1187">
                  <c:v>9.5950907856367298</c:v>
                </c:pt>
                <c:pt idx="1188">
                  <c:v>9.5292562220584092</c:v>
                </c:pt>
                <c:pt idx="1189">
                  <c:v>9.5435382705510499</c:v>
                </c:pt>
                <c:pt idx="1190">
                  <c:v>9.5260104728436996</c:v>
                </c:pt>
                <c:pt idx="1191">
                  <c:v>9.4890495991957895</c:v>
                </c:pt>
                <c:pt idx="1192">
                  <c:v>9.4111846197144597</c:v>
                </c:pt>
                <c:pt idx="1193">
                  <c:v>9.2265265212588901</c:v>
                </c:pt>
                <c:pt idx="1194">
                  <c:v>9.1770401606682803</c:v>
                </c:pt>
                <c:pt idx="1195">
                  <c:v>9.1089979275013793</c:v>
                </c:pt>
                <c:pt idx="1196">
                  <c:v>9.1832653589392397</c:v>
                </c:pt>
                <c:pt idx="1197">
                  <c:v>9.2836687351746399</c:v>
                </c:pt>
                <c:pt idx="1198">
                  <c:v>9.2966280227665798</c:v>
                </c:pt>
                <c:pt idx="1199">
                  <c:v>9.1806698326351697</c:v>
                </c:pt>
                <c:pt idx="1200">
                  <c:v>9.0465914161855601</c:v>
                </c:pt>
                <c:pt idx="1201">
                  <c:v>8.9998941515129296</c:v>
                </c:pt>
                <c:pt idx="1202">
                  <c:v>8.9129224826308899</c:v>
                </c:pt>
                <c:pt idx="1203">
                  <c:v>8.8828696534380693</c:v>
                </c:pt>
                <c:pt idx="1204">
                  <c:v>8.9209550276690308</c:v>
                </c:pt>
                <c:pt idx="1205">
                  <c:v>8.9894081370869099</c:v>
                </c:pt>
                <c:pt idx="1206">
                  <c:v>8.9257697480469709</c:v>
                </c:pt>
                <c:pt idx="1207">
                  <c:v>9.3122645861287694</c:v>
                </c:pt>
                <c:pt idx="1208">
                  <c:v>9.4736824691461496</c:v>
                </c:pt>
                <c:pt idx="1209">
                  <c:v>9.5329076166050601</c:v>
                </c:pt>
                <c:pt idx="1210">
                  <c:v>9.5689954813744293</c:v>
                </c:pt>
                <c:pt idx="1211">
                  <c:v>9.61768921676091</c:v>
                </c:pt>
                <c:pt idx="1212">
                  <c:v>9.5553851488673907</c:v>
                </c:pt>
                <c:pt idx="1213">
                  <c:v>9.6142007957148206</c:v>
                </c:pt>
                <c:pt idx="1214">
                  <c:v>9.6224507757015001</c:v>
                </c:pt>
                <c:pt idx="1215">
                  <c:v>9.5743037340585406</c:v>
                </c:pt>
                <c:pt idx="1216">
                  <c:v>9.6721722727558106</c:v>
                </c:pt>
                <c:pt idx="1217">
                  <c:v>9.7168060581356794</c:v>
                </c:pt>
                <c:pt idx="1218">
                  <c:v>9.6810353805952207</c:v>
                </c:pt>
                <c:pt idx="1219">
                  <c:v>9.6182667289736994</c:v>
                </c:pt>
                <c:pt idx="1220">
                  <c:v>9.6250220261973993</c:v>
                </c:pt>
                <c:pt idx="1221">
                  <c:v>9.6805989938210395</c:v>
                </c:pt>
                <c:pt idx="1222">
                  <c:v>9.7391056237692695</c:v>
                </c:pt>
                <c:pt idx="1223">
                  <c:v>9.8291100175384098</c:v>
                </c:pt>
                <c:pt idx="1224">
                  <c:v>9.7640733794747394</c:v>
                </c:pt>
                <c:pt idx="1225">
                  <c:v>9.8836795630720307</c:v>
                </c:pt>
                <c:pt idx="1226">
                  <c:v>9.8955548973085303</c:v>
                </c:pt>
                <c:pt idx="1227">
                  <c:v>9.9325475830089793</c:v>
                </c:pt>
                <c:pt idx="1228">
                  <c:v>9.92299328021058</c:v>
                </c:pt>
                <c:pt idx="1229">
                  <c:v>9.8625041702340202</c:v>
                </c:pt>
                <c:pt idx="1230">
                  <c:v>9.9157098355789994</c:v>
                </c:pt>
                <c:pt idx="1231">
                  <c:v>9.85779896297419</c:v>
                </c:pt>
                <c:pt idx="1232">
                  <c:v>9.9811430456303505</c:v>
                </c:pt>
                <c:pt idx="1233">
                  <c:v>10.0700431082218</c:v>
                </c:pt>
                <c:pt idx="1234">
                  <c:v>9.95397746173008</c:v>
                </c:pt>
                <c:pt idx="1235">
                  <c:v>9.9804532892842808</c:v>
                </c:pt>
                <c:pt idx="1236">
                  <c:v>9.9776427881846104</c:v>
                </c:pt>
                <c:pt idx="1237">
                  <c:v>9.9571693398768808</c:v>
                </c:pt>
                <c:pt idx="1238">
                  <c:v>10.0706499517587</c:v>
                </c:pt>
                <c:pt idx="1239">
                  <c:v>10.088375185852</c:v>
                </c:pt>
                <c:pt idx="1240">
                  <c:v>10.0253964305012</c:v>
                </c:pt>
                <c:pt idx="1241">
                  <c:v>9.9429987871946697</c:v>
                </c:pt>
                <c:pt idx="1242">
                  <c:v>9.8520029045951105</c:v>
                </c:pt>
                <c:pt idx="1243">
                  <c:v>9.9648354749140999</c:v>
                </c:pt>
                <c:pt idx="1244">
                  <c:v>9.9655188522565208</c:v>
                </c:pt>
                <c:pt idx="1245">
                  <c:v>9.9254544507480507</c:v>
                </c:pt>
                <c:pt idx="1246">
                  <c:v>9.9803643418889596</c:v>
                </c:pt>
                <c:pt idx="1247">
                  <c:v>9.9255221308126895</c:v>
                </c:pt>
                <c:pt idx="1248">
                  <c:v>9.9102065519537508</c:v>
                </c:pt>
                <c:pt idx="1249">
                  <c:v>10.0137869825243</c:v>
                </c:pt>
                <c:pt idx="1250">
                  <c:v>10.0290867980112</c:v>
                </c:pt>
                <c:pt idx="1251">
                  <c:v>10.0353500474707</c:v>
                </c:pt>
                <c:pt idx="1252">
                  <c:v>10.1627446502489</c:v>
                </c:pt>
                <c:pt idx="1253">
                  <c:v>10.2190515588028</c:v>
                </c:pt>
                <c:pt idx="1254">
                  <c:v>10.278480879455</c:v>
                </c:pt>
                <c:pt idx="1255">
                  <c:v>10.317536107872201</c:v>
                </c:pt>
                <c:pt idx="1256">
                  <c:v>10.2660915320764</c:v>
                </c:pt>
                <c:pt idx="1257">
                  <c:v>10.292333256671499</c:v>
                </c:pt>
                <c:pt idx="1258">
                  <c:v>9.9155061177030408</c:v>
                </c:pt>
                <c:pt idx="1259">
                  <c:v>9.81886953107694</c:v>
                </c:pt>
                <c:pt idx="1260">
                  <c:v>9.7681241496119195</c:v>
                </c:pt>
                <c:pt idx="1261">
                  <c:v>9.7174628912938203</c:v>
                </c:pt>
                <c:pt idx="1262">
                  <c:v>9.52226841468792</c:v>
                </c:pt>
                <c:pt idx="1263">
                  <c:v>9.6035796210238296</c:v>
                </c:pt>
                <c:pt idx="1264">
                  <c:v>9.7200285814490197</c:v>
                </c:pt>
                <c:pt idx="1265">
                  <c:v>9.7398141692759506</c:v>
                </c:pt>
                <c:pt idx="1266">
                  <c:v>9.7335728191206403</c:v>
                </c:pt>
                <c:pt idx="1267">
                  <c:v>9.5643046542107992</c:v>
                </c:pt>
                <c:pt idx="1268">
                  <c:v>9.6544112013467398</c:v>
                </c:pt>
                <c:pt idx="1269">
                  <c:v>9.6585552705012301</c:v>
                </c:pt>
                <c:pt idx="1270">
                  <c:v>9.5312269536129808</c:v>
                </c:pt>
                <c:pt idx="1271">
                  <c:v>9.4662809615713908</c:v>
                </c:pt>
                <c:pt idx="1272">
                  <c:v>9.4786672884655694</c:v>
                </c:pt>
                <c:pt idx="1273">
                  <c:v>9.5777316765474101</c:v>
                </c:pt>
                <c:pt idx="1274">
                  <c:v>9.8050151794894198</c:v>
                </c:pt>
                <c:pt idx="1275">
                  <c:v>9.8976933359316295</c:v>
                </c:pt>
                <c:pt idx="1276">
                  <c:v>9.8466772100370399</c:v>
                </c:pt>
                <c:pt idx="1277">
                  <c:v>9.9600604460697095</c:v>
                </c:pt>
                <c:pt idx="1278">
                  <c:v>9.9133109975108606</c:v>
                </c:pt>
                <c:pt idx="1279">
                  <c:v>9.9252973691832604</c:v>
                </c:pt>
                <c:pt idx="1280">
                  <c:v>9.9553484974130804</c:v>
                </c:pt>
                <c:pt idx="1281">
                  <c:v>10.0711464460953</c:v>
                </c:pt>
                <c:pt idx="1282">
                  <c:v>10.1450169886583</c:v>
                </c:pt>
                <c:pt idx="1283">
                  <c:v>10.1090286075794</c:v>
                </c:pt>
                <c:pt idx="1284">
                  <c:v>10.1159078626164</c:v>
                </c:pt>
                <c:pt idx="1285">
                  <c:v>10.138380647373699</c:v>
                </c:pt>
                <c:pt idx="1286">
                  <c:v>10.1369689640887</c:v>
                </c:pt>
                <c:pt idx="1287">
                  <c:v>10.2754807335001</c:v>
                </c:pt>
                <c:pt idx="1288">
                  <c:v>10.222673011526201</c:v>
                </c:pt>
                <c:pt idx="1289">
                  <c:v>10.170321218242901</c:v>
                </c:pt>
                <c:pt idx="1290">
                  <c:v>10.160529260853901</c:v>
                </c:pt>
                <c:pt idx="1291">
                  <c:v>10.158425004997101</c:v>
                </c:pt>
                <c:pt idx="1292">
                  <c:v>10.148972272196101</c:v>
                </c:pt>
                <c:pt idx="1293">
                  <c:v>10.1946324013105</c:v>
                </c:pt>
                <c:pt idx="1294">
                  <c:v>10.219049371312201</c:v>
                </c:pt>
                <c:pt idx="1295">
                  <c:v>10.283807781170101</c:v>
                </c:pt>
                <c:pt idx="1296">
                  <c:v>10.347170453987401</c:v>
                </c:pt>
                <c:pt idx="1297">
                  <c:v>10.227801857996001</c:v>
                </c:pt>
                <c:pt idx="1298">
                  <c:v>10.076951401906101</c:v>
                </c:pt>
                <c:pt idx="1299">
                  <c:v>10.0017552551999</c:v>
                </c:pt>
                <c:pt idx="1300">
                  <c:v>9.9598463998185007</c:v>
                </c:pt>
                <c:pt idx="1301">
                  <c:v>9.8930411367438502</c:v>
                </c:pt>
                <c:pt idx="1302">
                  <c:v>9.9907976250780202</c:v>
                </c:pt>
                <c:pt idx="1303">
                  <c:v>10.1141138509019</c:v>
                </c:pt>
                <c:pt idx="1304">
                  <c:v>10.121712669170099</c:v>
                </c:pt>
                <c:pt idx="1305">
                  <c:v>10.132540319431101</c:v>
                </c:pt>
                <c:pt idx="1306">
                  <c:v>10.0840719454722</c:v>
                </c:pt>
                <c:pt idx="1307">
                  <c:v>10.161915481392301</c:v>
                </c:pt>
                <c:pt idx="1308">
                  <c:v>10.215263692608399</c:v>
                </c:pt>
                <c:pt idx="1309">
                  <c:v>10.136402786569001</c:v>
                </c:pt>
                <c:pt idx="1310">
                  <c:v>10.2503381180759</c:v>
                </c:pt>
                <c:pt idx="1311">
                  <c:v>10.3310312318859</c:v>
                </c:pt>
                <c:pt idx="1312">
                  <c:v>10.2934375436529</c:v>
                </c:pt>
                <c:pt idx="1313">
                  <c:v>10.267478378388599</c:v>
                </c:pt>
                <c:pt idx="1314">
                  <c:v>10.324222023146399</c:v>
                </c:pt>
                <c:pt idx="1315">
                  <c:v>10.1688339903256</c:v>
                </c:pt>
                <c:pt idx="1316">
                  <c:v>10.1613664648188</c:v>
                </c:pt>
                <c:pt idx="1317">
                  <c:v>10.225637570025899</c:v>
                </c:pt>
                <c:pt idx="1318">
                  <c:v>10.2279715607716</c:v>
                </c:pt>
                <c:pt idx="1319">
                  <c:v>10.047857545752899</c:v>
                </c:pt>
                <c:pt idx="1320">
                  <c:v>10.023057934903999</c:v>
                </c:pt>
                <c:pt idx="1321">
                  <c:v>10.081473615466299</c:v>
                </c:pt>
                <c:pt idx="1322">
                  <c:v>10.167106415219999</c:v>
                </c:pt>
                <c:pt idx="1323">
                  <c:v>10.111130327440099</c:v>
                </c:pt>
                <c:pt idx="1324">
                  <c:v>10.0683835743391</c:v>
                </c:pt>
                <c:pt idx="1325">
                  <c:v>10.0680056276528</c:v>
                </c:pt>
                <c:pt idx="1326">
                  <c:v>10.107659650507699</c:v>
                </c:pt>
                <c:pt idx="1327">
                  <c:v>10.061782348129601</c:v>
                </c:pt>
                <c:pt idx="1328">
                  <c:v>10.1415559167417</c:v>
                </c:pt>
                <c:pt idx="1329">
                  <c:v>10.199074935573501</c:v>
                </c:pt>
                <c:pt idx="1330">
                  <c:v>10.3812888038388</c:v>
                </c:pt>
                <c:pt idx="1331">
                  <c:v>10.3570667093786</c:v>
                </c:pt>
                <c:pt idx="1332">
                  <c:v>10.260434719486</c:v>
                </c:pt>
                <c:pt idx="1333">
                  <c:v>10.256741339664201</c:v>
                </c:pt>
                <c:pt idx="1334">
                  <c:v>10.203094897052599</c:v>
                </c:pt>
                <c:pt idx="1335">
                  <c:v>10.297017011704201</c:v>
                </c:pt>
                <c:pt idx="1336">
                  <c:v>10.3500009063169</c:v>
                </c:pt>
                <c:pt idx="1337">
                  <c:v>10.2767660848061</c:v>
                </c:pt>
                <c:pt idx="1338">
                  <c:v>10.036426558110399</c:v>
                </c:pt>
                <c:pt idx="1339">
                  <c:v>10.074895901113001</c:v>
                </c:pt>
                <c:pt idx="1340">
                  <c:v>10.0908076103326</c:v>
                </c:pt>
                <c:pt idx="1341">
                  <c:v>10.0850656212258</c:v>
                </c:pt>
                <c:pt idx="1342">
                  <c:v>10.0911168102565</c:v>
                </c:pt>
                <c:pt idx="1343">
                  <c:v>10.044135267343099</c:v>
                </c:pt>
                <c:pt idx="1344">
                  <c:v>9.9457118792924106</c:v>
                </c:pt>
                <c:pt idx="1345">
                  <c:v>9.9359189735628899</c:v>
                </c:pt>
                <c:pt idx="1346">
                  <c:v>9.9686562135435999</c:v>
                </c:pt>
                <c:pt idx="1347">
                  <c:v>9.9039838984521307</c:v>
                </c:pt>
                <c:pt idx="1348">
                  <c:v>9.6759404384571202</c:v>
                </c:pt>
                <c:pt idx="1349">
                  <c:v>9.8175915547186694</c:v>
                </c:pt>
                <c:pt idx="1350">
                  <c:v>9.8874506439615502</c:v>
                </c:pt>
                <c:pt idx="1351">
                  <c:v>9.9608363098768091</c:v>
                </c:pt>
                <c:pt idx="1352">
                  <c:v>9.9377603375809702</c:v>
                </c:pt>
                <c:pt idx="1353">
                  <c:v>9.9486028008941307</c:v>
                </c:pt>
                <c:pt idx="1354">
                  <c:v>10.113780636847199</c:v>
                </c:pt>
                <c:pt idx="1355">
                  <c:v>10.115707108267101</c:v>
                </c:pt>
                <c:pt idx="1356">
                  <c:v>10.0977584155261</c:v>
                </c:pt>
                <c:pt idx="1357">
                  <c:v>10.074065534944999</c:v>
                </c:pt>
                <c:pt idx="1358">
                  <c:v>10.109564958400099</c:v>
                </c:pt>
                <c:pt idx="1359">
                  <c:v>10.130311329984099</c:v>
                </c:pt>
                <c:pt idx="1360">
                  <c:v>10.216105486606899</c:v>
                </c:pt>
                <c:pt idx="1361">
                  <c:v>10.2717661811154</c:v>
                </c:pt>
                <c:pt idx="1362">
                  <c:v>10.2714896298759</c:v>
                </c:pt>
                <c:pt idx="1363">
                  <c:v>10.359477862844001</c:v>
                </c:pt>
                <c:pt idx="1364">
                  <c:v>10.3466694783811</c:v>
                </c:pt>
                <c:pt idx="1365">
                  <c:v>10.430063931211899</c:v>
                </c:pt>
                <c:pt idx="1366">
                  <c:v>10.3810356054562</c:v>
                </c:pt>
                <c:pt idx="1367">
                  <c:v>10.3159025940015</c:v>
                </c:pt>
                <c:pt idx="1368">
                  <c:v>10.4743771295058</c:v>
                </c:pt>
                <c:pt idx="1369">
                  <c:v>10.464205975498301</c:v>
                </c:pt>
                <c:pt idx="1370">
                  <c:v>10.386560173467201</c:v>
                </c:pt>
                <c:pt idx="1371">
                  <c:v>10.181971584494301</c:v>
                </c:pt>
                <c:pt idx="1372">
                  <c:v>10.246349506324499</c:v>
                </c:pt>
                <c:pt idx="1373">
                  <c:v>10.4417720757908</c:v>
                </c:pt>
                <c:pt idx="1374">
                  <c:v>10.564240301407899</c:v>
                </c:pt>
                <c:pt idx="1375">
                  <c:v>10.570267298326799</c:v>
                </c:pt>
                <c:pt idx="1376">
                  <c:v>10.603068258277901</c:v>
                </c:pt>
                <c:pt idx="1377">
                  <c:v>10.5797553402075</c:v>
                </c:pt>
                <c:pt idx="1378">
                  <c:v>10.670012111939601</c:v>
                </c:pt>
                <c:pt idx="1379">
                  <c:v>10.577000399805501</c:v>
                </c:pt>
                <c:pt idx="1380">
                  <c:v>10.669287928706501</c:v>
                </c:pt>
                <c:pt idx="1381">
                  <c:v>10.5819709902851</c:v>
                </c:pt>
                <c:pt idx="1382">
                  <c:v>10.6143040293561</c:v>
                </c:pt>
                <c:pt idx="1383">
                  <c:v>10.2258395038088</c:v>
                </c:pt>
                <c:pt idx="1384">
                  <c:v>10.243900741637299</c:v>
                </c:pt>
                <c:pt idx="1385">
                  <c:v>10.0998209801658</c:v>
                </c:pt>
                <c:pt idx="1386">
                  <c:v>10.186108756497701</c:v>
                </c:pt>
                <c:pt idx="1387">
                  <c:v>10.121028959681899</c:v>
                </c:pt>
                <c:pt idx="1388">
                  <c:v>10.059186809583</c:v>
                </c:pt>
                <c:pt idx="1389">
                  <c:v>9.9708758990262805</c:v>
                </c:pt>
                <c:pt idx="1390">
                  <c:v>10.0225676385745</c:v>
                </c:pt>
                <c:pt idx="1391">
                  <c:v>9.9409062071141907</c:v>
                </c:pt>
                <c:pt idx="1392">
                  <c:v>10.0058788923478</c:v>
                </c:pt>
                <c:pt idx="1393">
                  <c:v>10.045091312146999</c:v>
                </c:pt>
                <c:pt idx="1394">
                  <c:v>10.0089539121889</c:v>
                </c:pt>
                <c:pt idx="1395">
                  <c:v>9.8261677761125004</c:v>
                </c:pt>
                <c:pt idx="1396">
                  <c:v>9.8962868059807292</c:v>
                </c:pt>
                <c:pt idx="1397">
                  <c:v>9.8992424233040506</c:v>
                </c:pt>
                <c:pt idx="1398">
                  <c:v>9.9627005928435803</c:v>
                </c:pt>
                <c:pt idx="1399">
                  <c:v>10.1001644422259</c:v>
                </c:pt>
                <c:pt idx="1400">
                  <c:v>10.075067151835301</c:v>
                </c:pt>
                <c:pt idx="1401">
                  <c:v>10.1737582531208</c:v>
                </c:pt>
                <c:pt idx="1402">
                  <c:v>10.1801974611645</c:v>
                </c:pt>
                <c:pt idx="1403">
                  <c:v>10.1239587471881</c:v>
                </c:pt>
                <c:pt idx="1404">
                  <c:v>10.1172691253316</c:v>
                </c:pt>
                <c:pt idx="1405">
                  <c:v>10.0805733744462</c:v>
                </c:pt>
                <c:pt idx="1406">
                  <c:v>10.0762610947593</c:v>
                </c:pt>
                <c:pt idx="1407">
                  <c:v>10.0004673742066</c:v>
                </c:pt>
                <c:pt idx="1408">
                  <c:v>9.9821132219505397</c:v>
                </c:pt>
                <c:pt idx="1409">
                  <c:v>9.8590384535639792</c:v>
                </c:pt>
                <c:pt idx="1410">
                  <c:v>9.8754043442899295</c:v>
                </c:pt>
                <c:pt idx="1411">
                  <c:v>9.9757152395650195</c:v>
                </c:pt>
                <c:pt idx="1412">
                  <c:v>9.8234579094634498</c:v>
                </c:pt>
                <c:pt idx="1413">
                  <c:v>9.7633696112162696</c:v>
                </c:pt>
                <c:pt idx="1414">
                  <c:v>9.7977208943003191</c:v>
                </c:pt>
                <c:pt idx="1415">
                  <c:v>9.7898795795748192</c:v>
                </c:pt>
                <c:pt idx="1416">
                  <c:v>9.9006276496085892</c:v>
                </c:pt>
                <c:pt idx="1417">
                  <c:v>9.9121949400884901</c:v>
                </c:pt>
                <c:pt idx="1418">
                  <c:v>9.7607044288344795</c:v>
                </c:pt>
                <c:pt idx="1419">
                  <c:v>9.7350336057901607</c:v>
                </c:pt>
                <c:pt idx="1420">
                  <c:v>9.7397025987231807</c:v>
                </c:pt>
                <c:pt idx="1421">
                  <c:v>9.7995588345761995</c:v>
                </c:pt>
                <c:pt idx="1422">
                  <c:v>9.9334905837812109</c:v>
                </c:pt>
                <c:pt idx="1423">
                  <c:v>9.9402248713767207</c:v>
                </c:pt>
                <c:pt idx="1424">
                  <c:v>9.9991055757835507</c:v>
                </c:pt>
                <c:pt idx="1425">
                  <c:v>9.9823567933753008</c:v>
                </c:pt>
                <c:pt idx="1426">
                  <c:v>9.9288236351052994</c:v>
                </c:pt>
                <c:pt idx="1427">
                  <c:v>9.8820795933112908</c:v>
                </c:pt>
                <c:pt idx="1428">
                  <c:v>9.8889094789266103</c:v>
                </c:pt>
                <c:pt idx="1429">
                  <c:v>9.7721382034446496</c:v>
                </c:pt>
                <c:pt idx="1430">
                  <c:v>9.5963969604099493</c:v>
                </c:pt>
                <c:pt idx="1431">
                  <c:v>9.5116044689403605</c:v>
                </c:pt>
                <c:pt idx="1432">
                  <c:v>9.6859254899347604</c:v>
                </c:pt>
                <c:pt idx="1433">
                  <c:v>9.5965806771736304</c:v>
                </c:pt>
                <c:pt idx="1434">
                  <c:v>9.5616806503942708</c:v>
                </c:pt>
                <c:pt idx="1435">
                  <c:v>9.4085353637783999</c:v>
                </c:pt>
                <c:pt idx="1436">
                  <c:v>9.5177488472946195</c:v>
                </c:pt>
                <c:pt idx="1437">
                  <c:v>9.5581662569894092</c:v>
                </c:pt>
                <c:pt idx="1438">
                  <c:v>9.7070864409762603</c:v>
                </c:pt>
                <c:pt idx="1439">
                  <c:v>9.6627188967670001</c:v>
                </c:pt>
                <c:pt idx="1440">
                  <c:v>9.7036243156478506</c:v>
                </c:pt>
                <c:pt idx="1441">
                  <c:v>9.7193332149068805</c:v>
                </c:pt>
                <c:pt idx="1442">
                  <c:v>9.5949783767333301</c:v>
                </c:pt>
                <c:pt idx="1443">
                  <c:v>9.4884113549169005</c:v>
                </c:pt>
                <c:pt idx="1444">
                  <c:v>9.5266082836711199</c:v>
                </c:pt>
                <c:pt idx="1445">
                  <c:v>9.4585417427508496</c:v>
                </c:pt>
                <c:pt idx="1446">
                  <c:v>9.3312416648752006</c:v>
                </c:pt>
                <c:pt idx="1447">
                  <c:v>9.3697297676596296</c:v>
                </c:pt>
                <c:pt idx="1448">
                  <c:v>9.0816357296917207</c:v>
                </c:pt>
                <c:pt idx="1449">
                  <c:v>9.0830757045448003</c:v>
                </c:pt>
                <c:pt idx="1450">
                  <c:v>8.8201019615501792</c:v>
                </c:pt>
                <c:pt idx="1451">
                  <c:v>8.9312056268975102</c:v>
                </c:pt>
                <c:pt idx="1452">
                  <c:v>8.7180634873345593</c:v>
                </c:pt>
                <c:pt idx="1453">
                  <c:v>8.7821973906194195</c:v>
                </c:pt>
                <c:pt idx="1454">
                  <c:v>8.8733040047974701</c:v>
                </c:pt>
                <c:pt idx="1455">
                  <c:v>8.9391352262555301</c:v>
                </c:pt>
                <c:pt idx="1456">
                  <c:v>8.9150141350960599</c:v>
                </c:pt>
                <c:pt idx="1457">
                  <c:v>8.89226464278787</c:v>
                </c:pt>
                <c:pt idx="1458">
                  <c:v>8.4112681014291706</c:v>
                </c:pt>
                <c:pt idx="1459">
                  <c:v>8.4050035839035893</c:v>
                </c:pt>
                <c:pt idx="1460">
                  <c:v>8.3752534529119007</c:v>
                </c:pt>
                <c:pt idx="1461">
                  <c:v>8.4583360023331799</c:v>
                </c:pt>
                <c:pt idx="1462">
                  <c:v>8.5461656055956201</c:v>
                </c:pt>
                <c:pt idx="1463">
                  <c:v>8.5311359410391603</c:v>
                </c:pt>
                <c:pt idx="1464">
                  <c:v>8.4513482395623303</c:v>
                </c:pt>
                <c:pt idx="1465">
                  <c:v>8.5785402635500496</c:v>
                </c:pt>
                <c:pt idx="1466">
                  <c:v>8.5984568482216996</c:v>
                </c:pt>
                <c:pt idx="1467">
                  <c:v>8.7734675466408891</c:v>
                </c:pt>
                <c:pt idx="1468">
                  <c:v>8.7477660252181</c:v>
                </c:pt>
                <c:pt idx="1469">
                  <c:v>8.5946223645971607</c:v>
                </c:pt>
                <c:pt idx="1470">
                  <c:v>8.4251278159208507</c:v>
                </c:pt>
                <c:pt idx="1471">
                  <c:v>8.2173503340465306</c:v>
                </c:pt>
                <c:pt idx="1472">
                  <c:v>8.3762175238761696</c:v>
                </c:pt>
                <c:pt idx="1473">
                  <c:v>8.3049068863118798</c:v>
                </c:pt>
                <c:pt idx="1474">
                  <c:v>8.0161865339263603</c:v>
                </c:pt>
                <c:pt idx="1475">
                  <c:v>7.9082114731018702</c:v>
                </c:pt>
                <c:pt idx="1476">
                  <c:v>7.9399446206959698</c:v>
                </c:pt>
                <c:pt idx="1477">
                  <c:v>7.9962266139820803</c:v>
                </c:pt>
                <c:pt idx="1478">
                  <c:v>8.1175736969741799</c:v>
                </c:pt>
                <c:pt idx="1479">
                  <c:v>8.1374914587287197</c:v>
                </c:pt>
                <c:pt idx="1480">
                  <c:v>7.9273271489087502</c:v>
                </c:pt>
                <c:pt idx="1481">
                  <c:v>7.9227555117671997</c:v>
                </c:pt>
                <c:pt idx="1482">
                  <c:v>7.77845153868443</c:v>
                </c:pt>
                <c:pt idx="1483">
                  <c:v>7.4778132987770398</c:v>
                </c:pt>
                <c:pt idx="1484">
                  <c:v>7.5254671244665499</c:v>
                </c:pt>
                <c:pt idx="1485">
                  <c:v>7.6213715226074799</c:v>
                </c:pt>
                <c:pt idx="1486">
                  <c:v>7.8119212060429</c:v>
                </c:pt>
                <c:pt idx="1487">
                  <c:v>7.7090178541197396</c:v>
                </c:pt>
                <c:pt idx="1488">
                  <c:v>7.7980357721596301</c:v>
                </c:pt>
                <c:pt idx="1489">
                  <c:v>7.6140640666582202</c:v>
                </c:pt>
                <c:pt idx="1490">
                  <c:v>7.51546432472602</c:v>
                </c:pt>
                <c:pt idx="1491">
                  <c:v>7.4764149883871402</c:v>
                </c:pt>
                <c:pt idx="1492">
                  <c:v>7.6255541037355501</c:v>
                </c:pt>
                <c:pt idx="1493">
                  <c:v>7.71372943149417</c:v>
                </c:pt>
                <c:pt idx="1494">
                  <c:v>7.6747786090427104</c:v>
                </c:pt>
                <c:pt idx="1495">
                  <c:v>7.8196428752823204</c:v>
                </c:pt>
                <c:pt idx="1496">
                  <c:v>7.8164221994661904</c:v>
                </c:pt>
                <c:pt idx="1497">
                  <c:v>8.0175198015110301</c:v>
                </c:pt>
                <c:pt idx="1498">
                  <c:v>8.0044678248890904</c:v>
                </c:pt>
                <c:pt idx="1499">
                  <c:v>8.1012556311227595</c:v>
                </c:pt>
                <c:pt idx="1500">
                  <c:v>7.9850564984831003</c:v>
                </c:pt>
                <c:pt idx="1501">
                  <c:v>7.9525312907095103</c:v>
                </c:pt>
                <c:pt idx="1502">
                  <c:v>7.9962119889664898</c:v>
                </c:pt>
                <c:pt idx="1503">
                  <c:v>7.92918436485275</c:v>
                </c:pt>
                <c:pt idx="1504">
                  <c:v>8.0957187103722408</c:v>
                </c:pt>
                <c:pt idx="1505">
                  <c:v>8.2584662128820501</c:v>
                </c:pt>
                <c:pt idx="1506">
                  <c:v>8.1853833370815092</c:v>
                </c:pt>
                <c:pt idx="1507">
                  <c:v>8.6435622026987708</c:v>
                </c:pt>
                <c:pt idx="1508">
                  <c:v>9.0332007892688697</c:v>
                </c:pt>
                <c:pt idx="1509">
                  <c:v>8.9997515770143703</c:v>
                </c:pt>
                <c:pt idx="1510">
                  <c:v>8.7883662470009902</c:v>
                </c:pt>
                <c:pt idx="1511">
                  <c:v>8.4475865387550204</c:v>
                </c:pt>
                <c:pt idx="1512">
                  <c:v>8.5225855473865604</c:v>
                </c:pt>
                <c:pt idx="1513">
                  <c:v>8.7689398212471392</c:v>
                </c:pt>
                <c:pt idx="1514">
                  <c:v>8.7180632730506105</c:v>
                </c:pt>
                <c:pt idx="1515">
                  <c:v>8.6539539103145504</c:v>
                </c:pt>
                <c:pt idx="1516">
                  <c:v>8.7184884363449608</c:v>
                </c:pt>
                <c:pt idx="1517">
                  <c:v>8.4665243938047698</c:v>
                </c:pt>
                <c:pt idx="1518">
                  <c:v>8.8526252916955599</c:v>
                </c:pt>
                <c:pt idx="1519">
                  <c:v>9.0192087522191091</c:v>
                </c:pt>
                <c:pt idx="1520">
                  <c:v>8.9364874588271608</c:v>
                </c:pt>
                <c:pt idx="1521">
                  <c:v>8.8960871064539901</c:v>
                </c:pt>
                <c:pt idx="1522">
                  <c:v>8.9026319620010792</c:v>
                </c:pt>
                <c:pt idx="1523">
                  <c:v>8.8122678869438893</c:v>
                </c:pt>
                <c:pt idx="1524">
                  <c:v>8.8324078784857605</c:v>
                </c:pt>
                <c:pt idx="1525">
                  <c:v>8.6555433803573791</c:v>
                </c:pt>
                <c:pt idx="1526">
                  <c:v>8.5990117163368094</c:v>
                </c:pt>
                <c:pt idx="1527">
                  <c:v>8.4164418496406093</c:v>
                </c:pt>
                <c:pt idx="1528">
                  <c:v>8.40912883012113</c:v>
                </c:pt>
                <c:pt idx="1529">
                  <c:v>8.3230074960035605</c:v>
                </c:pt>
                <c:pt idx="1530">
                  <c:v>8.5503139961487893</c:v>
                </c:pt>
                <c:pt idx="1531">
                  <c:v>8.6156255849751702</c:v>
                </c:pt>
                <c:pt idx="1532">
                  <c:v>8.9117750918071597</c:v>
                </c:pt>
                <c:pt idx="1533">
                  <c:v>8.9313458950558893</c:v>
                </c:pt>
                <c:pt idx="1534">
                  <c:v>8.9429671672401803</c:v>
                </c:pt>
                <c:pt idx="1535">
                  <c:v>9.0542980642068205</c:v>
                </c:pt>
                <c:pt idx="1536">
                  <c:v>8.9998011249032004</c:v>
                </c:pt>
                <c:pt idx="1537">
                  <c:v>9.0070226547356693</c:v>
                </c:pt>
                <c:pt idx="1538">
                  <c:v>8.8273450285550599</c:v>
                </c:pt>
                <c:pt idx="1539">
                  <c:v>8.9635643146543504</c:v>
                </c:pt>
                <c:pt idx="1540">
                  <c:v>8.8499127961252206</c:v>
                </c:pt>
                <c:pt idx="1541">
                  <c:v>8.7913842037524894</c:v>
                </c:pt>
                <c:pt idx="1542">
                  <c:v>8.6065129842102692</c:v>
                </c:pt>
                <c:pt idx="1543">
                  <c:v>8.6890321115360507</c:v>
                </c:pt>
                <c:pt idx="1544">
                  <c:v>8.7493445023666805</c:v>
                </c:pt>
                <c:pt idx="1545">
                  <c:v>8.6995217526825108</c:v>
                </c:pt>
                <c:pt idx="1546">
                  <c:v>8.8729114443417298</c:v>
                </c:pt>
                <c:pt idx="1547">
                  <c:v>8.8135277634981204</c:v>
                </c:pt>
                <c:pt idx="1548">
                  <c:v>8.8721922232165404</c:v>
                </c:pt>
                <c:pt idx="1549">
                  <c:v>8.8781564394458403</c:v>
                </c:pt>
                <c:pt idx="1550">
                  <c:v>8.8968794020714892</c:v>
                </c:pt>
                <c:pt idx="1551">
                  <c:v>8.8666936825810296</c:v>
                </c:pt>
                <c:pt idx="1552">
                  <c:v>8.7456995038463994</c:v>
                </c:pt>
                <c:pt idx="1553">
                  <c:v>8.7852997053346105</c:v>
                </c:pt>
                <c:pt idx="1554">
                  <c:v>8.8723783434617705</c:v>
                </c:pt>
                <c:pt idx="1555">
                  <c:v>8.8694275998501499</c:v>
                </c:pt>
                <c:pt idx="1556">
                  <c:v>9.0913044743205393</c:v>
                </c:pt>
                <c:pt idx="1557">
                  <c:v>9.0373711386062396</c:v>
                </c:pt>
                <c:pt idx="1558">
                  <c:v>8.9299015829331907</c:v>
                </c:pt>
                <c:pt idx="1559">
                  <c:v>8.8766008332042308</c:v>
                </c:pt>
                <c:pt idx="1560">
                  <c:v>8.8340223065915495</c:v>
                </c:pt>
                <c:pt idx="1561">
                  <c:v>8.9504108182776996</c:v>
                </c:pt>
                <c:pt idx="1562">
                  <c:v>8.9375951539402294</c:v>
                </c:pt>
                <c:pt idx="1563">
                  <c:v>9.0659373424719707</c:v>
                </c:pt>
                <c:pt idx="1564">
                  <c:v>9.0197874900172508</c:v>
                </c:pt>
                <c:pt idx="1565">
                  <c:v>9.0019838515757993</c:v>
                </c:pt>
                <c:pt idx="1566">
                  <c:v>9.1224474371830109</c:v>
                </c:pt>
                <c:pt idx="1567">
                  <c:v>9.2322129090247298</c:v>
                </c:pt>
                <c:pt idx="1568">
                  <c:v>9.4096816050044794</c:v>
                </c:pt>
                <c:pt idx="1569">
                  <c:v>9.4054049012851006</c:v>
                </c:pt>
                <c:pt idx="1570">
                  <c:v>9.4950418413562598</c:v>
                </c:pt>
                <c:pt idx="1571">
                  <c:v>9.4599153765050907</c:v>
                </c:pt>
                <c:pt idx="1572">
                  <c:v>9.49403344968899</c:v>
                </c:pt>
                <c:pt idx="1573">
                  <c:v>9.6924898586561206</c:v>
                </c:pt>
                <c:pt idx="1574">
                  <c:v>9.6361461931193801</c:v>
                </c:pt>
                <c:pt idx="1575">
                  <c:v>9.5196794055715408</c:v>
                </c:pt>
                <c:pt idx="1576">
                  <c:v>9.50993575137975</c:v>
                </c:pt>
                <c:pt idx="1577">
                  <c:v>9.6978872255014092</c:v>
                </c:pt>
                <c:pt idx="1578">
                  <c:v>9.7976436356791492</c:v>
                </c:pt>
                <c:pt idx="1579">
                  <c:v>9.7252615558746793</c:v>
                </c:pt>
                <c:pt idx="1580">
                  <c:v>9.7452503539429092</c:v>
                </c:pt>
                <c:pt idx="1581">
                  <c:v>9.8142929781107195</c:v>
                </c:pt>
                <c:pt idx="1582">
                  <c:v>9.8099249655604908</c:v>
                </c:pt>
                <c:pt idx="1583">
                  <c:v>9.8743418143866393</c:v>
                </c:pt>
                <c:pt idx="1584">
                  <c:v>9.7437576088343807</c:v>
                </c:pt>
                <c:pt idx="1585">
                  <c:v>9.8127599581836709</c:v>
                </c:pt>
                <c:pt idx="1586">
                  <c:v>9.7289307518696209</c:v>
                </c:pt>
                <c:pt idx="1587">
                  <c:v>9.7277064376169893</c:v>
                </c:pt>
                <c:pt idx="1588">
                  <c:v>9.6857755702894597</c:v>
                </c:pt>
                <c:pt idx="1589">
                  <c:v>9.8706765922724404</c:v>
                </c:pt>
                <c:pt idx="1590">
                  <c:v>10.002597469007201</c:v>
                </c:pt>
                <c:pt idx="1591">
                  <c:v>9.9235513791248895</c:v>
                </c:pt>
                <c:pt idx="1592">
                  <c:v>9.7972406934879892</c:v>
                </c:pt>
                <c:pt idx="1593">
                  <c:v>9.8083962426758795</c:v>
                </c:pt>
                <c:pt idx="1594">
                  <c:v>9.8844734636408305</c:v>
                </c:pt>
                <c:pt idx="1595">
                  <c:v>9.8743093622496296</c:v>
                </c:pt>
                <c:pt idx="1596">
                  <c:v>9.9046462624844693</c:v>
                </c:pt>
                <c:pt idx="1597">
                  <c:v>9.9403317928507295</c:v>
                </c:pt>
                <c:pt idx="1598">
                  <c:v>10.033174177397401</c:v>
                </c:pt>
                <c:pt idx="1599">
                  <c:v>9.9988725591821392</c:v>
                </c:pt>
                <c:pt idx="1600">
                  <c:v>9.9540557764746893</c:v>
                </c:pt>
                <c:pt idx="1601">
                  <c:v>9.6957365830970996</c:v>
                </c:pt>
                <c:pt idx="1602">
                  <c:v>9.8007089523063105</c:v>
                </c:pt>
                <c:pt idx="1603">
                  <c:v>9.9771473067034009</c:v>
                </c:pt>
                <c:pt idx="1604">
                  <c:v>9.99425978895942</c:v>
                </c:pt>
                <c:pt idx="1605">
                  <c:v>9.9644624963827795</c:v>
                </c:pt>
                <c:pt idx="1606">
                  <c:v>10.106713584083099</c:v>
                </c:pt>
                <c:pt idx="1607">
                  <c:v>10.045164690326001</c:v>
                </c:pt>
                <c:pt idx="1608">
                  <c:v>10.027289529042701</c:v>
                </c:pt>
                <c:pt idx="1609">
                  <c:v>10.045860212866099</c:v>
                </c:pt>
                <c:pt idx="1610">
                  <c:v>10.0785997022189</c:v>
                </c:pt>
                <c:pt idx="1611">
                  <c:v>10.047646104305599</c:v>
                </c:pt>
                <c:pt idx="1612">
                  <c:v>10.0711883893373</c:v>
                </c:pt>
                <c:pt idx="1613">
                  <c:v>9.9659220063119296</c:v>
                </c:pt>
                <c:pt idx="1614">
                  <c:v>10.034630878002901</c:v>
                </c:pt>
                <c:pt idx="1615">
                  <c:v>10.154998628500801</c:v>
                </c:pt>
                <c:pt idx="1616">
                  <c:v>10.127307604172501</c:v>
                </c:pt>
                <c:pt idx="1617">
                  <c:v>10.0146828129207</c:v>
                </c:pt>
                <c:pt idx="1618">
                  <c:v>9.9128231296109792</c:v>
                </c:pt>
                <c:pt idx="1619">
                  <c:v>10.0191811869541</c:v>
                </c:pt>
                <c:pt idx="1620">
                  <c:v>9.9740865327144004</c:v>
                </c:pt>
                <c:pt idx="1621">
                  <c:v>9.9480966106789595</c:v>
                </c:pt>
                <c:pt idx="1622">
                  <c:v>9.7260829913796591</c:v>
                </c:pt>
                <c:pt idx="1623">
                  <c:v>9.7224112981110196</c:v>
                </c:pt>
                <c:pt idx="1624">
                  <c:v>9.6722651739952195</c:v>
                </c:pt>
                <c:pt idx="1625">
                  <c:v>9.5131807766996896</c:v>
                </c:pt>
                <c:pt idx="1626">
                  <c:v>9.5826495294809408</c:v>
                </c:pt>
                <c:pt idx="1627">
                  <c:v>9.7196395984653599</c:v>
                </c:pt>
                <c:pt idx="1628">
                  <c:v>9.5556968774551798</c:v>
                </c:pt>
                <c:pt idx="1629">
                  <c:v>9.5600399270519691</c:v>
                </c:pt>
                <c:pt idx="1630">
                  <c:v>9.7212934070358692</c:v>
                </c:pt>
                <c:pt idx="1631">
                  <c:v>9.6232813493128493</c:v>
                </c:pt>
                <c:pt idx="1632">
                  <c:v>9.5320788036647297</c:v>
                </c:pt>
                <c:pt idx="1633">
                  <c:v>9.6138431935700304</c:v>
                </c:pt>
                <c:pt idx="1634">
                  <c:v>9.4353637375434403</c:v>
                </c:pt>
                <c:pt idx="1635">
                  <c:v>9.5064806834255702</c:v>
                </c:pt>
                <c:pt idx="1636">
                  <c:v>9.6457462839899293</c:v>
                </c:pt>
                <c:pt idx="1637">
                  <c:v>8.9798519090417805</c:v>
                </c:pt>
                <c:pt idx="1638">
                  <c:v>9.2899709961853407</c:v>
                </c:pt>
                <c:pt idx="1639">
                  <c:v>9.2651688338120604</c:v>
                </c:pt>
                <c:pt idx="1640">
                  <c:v>9.3030841945884699</c:v>
                </c:pt>
                <c:pt idx="1641">
                  <c:v>9.2309314197548797</c:v>
                </c:pt>
                <c:pt idx="1642">
                  <c:v>9.1583493465946209</c:v>
                </c:pt>
                <c:pt idx="1643">
                  <c:v>9.0256159505820506</c:v>
                </c:pt>
                <c:pt idx="1644">
                  <c:v>9.0665729238251007</c:v>
                </c:pt>
                <c:pt idx="1645">
                  <c:v>8.9446818797535901</c:v>
                </c:pt>
                <c:pt idx="1646">
                  <c:v>8.7701505283596095</c:v>
                </c:pt>
                <c:pt idx="1647">
                  <c:v>8.7996779032344605</c:v>
                </c:pt>
                <c:pt idx="1648">
                  <c:v>8.8015391869512705</c:v>
                </c:pt>
                <c:pt idx="1649">
                  <c:v>8.6219896752456293</c:v>
                </c:pt>
                <c:pt idx="1650">
                  <c:v>8.5038071808647206</c:v>
                </c:pt>
                <c:pt idx="1651">
                  <c:v>8.3999362404082696</c:v>
                </c:pt>
                <c:pt idx="1652">
                  <c:v>8.3538257078711595</c:v>
                </c:pt>
                <c:pt idx="1653">
                  <c:v>8.3098557377387792</c:v>
                </c:pt>
                <c:pt idx="1654">
                  <c:v>8.3667522415898503</c:v>
                </c:pt>
                <c:pt idx="1655">
                  <c:v>8.4272199737821207</c:v>
                </c:pt>
                <c:pt idx="1656">
                  <c:v>8.2552594465589699</c:v>
                </c:pt>
                <c:pt idx="1657">
                  <c:v>8.2798884531160706</c:v>
                </c:pt>
                <c:pt idx="1658">
                  <c:v>8.2632105050995008</c:v>
                </c:pt>
                <c:pt idx="1659">
                  <c:v>8.2686900815633795</c:v>
                </c:pt>
                <c:pt idx="1660">
                  <c:v>8.3578121059226405</c:v>
                </c:pt>
                <c:pt idx="1661">
                  <c:v>8.1895987421057104</c:v>
                </c:pt>
                <c:pt idx="1662">
                  <c:v>8.0553535054579193</c:v>
                </c:pt>
                <c:pt idx="1663">
                  <c:v>7.9429861642165198</c:v>
                </c:pt>
                <c:pt idx="1664">
                  <c:v>7.9426322300550902</c:v>
                </c:pt>
                <c:pt idx="1665">
                  <c:v>7.9276704125636703</c:v>
                </c:pt>
                <c:pt idx="1666">
                  <c:v>8.0694377682128309</c:v>
                </c:pt>
                <c:pt idx="1667">
                  <c:v>8.1438531812666408</c:v>
                </c:pt>
                <c:pt idx="1668">
                  <c:v>7.83775015429653</c:v>
                </c:pt>
                <c:pt idx="1669">
                  <c:v>7.81417747054142</c:v>
                </c:pt>
                <c:pt idx="1670">
                  <c:v>7.82341215267056</c:v>
                </c:pt>
                <c:pt idx="1671">
                  <c:v>7.8236033724663203</c:v>
                </c:pt>
                <c:pt idx="1672">
                  <c:v>7.8123121527417902</c:v>
                </c:pt>
                <c:pt idx="1673">
                  <c:v>7.9126047754538504</c:v>
                </c:pt>
                <c:pt idx="1674">
                  <c:v>7.9169471738004704</c:v>
                </c:pt>
                <c:pt idx="1675">
                  <c:v>8.0956073962046808</c:v>
                </c:pt>
                <c:pt idx="1676">
                  <c:v>8.1424541521887104</c:v>
                </c:pt>
                <c:pt idx="1677">
                  <c:v>8.0700048455762303</c:v>
                </c:pt>
                <c:pt idx="1678">
                  <c:v>7.9981186336003498</c:v>
                </c:pt>
                <c:pt idx="1679">
                  <c:v>7.9423453144140304</c:v>
                </c:pt>
                <c:pt idx="1680">
                  <c:v>7.9584954325414801</c:v>
                </c:pt>
                <c:pt idx="1681">
                  <c:v>8.0657728320177</c:v>
                </c:pt>
                <c:pt idx="1682">
                  <c:v>8.0669247271331095</c:v>
                </c:pt>
                <c:pt idx="1683">
                  <c:v>8.3486460187012792</c:v>
                </c:pt>
                <c:pt idx="1684">
                  <c:v>8.3501298948756109</c:v>
                </c:pt>
                <c:pt idx="1685">
                  <c:v>8.44189464238905</c:v>
                </c:pt>
                <c:pt idx="1686">
                  <c:v>8.3855089701777104</c:v>
                </c:pt>
                <c:pt idx="1687">
                  <c:v>8.3171823283258703</c:v>
                </c:pt>
                <c:pt idx="1688">
                  <c:v>8.2186741240932104</c:v>
                </c:pt>
                <c:pt idx="1689">
                  <c:v>8.1957027021870008</c:v>
                </c:pt>
                <c:pt idx="1690">
                  <c:v>8.21761741462484</c:v>
                </c:pt>
                <c:pt idx="1691">
                  <c:v>8.2183514899770405</c:v>
                </c:pt>
                <c:pt idx="1692">
                  <c:v>8.1653517866642993</c:v>
                </c:pt>
                <c:pt idx="1693">
                  <c:v>8.2450600409580304</c:v>
                </c:pt>
                <c:pt idx="1694">
                  <c:v>8.27474882245785</c:v>
                </c:pt>
                <c:pt idx="1695">
                  <c:v>8.2403796362987194</c:v>
                </c:pt>
                <c:pt idx="1696">
                  <c:v>8.3056533720993304</c:v>
                </c:pt>
                <c:pt idx="1697">
                  <c:v>8.4158643195328704</c:v>
                </c:pt>
                <c:pt idx="1698">
                  <c:v>8.0721704361915805</c:v>
                </c:pt>
                <c:pt idx="1699">
                  <c:v>8.0739957639845201</c:v>
                </c:pt>
                <c:pt idx="1700">
                  <c:v>8.0012018767895494</c:v>
                </c:pt>
                <c:pt idx="1701">
                  <c:v>7.9989316984720604</c:v>
                </c:pt>
                <c:pt idx="1702">
                  <c:v>8.1421312220471904</c:v>
                </c:pt>
                <c:pt idx="1703">
                  <c:v>8.31150924166643</c:v>
                </c:pt>
                <c:pt idx="1704">
                  <c:v>8.2520249345782108</c:v>
                </c:pt>
                <c:pt idx="1705">
                  <c:v>8.2571073447319101</c:v>
                </c:pt>
                <c:pt idx="1706">
                  <c:v>8.2327295437038206</c:v>
                </c:pt>
                <c:pt idx="1707">
                  <c:v>8.1417511017703905</c:v>
                </c:pt>
                <c:pt idx="1708">
                  <c:v>8.3513372139689395</c:v>
                </c:pt>
                <c:pt idx="1709">
                  <c:v>8.4530265210975095</c:v>
                </c:pt>
                <c:pt idx="1710">
                  <c:v>8.4147111273769806</c:v>
                </c:pt>
                <c:pt idx="1711">
                  <c:v>8.4090245770760692</c:v>
                </c:pt>
                <c:pt idx="1712">
                  <c:v>8.4171451468794007</c:v>
                </c:pt>
                <c:pt idx="1713">
                  <c:v>8.4373834840837691</c:v>
                </c:pt>
                <c:pt idx="1714">
                  <c:v>8.4119728836271008</c:v>
                </c:pt>
                <c:pt idx="1715">
                  <c:v>8.3873236294560893</c:v>
                </c:pt>
                <c:pt idx="1716">
                  <c:v>8.5226078885052896</c:v>
                </c:pt>
                <c:pt idx="1717">
                  <c:v>8.6043917079531393</c:v>
                </c:pt>
                <c:pt idx="1718">
                  <c:v>8.6174155884636594</c:v>
                </c:pt>
                <c:pt idx="1719">
                  <c:v>8.6370979355491002</c:v>
                </c:pt>
                <c:pt idx="1720">
                  <c:v>8.7138268912732002</c:v>
                </c:pt>
                <c:pt idx="1721">
                  <c:v>8.7012388312902509</c:v>
                </c:pt>
                <c:pt idx="1722">
                  <c:v>8.7389430547091305</c:v>
                </c:pt>
                <c:pt idx="1723">
                  <c:v>8.7409870830051997</c:v>
                </c:pt>
                <c:pt idx="1724">
                  <c:v>8.7173864091422306</c:v>
                </c:pt>
                <c:pt idx="1725">
                  <c:v>8.8582316860884802</c:v>
                </c:pt>
                <c:pt idx="1726">
                  <c:v>8.8055609214411401</c:v>
                </c:pt>
                <c:pt idx="1727">
                  <c:v>8.7188147870752797</c:v>
                </c:pt>
                <c:pt idx="1728">
                  <c:v>8.7765762872264599</c:v>
                </c:pt>
                <c:pt idx="1729">
                  <c:v>8.8189156716622605</c:v>
                </c:pt>
                <c:pt idx="1730">
                  <c:v>8.7516854724088304</c:v>
                </c:pt>
                <c:pt idx="1731">
                  <c:v>8.7897318681415602</c:v>
                </c:pt>
                <c:pt idx="1732">
                  <c:v>8.9400247245810398</c:v>
                </c:pt>
                <c:pt idx="1733">
                  <c:v>9.1206506495452508</c:v>
                </c:pt>
                <c:pt idx="1734">
                  <c:v>9.1376377283371397</c:v>
                </c:pt>
                <c:pt idx="1735">
                  <c:v>9.1928028006560094</c:v>
                </c:pt>
                <c:pt idx="1736">
                  <c:v>9.29687267950783</c:v>
                </c:pt>
                <c:pt idx="1737">
                  <c:v>9.3047540796724793</c:v>
                </c:pt>
                <c:pt idx="1738">
                  <c:v>9.53816107769868</c:v>
                </c:pt>
                <c:pt idx="1739">
                  <c:v>9.4644271546365299</c:v>
                </c:pt>
                <c:pt idx="1740">
                  <c:v>9.3968383426129201</c:v>
                </c:pt>
                <c:pt idx="1741">
                  <c:v>9.4991485857293902</c:v>
                </c:pt>
                <c:pt idx="1742">
                  <c:v>9.4220087803329609</c:v>
                </c:pt>
                <c:pt idx="1743">
                  <c:v>9.4618847389268907</c:v>
                </c:pt>
                <c:pt idx="1744">
                  <c:v>9.3738367380728196</c:v>
                </c:pt>
                <c:pt idx="1745">
                  <c:v>9.3549757490720395</c:v>
                </c:pt>
                <c:pt idx="1746">
                  <c:v>9.1900409318892606</c:v>
                </c:pt>
                <c:pt idx="1747">
                  <c:v>9.2494724620952695</c:v>
                </c:pt>
                <c:pt idx="1748">
                  <c:v>9.2044263966046103</c:v>
                </c:pt>
                <c:pt idx="1749">
                  <c:v>9.3094023402135893</c:v>
                </c:pt>
                <c:pt idx="1750">
                  <c:v>9.3519508319080291</c:v>
                </c:pt>
                <c:pt idx="1751">
                  <c:v>9.3578273581039397</c:v>
                </c:pt>
                <c:pt idx="1752">
                  <c:v>9.4532367933363606</c:v>
                </c:pt>
                <c:pt idx="1753">
                  <c:v>9.5537735817953902</c:v>
                </c:pt>
                <c:pt idx="1754">
                  <c:v>9.4888210320429298</c:v>
                </c:pt>
                <c:pt idx="1755">
                  <c:v>9.3644584080285593</c:v>
                </c:pt>
                <c:pt idx="1756">
                  <c:v>9.3548265952151901</c:v>
                </c:pt>
                <c:pt idx="1757">
                  <c:v>9.42395676162662</c:v>
                </c:pt>
                <c:pt idx="1758">
                  <c:v>9.4084161585984791</c:v>
                </c:pt>
                <c:pt idx="1759">
                  <c:v>9.0397910081182609</c:v>
                </c:pt>
                <c:pt idx="1760">
                  <c:v>9.3947475354727406</c:v>
                </c:pt>
                <c:pt idx="1761">
                  <c:v>9.5095948290022196</c:v>
                </c:pt>
                <c:pt idx="1762">
                  <c:v>9.54412657602591</c:v>
                </c:pt>
                <c:pt idx="1763">
                  <c:v>9.4637124389257608</c:v>
                </c:pt>
                <c:pt idx="1764">
                  <c:v>9.4863650237720094</c:v>
                </c:pt>
                <c:pt idx="1765">
                  <c:v>9.3421635007776</c:v>
                </c:pt>
                <c:pt idx="1766">
                  <c:v>9.3564808780340698</c:v>
                </c:pt>
                <c:pt idx="1767">
                  <c:v>9.3854491268951303</c:v>
                </c:pt>
                <c:pt idx="1768">
                  <c:v>9.3630892509363601</c:v>
                </c:pt>
                <c:pt idx="1769">
                  <c:v>9.29932974776791</c:v>
                </c:pt>
                <c:pt idx="1770">
                  <c:v>9.3614625576979407</c:v>
                </c:pt>
                <c:pt idx="1771">
                  <c:v>9.3303215211062405</c:v>
                </c:pt>
                <c:pt idx="1772">
                  <c:v>9.4378202114911396</c:v>
                </c:pt>
                <c:pt idx="1773">
                  <c:v>9.4160043369958704</c:v>
                </c:pt>
                <c:pt idx="1774">
                  <c:v>9.3648294654166406</c:v>
                </c:pt>
                <c:pt idx="1775">
                  <c:v>9.3866959690443892</c:v>
                </c:pt>
                <c:pt idx="1776">
                  <c:v>9.1000037659916408</c:v>
                </c:pt>
                <c:pt idx="1777">
                  <c:v>8.8910520383787492</c:v>
                </c:pt>
                <c:pt idx="1778">
                  <c:v>8.8281299409105198</c:v>
                </c:pt>
                <c:pt idx="1779">
                  <c:v>8.8111071975456507</c:v>
                </c:pt>
                <c:pt idx="1780">
                  <c:v>8.8211712244182099</c:v>
                </c:pt>
                <c:pt idx="1781">
                  <c:v>8.7391805640536493</c:v>
                </c:pt>
                <c:pt idx="1782">
                  <c:v>8.6872607083888091</c:v>
                </c:pt>
                <c:pt idx="1783">
                  <c:v>8.6202066547253704</c:v>
                </c:pt>
                <c:pt idx="1784">
                  <c:v>8.8012344567887304</c:v>
                </c:pt>
                <c:pt idx="1785">
                  <c:v>8.8470133609037909</c:v>
                </c:pt>
                <c:pt idx="1786">
                  <c:v>8.8278011116053499</c:v>
                </c:pt>
                <c:pt idx="1787">
                  <c:v>8.8551302948658499</c:v>
                </c:pt>
                <c:pt idx="1788">
                  <c:v>8.9336125771709192</c:v>
                </c:pt>
                <c:pt idx="1789">
                  <c:v>8.9055003929533694</c:v>
                </c:pt>
                <c:pt idx="1790">
                  <c:v>8.9109342982619797</c:v>
                </c:pt>
                <c:pt idx="1791">
                  <c:v>8.9271920488238194</c:v>
                </c:pt>
                <c:pt idx="1792">
                  <c:v>9.0154969661284508</c:v>
                </c:pt>
                <c:pt idx="1793">
                  <c:v>9.0585615105572703</c:v>
                </c:pt>
                <c:pt idx="1794">
                  <c:v>9.0993618310175695</c:v>
                </c:pt>
                <c:pt idx="1795">
                  <c:v>9.0992120754354406</c:v>
                </c:pt>
                <c:pt idx="1796">
                  <c:v>9.1147418242137501</c:v>
                </c:pt>
                <c:pt idx="1797">
                  <c:v>9.1583057214192003</c:v>
                </c:pt>
                <c:pt idx="1798">
                  <c:v>9.2146121704527406</c:v>
                </c:pt>
                <c:pt idx="1799">
                  <c:v>9.1809286636664105</c:v>
                </c:pt>
                <c:pt idx="1800">
                  <c:v>9.2170591536238895</c:v>
                </c:pt>
                <c:pt idx="1801">
                  <c:v>9.2625074819750708</c:v>
                </c:pt>
                <c:pt idx="1802">
                  <c:v>9.2583728203713793</c:v>
                </c:pt>
                <c:pt idx="1803">
                  <c:v>9.3039034542635601</c:v>
                </c:pt>
                <c:pt idx="1804">
                  <c:v>9.3765450381131998</c:v>
                </c:pt>
                <c:pt idx="1805">
                  <c:v>9.4533599188694097</c:v>
                </c:pt>
                <c:pt idx="1806">
                  <c:v>9.5673648937718205</c:v>
                </c:pt>
                <c:pt idx="1807">
                  <c:v>9.5549257453324898</c:v>
                </c:pt>
                <c:pt idx="1808">
                  <c:v>9.4616836826839101</c:v>
                </c:pt>
                <c:pt idx="1809">
                  <c:v>9.4592487088119199</c:v>
                </c:pt>
                <c:pt idx="1810">
                  <c:v>9.4780745334274208</c:v>
                </c:pt>
                <c:pt idx="1811">
                  <c:v>9.4788215503701991</c:v>
                </c:pt>
                <c:pt idx="1812">
                  <c:v>9.4625364302710206</c:v>
                </c:pt>
                <c:pt idx="1813">
                  <c:v>9.4742001844666799</c:v>
                </c:pt>
                <c:pt idx="1814">
                  <c:v>9.6384888637179706</c:v>
                </c:pt>
                <c:pt idx="1815">
                  <c:v>9.6492560120822208</c:v>
                </c:pt>
                <c:pt idx="1816">
                  <c:v>9.6603056816173094</c:v>
                </c:pt>
                <c:pt idx="1817">
                  <c:v>9.6948314684073598</c:v>
                </c:pt>
                <c:pt idx="1818">
                  <c:v>9.6669442079997605</c:v>
                </c:pt>
                <c:pt idx="1819">
                  <c:v>9.7034704077618699</c:v>
                </c:pt>
                <c:pt idx="1820">
                  <c:v>9.7403815524106996</c:v>
                </c:pt>
                <c:pt idx="1821">
                  <c:v>9.7419023800797504</c:v>
                </c:pt>
                <c:pt idx="1822">
                  <c:v>9.6992892691907109</c:v>
                </c:pt>
                <c:pt idx="1823">
                  <c:v>9.6485878783521208</c:v>
                </c:pt>
                <c:pt idx="1824">
                  <c:v>9.6659745110009307</c:v>
                </c:pt>
                <c:pt idx="1825">
                  <c:v>9.7603382877692706</c:v>
                </c:pt>
                <c:pt idx="1826">
                  <c:v>9.7456068080864799</c:v>
                </c:pt>
                <c:pt idx="1827">
                  <c:v>9.7694831385811405</c:v>
                </c:pt>
                <c:pt idx="1828">
                  <c:v>9.7868441418009198</c:v>
                </c:pt>
                <c:pt idx="1829">
                  <c:v>9.7997988444764896</c:v>
                </c:pt>
                <c:pt idx="1830">
                  <c:v>9.8751463474335708</c:v>
                </c:pt>
                <c:pt idx="1831">
                  <c:v>9.9027496989229</c:v>
                </c:pt>
                <c:pt idx="1832">
                  <c:v>9.8675532358540803</c:v>
                </c:pt>
                <c:pt idx="1833">
                  <c:v>9.9534755952290599</c:v>
                </c:pt>
                <c:pt idx="1834">
                  <c:v>9.9591000269758592</c:v>
                </c:pt>
                <c:pt idx="1835">
                  <c:v>9.9497038169315193</c:v>
                </c:pt>
                <c:pt idx="1836">
                  <c:v>10.046404447564701</c:v>
                </c:pt>
                <c:pt idx="1837">
                  <c:v>9.9256966237269708</c:v>
                </c:pt>
                <c:pt idx="1838">
                  <c:v>9.9355223940602198</c:v>
                </c:pt>
                <c:pt idx="1839">
                  <c:v>9.95091584119921</c:v>
                </c:pt>
                <c:pt idx="1840">
                  <c:v>9.8419567732678797</c:v>
                </c:pt>
                <c:pt idx="1841">
                  <c:v>10.1080504697597</c:v>
                </c:pt>
                <c:pt idx="1842">
                  <c:v>10.1257893961264</c:v>
                </c:pt>
                <c:pt idx="1843">
                  <c:v>10.150144729700299</c:v>
                </c:pt>
                <c:pt idx="1844">
                  <c:v>10.2626895424133</c:v>
                </c:pt>
                <c:pt idx="1845">
                  <c:v>10.233243554932701</c:v>
                </c:pt>
                <c:pt idx="1846">
                  <c:v>10.203443387546599</c:v>
                </c:pt>
                <c:pt idx="1847">
                  <c:v>10.186873280262001</c:v>
                </c:pt>
                <c:pt idx="1848">
                  <c:v>10.215558840192401</c:v>
                </c:pt>
                <c:pt idx="1849">
                  <c:v>10.1523716907585</c:v>
                </c:pt>
                <c:pt idx="1850">
                  <c:v>9.9790348546366197</c:v>
                </c:pt>
                <c:pt idx="1851">
                  <c:v>10.009992019923899</c:v>
                </c:pt>
                <c:pt idx="1852">
                  <c:v>9.9979614132382295</c:v>
                </c:pt>
                <c:pt idx="1853">
                  <c:v>9.8988583352840802</c:v>
                </c:pt>
                <c:pt idx="1854">
                  <c:v>9.8986510747506493</c:v>
                </c:pt>
                <c:pt idx="1855">
                  <c:v>9.98602268635622</c:v>
                </c:pt>
                <c:pt idx="1856">
                  <c:v>9.6887024554583903</c:v>
                </c:pt>
                <c:pt idx="1857">
                  <c:v>9.6774621122516606</c:v>
                </c:pt>
                <c:pt idx="1858">
                  <c:v>9.76282402072456</c:v>
                </c:pt>
                <c:pt idx="1859">
                  <c:v>9.7977931921180499</c:v>
                </c:pt>
                <c:pt idx="1860">
                  <c:v>9.8323510411438395</c:v>
                </c:pt>
                <c:pt idx="1861">
                  <c:v>9.8351317666817604</c:v>
                </c:pt>
                <c:pt idx="1862">
                  <c:v>9.8609887888018797</c:v>
                </c:pt>
                <c:pt idx="1863">
                  <c:v>9.9007116302855493</c:v>
                </c:pt>
                <c:pt idx="1864">
                  <c:v>9.8713860009749901</c:v>
                </c:pt>
                <c:pt idx="1865">
                  <c:v>9.9900135533399101</c:v>
                </c:pt>
                <c:pt idx="1866">
                  <c:v>10.100666300371101</c:v>
                </c:pt>
                <c:pt idx="1867">
                  <c:v>10.0263683632613</c:v>
                </c:pt>
                <c:pt idx="1868">
                  <c:v>9.9315014566255293</c:v>
                </c:pt>
                <c:pt idx="1869">
                  <c:v>10.045354508421999</c:v>
                </c:pt>
                <c:pt idx="1870">
                  <c:v>9.9449181380785401</c:v>
                </c:pt>
                <c:pt idx="1871">
                  <c:v>9.9042132919532406</c:v>
                </c:pt>
                <c:pt idx="1872">
                  <c:v>9.8216283972410796</c:v>
                </c:pt>
                <c:pt idx="1873">
                  <c:v>9.8875598427412008</c:v>
                </c:pt>
                <c:pt idx="1874">
                  <c:v>9.8380988675663499</c:v>
                </c:pt>
                <c:pt idx="1875">
                  <c:v>9.8159081443782892</c:v>
                </c:pt>
                <c:pt idx="1876">
                  <c:v>9.8184546874604699</c:v>
                </c:pt>
                <c:pt idx="1877">
                  <c:v>9.8212221398461903</c:v>
                </c:pt>
                <c:pt idx="1878">
                  <c:v>9.7716505991747198</c:v>
                </c:pt>
                <c:pt idx="1879">
                  <c:v>9.6499783300181203</c:v>
                </c:pt>
                <c:pt idx="1880">
                  <c:v>9.7050149487366699</c:v>
                </c:pt>
                <c:pt idx="1881">
                  <c:v>9.7550740908743308</c:v>
                </c:pt>
                <c:pt idx="1882">
                  <c:v>9.77237689468725</c:v>
                </c:pt>
                <c:pt idx="1883">
                  <c:v>9.83709483055625</c:v>
                </c:pt>
                <c:pt idx="1884">
                  <c:v>9.9428488409973497</c:v>
                </c:pt>
                <c:pt idx="1885">
                  <c:v>9.8391980358607007</c:v>
                </c:pt>
                <c:pt idx="1886">
                  <c:v>9.6515988946471403</c:v>
                </c:pt>
                <c:pt idx="1887">
                  <c:v>9.7253549266345107</c:v>
                </c:pt>
                <c:pt idx="1888">
                  <c:v>9.5528198696548898</c:v>
                </c:pt>
                <c:pt idx="1889">
                  <c:v>9.5002947309173091</c:v>
                </c:pt>
                <c:pt idx="1890">
                  <c:v>9.5224872987985698</c:v>
                </c:pt>
                <c:pt idx="1891">
                  <c:v>9.4749454551393502</c:v>
                </c:pt>
                <c:pt idx="1892">
                  <c:v>9.5978352812581402</c:v>
                </c:pt>
                <c:pt idx="1893">
                  <c:v>9.5886641526486205</c:v>
                </c:pt>
                <c:pt idx="1894">
                  <c:v>9.7072740934999597</c:v>
                </c:pt>
                <c:pt idx="1895">
                  <c:v>9.2961423942091397</c:v>
                </c:pt>
                <c:pt idx="1896">
                  <c:v>9.6159215882689395</c:v>
                </c:pt>
                <c:pt idx="1897">
                  <c:v>9.7124263558760404</c:v>
                </c:pt>
                <c:pt idx="1898">
                  <c:v>9.6797402072237109</c:v>
                </c:pt>
                <c:pt idx="1899">
                  <c:v>9.6726533170229398</c:v>
                </c:pt>
                <c:pt idx="1900">
                  <c:v>9.8213798550073896</c:v>
                </c:pt>
                <c:pt idx="1901">
                  <c:v>9.78058476605697</c:v>
                </c:pt>
                <c:pt idx="1902">
                  <c:v>9.8699282774061796</c:v>
                </c:pt>
                <c:pt idx="1903">
                  <c:v>10.4031137632156</c:v>
                </c:pt>
                <c:pt idx="1904">
                  <c:v>10.3373647366146</c:v>
                </c:pt>
                <c:pt idx="1905">
                  <c:v>10.2730043634261</c:v>
                </c:pt>
                <c:pt idx="1906">
                  <c:v>10.2671950047541</c:v>
                </c:pt>
                <c:pt idx="1907">
                  <c:v>10.355536454903101</c:v>
                </c:pt>
                <c:pt idx="1908">
                  <c:v>10.363696495134301</c:v>
                </c:pt>
                <c:pt idx="1909">
                  <c:v>10.4248504915097</c:v>
                </c:pt>
                <c:pt idx="1910">
                  <c:v>10.3785907116754</c:v>
                </c:pt>
                <c:pt idx="1911">
                  <c:v>10.377815701953599</c:v>
                </c:pt>
                <c:pt idx="1912">
                  <c:v>10.3541561455408</c:v>
                </c:pt>
                <c:pt idx="1913">
                  <c:v>10.2717055444412</c:v>
                </c:pt>
                <c:pt idx="1914">
                  <c:v>10.1926897091095</c:v>
                </c:pt>
                <c:pt idx="1915">
                  <c:v>10.191245831438099</c:v>
                </c:pt>
                <c:pt idx="1916">
                  <c:v>10.173739835828201</c:v>
                </c:pt>
                <c:pt idx="1917">
                  <c:v>10.232764261427601</c:v>
                </c:pt>
                <c:pt idx="1918">
                  <c:v>10.190624836642201</c:v>
                </c:pt>
                <c:pt idx="1919">
                  <c:v>10.2595793918611</c:v>
                </c:pt>
                <c:pt idx="1920">
                  <c:v>10.159671566098901</c:v>
                </c:pt>
                <c:pt idx="1921">
                  <c:v>10.123892027978799</c:v>
                </c:pt>
                <c:pt idx="1922">
                  <c:v>10.1270278983111</c:v>
                </c:pt>
                <c:pt idx="1923">
                  <c:v>10.031715570302801</c:v>
                </c:pt>
                <c:pt idx="1924">
                  <c:v>10.081369948656</c:v>
                </c:pt>
                <c:pt idx="1925">
                  <c:v>10.1572858179539</c:v>
                </c:pt>
                <c:pt idx="1926">
                  <c:v>10.1556545372739</c:v>
                </c:pt>
                <c:pt idx="1927">
                  <c:v>10.0430701846663</c:v>
                </c:pt>
                <c:pt idx="1928">
                  <c:v>9.9528385349142408</c:v>
                </c:pt>
                <c:pt idx="1929">
                  <c:v>10.0030466937711</c:v>
                </c:pt>
                <c:pt idx="1930">
                  <c:v>9.9918090596857496</c:v>
                </c:pt>
                <c:pt idx="1931">
                  <c:v>9.9944873888274994</c:v>
                </c:pt>
                <c:pt idx="1932">
                  <c:v>10.039696309721201</c:v>
                </c:pt>
                <c:pt idx="1933">
                  <c:v>10.0225995077957</c:v>
                </c:pt>
                <c:pt idx="1934">
                  <c:v>9.6231079202939203</c:v>
                </c:pt>
                <c:pt idx="1935">
                  <c:v>9.4637291733352207</c:v>
                </c:pt>
                <c:pt idx="1936">
                  <c:v>9.3594935607304297</c:v>
                </c:pt>
                <c:pt idx="1937">
                  <c:v>9.4848265258334994</c:v>
                </c:pt>
                <c:pt idx="1938">
                  <c:v>9.5405407809123499</c:v>
                </c:pt>
                <c:pt idx="1939">
                  <c:v>9.6386671681657603</c:v>
                </c:pt>
                <c:pt idx="1940">
                  <c:v>9.5867176776461296</c:v>
                </c:pt>
                <c:pt idx="1941">
                  <c:v>9.6287913325304793</c:v>
                </c:pt>
                <c:pt idx="1942">
                  <c:v>9.5327156728129108</c:v>
                </c:pt>
                <c:pt idx="1943">
                  <c:v>9.5091247889772195</c:v>
                </c:pt>
                <c:pt idx="1944">
                  <c:v>9.5880512385872301</c:v>
                </c:pt>
                <c:pt idx="1945">
                  <c:v>9.4385746638532595</c:v>
                </c:pt>
                <c:pt idx="1946">
                  <c:v>9.4535860603027597</c:v>
                </c:pt>
                <c:pt idx="1947">
                  <c:v>9.5033194668389793</c:v>
                </c:pt>
                <c:pt idx="1948">
                  <c:v>9.5134052447233906</c:v>
                </c:pt>
                <c:pt idx="1949">
                  <c:v>9.7592073135360593</c:v>
                </c:pt>
                <c:pt idx="1950">
                  <c:v>9.8207899961603093</c:v>
                </c:pt>
                <c:pt idx="1951">
                  <c:v>9.7746217763784493</c:v>
                </c:pt>
                <c:pt idx="1952">
                  <c:v>9.7524800883124598</c:v>
                </c:pt>
                <c:pt idx="1953">
                  <c:v>9.7599164177411701</c:v>
                </c:pt>
                <c:pt idx="1954">
                  <c:v>9.7677624359134896</c:v>
                </c:pt>
                <c:pt idx="1955">
                  <c:v>9.8258757130833203</c:v>
                </c:pt>
                <c:pt idx="1956">
                  <c:v>9.8815336176714705</c:v>
                </c:pt>
                <c:pt idx="1957">
                  <c:v>9.9269449397998901</c:v>
                </c:pt>
                <c:pt idx="1958">
                  <c:v>9.9106681021348706</c:v>
                </c:pt>
                <c:pt idx="1959">
                  <c:v>9.98424252865758</c:v>
                </c:pt>
                <c:pt idx="1960">
                  <c:v>10.22536105929</c:v>
                </c:pt>
                <c:pt idx="1961">
                  <c:v>10.1652961591781</c:v>
                </c:pt>
                <c:pt idx="1962">
                  <c:v>10.084332020820099</c:v>
                </c:pt>
                <c:pt idx="1963">
                  <c:v>10.1215992315229</c:v>
                </c:pt>
                <c:pt idx="1964">
                  <c:v>10.209679819402099</c:v>
                </c:pt>
                <c:pt idx="1965">
                  <c:v>10.326146558321</c:v>
                </c:pt>
                <c:pt idx="1966">
                  <c:v>10.375306278438901</c:v>
                </c:pt>
                <c:pt idx="1967">
                  <c:v>10.351856856211599</c:v>
                </c:pt>
                <c:pt idx="1968">
                  <c:v>10.3317291247788</c:v>
                </c:pt>
                <c:pt idx="1969">
                  <c:v>10.388312823603499</c:v>
                </c:pt>
                <c:pt idx="1970">
                  <c:v>10.390245478903999</c:v>
                </c:pt>
                <c:pt idx="1971">
                  <c:v>10.370044943780099</c:v>
                </c:pt>
                <c:pt idx="1972">
                  <c:v>10.365756901497599</c:v>
                </c:pt>
                <c:pt idx="1973">
                  <c:v>10.3964769040672</c:v>
                </c:pt>
                <c:pt idx="1974">
                  <c:v>10.304711215475701</c:v>
                </c:pt>
                <c:pt idx="1975">
                  <c:v>10.349122964384</c:v>
                </c:pt>
                <c:pt idx="1976">
                  <c:v>10.199853976721499</c:v>
                </c:pt>
                <c:pt idx="1977">
                  <c:v>10.2039783344519</c:v>
                </c:pt>
                <c:pt idx="1978">
                  <c:v>10.112238690874999</c:v>
                </c:pt>
                <c:pt idx="1979">
                  <c:v>10.1439998972534</c:v>
                </c:pt>
                <c:pt idx="1980">
                  <c:v>10.181201127894701</c:v>
                </c:pt>
                <c:pt idx="1981">
                  <c:v>10.0726503014762</c:v>
                </c:pt>
                <c:pt idx="1982">
                  <c:v>9.9205236787919109</c:v>
                </c:pt>
                <c:pt idx="1983">
                  <c:v>10.0657231355053</c:v>
                </c:pt>
                <c:pt idx="1984">
                  <c:v>10.0249337072985</c:v>
                </c:pt>
                <c:pt idx="1985">
                  <c:v>10.0026757133177</c:v>
                </c:pt>
                <c:pt idx="1986">
                  <c:v>10.053889201639199</c:v>
                </c:pt>
                <c:pt idx="1987">
                  <c:v>9.9610444456036706</c:v>
                </c:pt>
                <c:pt idx="1988">
                  <c:v>10.0205832357444</c:v>
                </c:pt>
                <c:pt idx="1989">
                  <c:v>9.9746318496786799</c:v>
                </c:pt>
                <c:pt idx="1990">
                  <c:v>10.097238702456499</c:v>
                </c:pt>
                <c:pt idx="1991">
                  <c:v>10.2037423697557</c:v>
                </c:pt>
                <c:pt idx="1992">
                  <c:v>10.3395313663747</c:v>
                </c:pt>
                <c:pt idx="1993">
                  <c:v>10.371912754961601</c:v>
                </c:pt>
                <c:pt idx="1994">
                  <c:v>10.3518455152602</c:v>
                </c:pt>
                <c:pt idx="1995">
                  <c:v>10.3313993440884</c:v>
                </c:pt>
                <c:pt idx="1996">
                  <c:v>10.4509110848711</c:v>
                </c:pt>
                <c:pt idx="1997">
                  <c:v>10.465513601704799</c:v>
                </c:pt>
                <c:pt idx="1998">
                  <c:v>10.5320269861471</c:v>
                </c:pt>
                <c:pt idx="1999">
                  <c:v>10.7609682156153</c:v>
                </c:pt>
                <c:pt idx="2000">
                  <c:v>10.680733727631999</c:v>
                </c:pt>
                <c:pt idx="2001">
                  <c:v>10.642495728234</c:v>
                </c:pt>
                <c:pt idx="2002">
                  <c:v>10.6009437208713</c:v>
                </c:pt>
                <c:pt idx="2003">
                  <c:v>10.6470144890325</c:v>
                </c:pt>
                <c:pt idx="2004">
                  <c:v>10.595719075463199</c:v>
                </c:pt>
                <c:pt idx="2005">
                  <c:v>10.5685344733617</c:v>
                </c:pt>
                <c:pt idx="2006">
                  <c:v>10.524429466012499</c:v>
                </c:pt>
                <c:pt idx="2007">
                  <c:v>10.5929589967421</c:v>
                </c:pt>
                <c:pt idx="2008">
                  <c:v>10.59701099484</c:v>
                </c:pt>
                <c:pt idx="2009">
                  <c:v>10.5349062335385</c:v>
                </c:pt>
                <c:pt idx="2010">
                  <c:v>10.532198205798901</c:v>
                </c:pt>
                <c:pt idx="2011">
                  <c:v>10.5010065643697</c:v>
                </c:pt>
                <c:pt idx="2012">
                  <c:v>10.4046228645193</c:v>
                </c:pt>
                <c:pt idx="2013">
                  <c:v>10.307821166814101</c:v>
                </c:pt>
                <c:pt idx="2014">
                  <c:v>10.4595177634911</c:v>
                </c:pt>
                <c:pt idx="2015">
                  <c:v>10.5050392703399</c:v>
                </c:pt>
                <c:pt idx="2016">
                  <c:v>10.5004008819713</c:v>
                </c:pt>
                <c:pt idx="2017">
                  <c:v>10.236680955856301</c:v>
                </c:pt>
                <c:pt idx="2018">
                  <c:v>10.2174760371886</c:v>
                </c:pt>
                <c:pt idx="2019">
                  <c:v>10.314755741856199</c:v>
                </c:pt>
                <c:pt idx="2020">
                  <c:v>10.3903275191539</c:v>
                </c:pt>
                <c:pt idx="2021">
                  <c:v>10.371355654017</c:v>
                </c:pt>
                <c:pt idx="2022">
                  <c:v>10.565026001543201</c:v>
                </c:pt>
                <c:pt idx="2023">
                  <c:v>10.4941719033895</c:v>
                </c:pt>
                <c:pt idx="2024">
                  <c:v>10.504531235408001</c:v>
                </c:pt>
                <c:pt idx="2025">
                  <c:v>10.797089954586299</c:v>
                </c:pt>
                <c:pt idx="2026">
                  <c:v>10.7630593684008</c:v>
                </c:pt>
                <c:pt idx="2027">
                  <c:v>10.7714451643985</c:v>
                </c:pt>
                <c:pt idx="2028">
                  <c:v>10.7354175404913</c:v>
                </c:pt>
                <c:pt idx="2029">
                  <c:v>10.635155969180699</c:v>
                </c:pt>
                <c:pt idx="2030">
                  <c:v>10.523303134829501</c:v>
                </c:pt>
                <c:pt idx="2031">
                  <c:v>10.6912009427359</c:v>
                </c:pt>
                <c:pt idx="2032">
                  <c:v>10.561920652063799</c:v>
                </c:pt>
                <c:pt idx="2033">
                  <c:v>10.424885742208801</c:v>
                </c:pt>
                <c:pt idx="2034">
                  <c:v>10.126159009304301</c:v>
                </c:pt>
                <c:pt idx="2035">
                  <c:v>10.0880795060243</c:v>
                </c:pt>
                <c:pt idx="2036">
                  <c:v>10.159657944192899</c:v>
                </c:pt>
                <c:pt idx="2037">
                  <c:v>10.119771017105601</c:v>
                </c:pt>
                <c:pt idx="2038">
                  <c:v>10.0944965169705</c:v>
                </c:pt>
                <c:pt idx="2039">
                  <c:v>10.206074237227201</c:v>
                </c:pt>
                <c:pt idx="2040">
                  <c:v>10.2007765476191</c:v>
                </c:pt>
                <c:pt idx="2041">
                  <c:v>10.205866658745901</c:v>
                </c:pt>
                <c:pt idx="2042">
                  <c:v>10.1735420210073</c:v>
                </c:pt>
                <c:pt idx="2043">
                  <c:v>10.1315224441775</c:v>
                </c:pt>
                <c:pt idx="2044">
                  <c:v>10.1421756634006</c:v>
                </c:pt>
                <c:pt idx="2045">
                  <c:v>10.133027927215201</c:v>
                </c:pt>
                <c:pt idx="2046">
                  <c:v>10.117877850349601</c:v>
                </c:pt>
                <c:pt idx="2047">
                  <c:v>10.140335192057499</c:v>
                </c:pt>
                <c:pt idx="2048">
                  <c:v>10.1523344411317</c:v>
                </c:pt>
                <c:pt idx="2049">
                  <c:v>10.1993059970746</c:v>
                </c:pt>
                <c:pt idx="2050">
                  <c:v>10.2157827757405</c:v>
                </c:pt>
                <c:pt idx="2051">
                  <c:v>10.1443855695317</c:v>
                </c:pt>
                <c:pt idx="2052">
                  <c:v>10.0498887734029</c:v>
                </c:pt>
                <c:pt idx="2053">
                  <c:v>10.021997722745899</c:v>
                </c:pt>
                <c:pt idx="2054">
                  <c:v>10.068562894389601</c:v>
                </c:pt>
                <c:pt idx="2055">
                  <c:v>10.199882230862601</c:v>
                </c:pt>
                <c:pt idx="2056">
                  <c:v>10.2033349351662</c:v>
                </c:pt>
                <c:pt idx="2057">
                  <c:v>10.231140459477199</c:v>
                </c:pt>
                <c:pt idx="2058">
                  <c:v>10.205132160175401</c:v>
                </c:pt>
                <c:pt idx="2059">
                  <c:v>10.152598218378699</c:v>
                </c:pt>
                <c:pt idx="2060">
                  <c:v>10.183442360559599</c:v>
                </c:pt>
                <c:pt idx="2061">
                  <c:v>10.275255145694899</c:v>
                </c:pt>
                <c:pt idx="2062">
                  <c:v>10.201368745954699</c:v>
                </c:pt>
                <c:pt idx="2063">
                  <c:v>10.2605552913141</c:v>
                </c:pt>
                <c:pt idx="2064">
                  <c:v>10.2030177110947</c:v>
                </c:pt>
                <c:pt idx="2065">
                  <c:v>10.244186715042501</c:v>
                </c:pt>
                <c:pt idx="2066">
                  <c:v>10.281702140301499</c:v>
                </c:pt>
                <c:pt idx="2067">
                  <c:v>10.2868360982797</c:v>
                </c:pt>
                <c:pt idx="2068">
                  <c:v>10.2852775803507</c:v>
                </c:pt>
                <c:pt idx="2069">
                  <c:v>10.381351761182399</c:v>
                </c:pt>
                <c:pt idx="2070">
                  <c:v>10.448185049074301</c:v>
                </c:pt>
                <c:pt idx="2071">
                  <c:v>10.4300251790125</c:v>
                </c:pt>
                <c:pt idx="2072">
                  <c:v>10.3544043333355</c:v>
                </c:pt>
                <c:pt idx="2073">
                  <c:v>10.344664035834001</c:v>
                </c:pt>
                <c:pt idx="2074">
                  <c:v>10.343821588242401</c:v>
                </c:pt>
                <c:pt idx="2075">
                  <c:v>10.3200431738889</c:v>
                </c:pt>
                <c:pt idx="2076">
                  <c:v>10.349818075768599</c:v>
                </c:pt>
                <c:pt idx="2077">
                  <c:v>10.3868116346533</c:v>
                </c:pt>
                <c:pt idx="2078">
                  <c:v>10.5136203410287</c:v>
                </c:pt>
                <c:pt idx="2079">
                  <c:v>10.528133100924601</c:v>
                </c:pt>
                <c:pt idx="2080">
                  <c:v>10.573043834752299</c:v>
                </c:pt>
                <c:pt idx="2081">
                  <c:v>10.5938891709181</c:v>
                </c:pt>
                <c:pt idx="2082">
                  <c:v>10.560100725374101</c:v>
                </c:pt>
                <c:pt idx="2083">
                  <c:v>10.554465461490301</c:v>
                </c:pt>
                <c:pt idx="2084">
                  <c:v>10.5624060290844</c:v>
                </c:pt>
                <c:pt idx="2085">
                  <c:v>10.564757376156299</c:v>
                </c:pt>
                <c:pt idx="2086">
                  <c:v>10.605788039044899</c:v>
                </c:pt>
                <c:pt idx="2087">
                  <c:v>10.6299778106685</c:v>
                </c:pt>
                <c:pt idx="2088">
                  <c:v>10.4283390051745</c:v>
                </c:pt>
                <c:pt idx="2089">
                  <c:v>10.3566900945972</c:v>
                </c:pt>
                <c:pt idx="2090">
                  <c:v>10.403357898931</c:v>
                </c:pt>
                <c:pt idx="2091">
                  <c:v>10.392975345989999</c:v>
                </c:pt>
                <c:pt idx="2092">
                  <c:v>10.334212828407001</c:v>
                </c:pt>
                <c:pt idx="2093">
                  <c:v>10.2776811680147</c:v>
                </c:pt>
                <c:pt idx="2094">
                  <c:v>10.157262590398799</c:v>
                </c:pt>
                <c:pt idx="2095">
                  <c:v>10.162198257297</c:v>
                </c:pt>
                <c:pt idx="2096">
                  <c:v>10.2166016616722</c:v>
                </c:pt>
                <c:pt idx="2097">
                  <c:v>10.411918775075399</c:v>
                </c:pt>
                <c:pt idx="2098">
                  <c:v>10.4957827369231</c:v>
                </c:pt>
                <c:pt idx="2099">
                  <c:v>10.516671020599601</c:v>
                </c:pt>
                <c:pt idx="2100">
                  <c:v>10.612959374383699</c:v>
                </c:pt>
                <c:pt idx="2101">
                  <c:v>10.6323057248339</c:v>
                </c:pt>
                <c:pt idx="2102">
                  <c:v>10.637600585750301</c:v>
                </c:pt>
                <c:pt idx="2103">
                  <c:v>10.715251315225499</c:v>
                </c:pt>
                <c:pt idx="2104">
                  <c:v>10.739486321257001</c:v>
                </c:pt>
                <c:pt idx="2105">
                  <c:v>10.751050412190599</c:v>
                </c:pt>
                <c:pt idx="2106">
                  <c:v>10.755768138964999</c:v>
                </c:pt>
                <c:pt idx="2107">
                  <c:v>10.7137112667174</c:v>
                </c:pt>
                <c:pt idx="2108">
                  <c:v>10.765617617698499</c:v>
                </c:pt>
                <c:pt idx="2109">
                  <c:v>10.8094537374292</c:v>
                </c:pt>
                <c:pt idx="2110">
                  <c:v>10.6541969224923</c:v>
                </c:pt>
                <c:pt idx="2111">
                  <c:v>10.4430689600264</c:v>
                </c:pt>
                <c:pt idx="2112">
                  <c:v>10.4849170943345</c:v>
                </c:pt>
                <c:pt idx="2113">
                  <c:v>10.578841735333</c:v>
                </c:pt>
                <c:pt idx="2114">
                  <c:v>10.3150582638013</c:v>
                </c:pt>
                <c:pt idx="2115">
                  <c:v>10.4122086962693</c:v>
                </c:pt>
                <c:pt idx="2116">
                  <c:v>10.4443844222785</c:v>
                </c:pt>
                <c:pt idx="2117">
                  <c:v>10.624136617880101</c:v>
                </c:pt>
                <c:pt idx="2118">
                  <c:v>10.593556877355899</c:v>
                </c:pt>
                <c:pt idx="2119">
                  <c:v>10.5553794688356</c:v>
                </c:pt>
                <c:pt idx="2120">
                  <c:v>10.5281876845991</c:v>
                </c:pt>
                <c:pt idx="2121">
                  <c:v>10.5131431045605</c:v>
                </c:pt>
                <c:pt idx="2122">
                  <c:v>10.4304006765829</c:v>
                </c:pt>
                <c:pt idx="2123">
                  <c:v>10.3413065990948</c:v>
                </c:pt>
                <c:pt idx="2124">
                  <c:v>10.425448033631101</c:v>
                </c:pt>
                <c:pt idx="2125">
                  <c:v>10.5009837814678</c:v>
                </c:pt>
                <c:pt idx="2126">
                  <c:v>10.361439095117101</c:v>
                </c:pt>
                <c:pt idx="2127">
                  <c:v>10.3095092303741</c:v>
                </c:pt>
                <c:pt idx="2128">
                  <c:v>10.367888411883699</c:v>
                </c:pt>
                <c:pt idx="2129">
                  <c:v>10.267342279777299</c:v>
                </c:pt>
                <c:pt idx="2130">
                  <c:v>10.356805743984699</c:v>
                </c:pt>
                <c:pt idx="2131">
                  <c:v>10.363924703066001</c:v>
                </c:pt>
                <c:pt idx="2132">
                  <c:v>10.340502236011201</c:v>
                </c:pt>
                <c:pt idx="2133">
                  <c:v>10.3844613252794</c:v>
                </c:pt>
                <c:pt idx="2134">
                  <c:v>10.471003972243</c:v>
                </c:pt>
                <c:pt idx="2135">
                  <c:v>10.548854068175601</c:v>
                </c:pt>
                <c:pt idx="2136">
                  <c:v>10.559451386758401</c:v>
                </c:pt>
                <c:pt idx="2137">
                  <c:v>10.5257344059346</c:v>
                </c:pt>
                <c:pt idx="2138">
                  <c:v>10.738381071979701</c:v>
                </c:pt>
                <c:pt idx="2139">
                  <c:v>10.6857683935729</c:v>
                </c:pt>
                <c:pt idx="2140">
                  <c:v>10.671953807559399</c:v>
                </c:pt>
                <c:pt idx="2141">
                  <c:v>10.734462798650201</c:v>
                </c:pt>
                <c:pt idx="2142">
                  <c:v>10.713481485489099</c:v>
                </c:pt>
                <c:pt idx="2143">
                  <c:v>10.6100839638683</c:v>
                </c:pt>
                <c:pt idx="2144">
                  <c:v>10.5627464222623</c:v>
                </c:pt>
                <c:pt idx="2145">
                  <c:v>10.5106735280753</c:v>
                </c:pt>
                <c:pt idx="2146">
                  <c:v>10.592935121242199</c:v>
                </c:pt>
                <c:pt idx="2147">
                  <c:v>10.609490523930299</c:v>
                </c:pt>
                <c:pt idx="2148">
                  <c:v>10.6180854326869</c:v>
                </c:pt>
                <c:pt idx="2149">
                  <c:v>10.6666044371051</c:v>
                </c:pt>
                <c:pt idx="2150">
                  <c:v>10.659340829729301</c:v>
                </c:pt>
                <c:pt idx="2151">
                  <c:v>10.6081141833803</c:v>
                </c:pt>
                <c:pt idx="2152">
                  <c:v>10.549085525298</c:v>
                </c:pt>
                <c:pt idx="2153">
                  <c:v>10.5962998980417</c:v>
                </c:pt>
                <c:pt idx="2154">
                  <c:v>10.721174614802001</c:v>
                </c:pt>
                <c:pt idx="2155">
                  <c:v>10.5041375226869</c:v>
                </c:pt>
                <c:pt idx="2156">
                  <c:v>10.5080696281911</c:v>
                </c:pt>
                <c:pt idx="2157">
                  <c:v>10.6679533595001</c:v>
                </c:pt>
                <c:pt idx="2158">
                  <c:v>10.6818207742664</c:v>
                </c:pt>
                <c:pt idx="2159">
                  <c:v>10.583144755431899</c:v>
                </c:pt>
                <c:pt idx="2160">
                  <c:v>10.544965765237199</c:v>
                </c:pt>
                <c:pt idx="2161">
                  <c:v>10.555722938500899</c:v>
                </c:pt>
                <c:pt idx="2162">
                  <c:v>10.41312843617</c:v>
                </c:pt>
                <c:pt idx="2163">
                  <c:v>10.547530594892899</c:v>
                </c:pt>
                <c:pt idx="2164">
                  <c:v>10.524358077235901</c:v>
                </c:pt>
                <c:pt idx="2165">
                  <c:v>10.4694791109698</c:v>
                </c:pt>
                <c:pt idx="2166">
                  <c:v>10.3313813738833</c:v>
                </c:pt>
                <c:pt idx="2167">
                  <c:v>10.334892287241299</c:v>
                </c:pt>
                <c:pt idx="2168">
                  <c:v>10.3773449832753</c:v>
                </c:pt>
                <c:pt idx="2169">
                  <c:v>10.3466625450618</c:v>
                </c:pt>
                <c:pt idx="2170">
                  <c:v>10.3534075155625</c:v>
                </c:pt>
                <c:pt idx="2171">
                  <c:v>10.4123623451406</c:v>
                </c:pt>
                <c:pt idx="2172">
                  <c:v>10.477325902172201</c:v>
                </c:pt>
                <c:pt idx="2173">
                  <c:v>10.504860503481799</c:v>
                </c:pt>
                <c:pt idx="2174">
                  <c:v>10.521726923589</c:v>
                </c:pt>
                <c:pt idx="2175">
                  <c:v>10.5405366824042</c:v>
                </c:pt>
                <c:pt idx="2176">
                  <c:v>10.5379355382788</c:v>
                </c:pt>
                <c:pt idx="2177">
                  <c:v>10.505681845144601</c:v>
                </c:pt>
                <c:pt idx="2178">
                  <c:v>10.505428947912099</c:v>
                </c:pt>
                <c:pt idx="2179">
                  <c:v>10.493393390154001</c:v>
                </c:pt>
                <c:pt idx="2180">
                  <c:v>10.540355330334499</c:v>
                </c:pt>
                <c:pt idx="2181">
                  <c:v>10.654136461589699</c:v>
                </c:pt>
                <c:pt idx="2182">
                  <c:v>10.7242660920899</c:v>
                </c:pt>
                <c:pt idx="2183">
                  <c:v>10.694482028283501</c:v>
                </c:pt>
                <c:pt idx="2184">
                  <c:v>10.722362320963001</c:v>
                </c:pt>
                <c:pt idx="2185">
                  <c:v>10.6993696148552</c:v>
                </c:pt>
                <c:pt idx="2186">
                  <c:v>10.720878272208701</c:v>
                </c:pt>
                <c:pt idx="2187">
                  <c:v>10.6840841870687</c:v>
                </c:pt>
                <c:pt idx="2188">
                  <c:v>10.6975611110805</c:v>
                </c:pt>
                <c:pt idx="2189">
                  <c:v>10.658152408543099</c:v>
                </c:pt>
                <c:pt idx="2190">
                  <c:v>10.717754615247401</c:v>
                </c:pt>
                <c:pt idx="2191">
                  <c:v>10.751790170316101</c:v>
                </c:pt>
                <c:pt idx="2192">
                  <c:v>10.6961220766762</c:v>
                </c:pt>
                <c:pt idx="2193">
                  <c:v>10.649829998352301</c:v>
                </c:pt>
                <c:pt idx="2194">
                  <c:v>10.599383429360101</c:v>
                </c:pt>
                <c:pt idx="2195">
                  <c:v>10.563798226951899</c:v>
                </c:pt>
                <c:pt idx="2196">
                  <c:v>10.550095636903</c:v>
                </c:pt>
                <c:pt idx="2197">
                  <c:v>10.6080919061408</c:v>
                </c:pt>
                <c:pt idx="2198">
                  <c:v>10.638476917618499</c:v>
                </c:pt>
                <c:pt idx="2199">
                  <c:v>10.729707126936701</c:v>
                </c:pt>
                <c:pt idx="2200">
                  <c:v>10.8901586744702</c:v>
                </c:pt>
                <c:pt idx="2201">
                  <c:v>10.9554680434149</c:v>
                </c:pt>
                <c:pt idx="2202">
                  <c:v>10.9558399862239</c:v>
                </c:pt>
                <c:pt idx="2203">
                  <c:v>10.8529785539861</c:v>
                </c:pt>
                <c:pt idx="2204">
                  <c:v>10.816910740388799</c:v>
                </c:pt>
                <c:pt idx="2205">
                  <c:v>10.814311097349099</c:v>
                </c:pt>
                <c:pt idx="2206">
                  <c:v>10.760311600605499</c:v>
                </c:pt>
                <c:pt idx="2207">
                  <c:v>10.703884670664101</c:v>
                </c:pt>
                <c:pt idx="2208">
                  <c:v>10.7810222937006</c:v>
                </c:pt>
                <c:pt idx="2209">
                  <c:v>10.6889287077019</c:v>
                </c:pt>
                <c:pt idx="2210">
                  <c:v>10.6779840263557</c:v>
                </c:pt>
                <c:pt idx="2211">
                  <c:v>10.5904806551625</c:v>
                </c:pt>
                <c:pt idx="2212">
                  <c:v>10.2972074171301</c:v>
                </c:pt>
                <c:pt idx="2213">
                  <c:v>10.506248885308599</c:v>
                </c:pt>
                <c:pt idx="2214">
                  <c:v>10.5568495923591</c:v>
                </c:pt>
                <c:pt idx="2215">
                  <c:v>10.6049745812051</c:v>
                </c:pt>
                <c:pt idx="2216">
                  <c:v>10.586419289785301</c:v>
                </c:pt>
                <c:pt idx="2217">
                  <c:v>10.4995146736305</c:v>
                </c:pt>
                <c:pt idx="2218">
                  <c:v>10.454163743813</c:v>
                </c:pt>
                <c:pt idx="2219">
                  <c:v>10.405387671545901</c:v>
                </c:pt>
                <c:pt idx="2220">
                  <c:v>10.2769925950569</c:v>
                </c:pt>
                <c:pt idx="2221">
                  <c:v>10.147973781414599</c:v>
                </c:pt>
                <c:pt idx="2222">
                  <c:v>10.2393640847933</c:v>
                </c:pt>
                <c:pt idx="2223">
                  <c:v>10.297574210853501</c:v>
                </c:pt>
                <c:pt idx="2224">
                  <c:v>10.217328035524</c:v>
                </c:pt>
                <c:pt idx="2225">
                  <c:v>10.1795614584824</c:v>
                </c:pt>
                <c:pt idx="2226">
                  <c:v>10.1181367755045</c:v>
                </c:pt>
                <c:pt idx="2227">
                  <c:v>10.1776034248446</c:v>
                </c:pt>
                <c:pt idx="2228">
                  <c:v>10.2270473389529</c:v>
                </c:pt>
                <c:pt idx="2229">
                  <c:v>10.1769693827006</c:v>
                </c:pt>
                <c:pt idx="2230">
                  <c:v>10.2519270471517</c:v>
                </c:pt>
                <c:pt idx="2231">
                  <c:v>10.337853053214699</c:v>
                </c:pt>
                <c:pt idx="2232">
                  <c:v>10.284896489382</c:v>
                </c:pt>
                <c:pt idx="2233">
                  <c:v>10.3618441666596</c:v>
                </c:pt>
                <c:pt idx="2234">
                  <c:v>10.3649692927867</c:v>
                </c:pt>
                <c:pt idx="2235">
                  <c:v>10.346114594900101</c:v>
                </c:pt>
                <c:pt idx="2236">
                  <c:v>10.3736656430826</c:v>
                </c:pt>
                <c:pt idx="2237">
                  <c:v>10.3521051716589</c:v>
                </c:pt>
                <c:pt idx="2238">
                  <c:v>10.3777796816887</c:v>
                </c:pt>
                <c:pt idx="2239">
                  <c:v>10.449510354940699</c:v>
                </c:pt>
                <c:pt idx="2240">
                  <c:v>10.4499805993091</c:v>
                </c:pt>
                <c:pt idx="2241">
                  <c:v>10.3985242225001</c:v>
                </c:pt>
                <c:pt idx="2242">
                  <c:v>10.113804717440001</c:v>
                </c:pt>
                <c:pt idx="2243">
                  <c:v>10.07127070198</c:v>
                </c:pt>
                <c:pt idx="2244">
                  <c:v>10.051718573766999</c:v>
                </c:pt>
                <c:pt idx="2245">
                  <c:v>10.1020144307235</c:v>
                </c:pt>
                <c:pt idx="2246">
                  <c:v>10.071441707575399</c:v>
                </c:pt>
                <c:pt idx="2247">
                  <c:v>10.108431949391999</c:v>
                </c:pt>
                <c:pt idx="2248">
                  <c:v>10.0785743813151</c:v>
                </c:pt>
                <c:pt idx="2249">
                  <c:v>10.0102699337743</c:v>
                </c:pt>
                <c:pt idx="2250">
                  <c:v>9.9896882108200806</c:v>
                </c:pt>
                <c:pt idx="2251">
                  <c:v>9.9685443995873708</c:v>
                </c:pt>
                <c:pt idx="2252">
                  <c:v>9.9069068134121796</c:v>
                </c:pt>
                <c:pt idx="2253">
                  <c:v>9.8567121493244692</c:v>
                </c:pt>
                <c:pt idx="2254">
                  <c:v>9.8611436043017893</c:v>
                </c:pt>
                <c:pt idx="2255">
                  <c:v>9.8922285865072208</c:v>
                </c:pt>
                <c:pt idx="2256">
                  <c:v>9.8721852286282505</c:v>
                </c:pt>
                <c:pt idx="2257">
                  <c:v>9.83905650929246</c:v>
                </c:pt>
                <c:pt idx="2258">
                  <c:v>9.76318476588777</c:v>
                </c:pt>
                <c:pt idx="2259">
                  <c:v>9.7341172948466692</c:v>
                </c:pt>
                <c:pt idx="2260">
                  <c:v>9.7114785827541006</c:v>
                </c:pt>
                <c:pt idx="2261">
                  <c:v>9.6150268836666601</c:v>
                </c:pt>
                <c:pt idx="2262">
                  <c:v>9.5967016777563199</c:v>
                </c:pt>
                <c:pt idx="2263">
                  <c:v>9.5748941590348497</c:v>
                </c:pt>
                <c:pt idx="2264">
                  <c:v>9.5768662934011299</c:v>
                </c:pt>
                <c:pt idx="2265">
                  <c:v>9.4599530085645895</c:v>
                </c:pt>
                <c:pt idx="2266">
                  <c:v>9.3990565939030102</c:v>
                </c:pt>
                <c:pt idx="2267">
                  <c:v>9.3327600952341392</c:v>
                </c:pt>
                <c:pt idx="2268">
                  <c:v>9.3580426026300003</c:v>
                </c:pt>
                <c:pt idx="2269">
                  <c:v>9.3004091749694293</c:v>
                </c:pt>
                <c:pt idx="2270">
                  <c:v>9.2856758472107899</c:v>
                </c:pt>
                <c:pt idx="2271">
                  <c:v>9.2374314297104299</c:v>
                </c:pt>
                <c:pt idx="2272">
                  <c:v>9.0186717706010793</c:v>
                </c:pt>
                <c:pt idx="2273">
                  <c:v>8.9765120158487601</c:v>
                </c:pt>
                <c:pt idx="2274">
                  <c:v>9.0169981934099894</c:v>
                </c:pt>
                <c:pt idx="2275">
                  <c:v>8.9788726617460206</c:v>
                </c:pt>
                <c:pt idx="2276">
                  <c:v>9.0556351713181797</c:v>
                </c:pt>
                <c:pt idx="2277">
                  <c:v>9.2176196093116793</c:v>
                </c:pt>
                <c:pt idx="2278">
                  <c:v>9.2473386495074603</c:v>
                </c:pt>
                <c:pt idx="2279">
                  <c:v>9.3416549848249701</c:v>
                </c:pt>
                <c:pt idx="2280">
                  <c:v>9.2864023359119994</c:v>
                </c:pt>
                <c:pt idx="2281">
                  <c:v>9.1009199607072002</c:v>
                </c:pt>
                <c:pt idx="2282">
                  <c:v>9.3794261289444201</c:v>
                </c:pt>
                <c:pt idx="2283">
                  <c:v>9.3135790172566804</c:v>
                </c:pt>
                <c:pt idx="2284">
                  <c:v>9.3754979946660892</c:v>
                </c:pt>
                <c:pt idx="2285">
                  <c:v>9.3757234218331398</c:v>
                </c:pt>
                <c:pt idx="2286">
                  <c:v>9.3641354383183302</c:v>
                </c:pt>
                <c:pt idx="2287">
                  <c:v>9.4055776987430608</c:v>
                </c:pt>
                <c:pt idx="2288">
                  <c:v>9.5447490375997806</c:v>
                </c:pt>
                <c:pt idx="2289">
                  <c:v>9.4831550064620203</c:v>
                </c:pt>
                <c:pt idx="2290">
                  <c:v>9.5391608593133608</c:v>
                </c:pt>
                <c:pt idx="2291">
                  <c:v>9.6995078681133204</c:v>
                </c:pt>
                <c:pt idx="2292">
                  <c:v>9.7561194417897603</c:v>
                </c:pt>
                <c:pt idx="2293">
                  <c:v>9.8220597884010203</c:v>
                </c:pt>
                <c:pt idx="2294">
                  <c:v>9.8155053483592507</c:v>
                </c:pt>
                <c:pt idx="2295">
                  <c:v>9.8056454411470408</c:v>
                </c:pt>
                <c:pt idx="2296">
                  <c:v>9.7513999344310207</c:v>
                </c:pt>
                <c:pt idx="2297">
                  <c:v>9.7669977837063993</c:v>
                </c:pt>
                <c:pt idx="2298">
                  <c:v>9.7355398203940897</c:v>
                </c:pt>
                <c:pt idx="2299">
                  <c:v>9.8463731673538497</c:v>
                </c:pt>
                <c:pt idx="2300">
                  <c:v>9.8720633056703697</c:v>
                </c:pt>
                <c:pt idx="2301">
                  <c:v>9.9125893850277595</c:v>
                </c:pt>
                <c:pt idx="2302">
                  <c:v>9.9906280911222201</c:v>
                </c:pt>
                <c:pt idx="2303">
                  <c:v>9.9773378321095496</c:v>
                </c:pt>
                <c:pt idx="2304">
                  <c:v>9.9597492384221695</c:v>
                </c:pt>
                <c:pt idx="2305">
                  <c:v>9.9391893744179196</c:v>
                </c:pt>
                <c:pt idx="2306">
                  <c:v>9.9155931952130807</c:v>
                </c:pt>
                <c:pt idx="2307">
                  <c:v>9.8166293684767503</c:v>
                </c:pt>
                <c:pt idx="2308">
                  <c:v>9.7282970905924309</c:v>
                </c:pt>
                <c:pt idx="2309">
                  <c:v>9.6826649692579103</c:v>
                </c:pt>
                <c:pt idx="2310">
                  <c:v>9.7111843134754192</c:v>
                </c:pt>
                <c:pt idx="2311">
                  <c:v>9.7040524141170508</c:v>
                </c:pt>
                <c:pt idx="2312">
                  <c:v>9.6898893932833303</c:v>
                </c:pt>
                <c:pt idx="2313">
                  <c:v>9.5551650950855809</c:v>
                </c:pt>
                <c:pt idx="2314">
                  <c:v>9.5070848051242596</c:v>
                </c:pt>
                <c:pt idx="2315">
                  <c:v>9.3403002140273301</c:v>
                </c:pt>
                <c:pt idx="2316">
                  <c:v>9.3089546134500605</c:v>
                </c:pt>
                <c:pt idx="2317">
                  <c:v>9.2366374529514204</c:v>
                </c:pt>
                <c:pt idx="2318">
                  <c:v>9.0879846781859808</c:v>
                </c:pt>
                <c:pt idx="2319">
                  <c:v>9.16929561643793</c:v>
                </c:pt>
                <c:pt idx="2320">
                  <c:v>9.2307057920066899</c:v>
                </c:pt>
                <c:pt idx="2321">
                  <c:v>9.3861629482789599</c:v>
                </c:pt>
                <c:pt idx="2322">
                  <c:v>9.40783068695427</c:v>
                </c:pt>
                <c:pt idx="2323">
                  <c:v>9.3763780696353596</c:v>
                </c:pt>
                <c:pt idx="2324">
                  <c:v>9.3641651308319798</c:v>
                </c:pt>
                <c:pt idx="2325">
                  <c:v>9.3335943697507595</c:v>
                </c:pt>
                <c:pt idx="2326">
                  <c:v>9.3353518778581304</c:v>
                </c:pt>
                <c:pt idx="2327">
                  <c:v>9.3572628784623504</c:v>
                </c:pt>
                <c:pt idx="2328">
                  <c:v>9.3212429362885398</c:v>
                </c:pt>
                <c:pt idx="2329">
                  <c:v>9.2710243867756503</c:v>
                </c:pt>
                <c:pt idx="2330">
                  <c:v>9.2154477143713596</c:v>
                </c:pt>
                <c:pt idx="2331">
                  <c:v>8.9618820450138497</c:v>
                </c:pt>
                <c:pt idx="2332">
                  <c:v>8.9652096669563797</c:v>
                </c:pt>
                <c:pt idx="2333">
                  <c:v>8.9844596542681998</c:v>
                </c:pt>
                <c:pt idx="2334">
                  <c:v>9.1536632675261007</c:v>
                </c:pt>
                <c:pt idx="2335">
                  <c:v>9.1392403076293292</c:v>
                </c:pt>
                <c:pt idx="2336">
                  <c:v>9.1177874147583893</c:v>
                </c:pt>
                <c:pt idx="2337">
                  <c:v>9.1258422184333305</c:v>
                </c:pt>
                <c:pt idx="2338">
                  <c:v>9.0680563592103702</c:v>
                </c:pt>
                <c:pt idx="2339">
                  <c:v>9.1285101012173797</c:v>
                </c:pt>
                <c:pt idx="2340">
                  <c:v>9.1688002889768203</c:v>
                </c:pt>
                <c:pt idx="2341">
                  <c:v>9.1734042557381095</c:v>
                </c:pt>
                <c:pt idx="2342">
                  <c:v>9.16612683389598</c:v>
                </c:pt>
                <c:pt idx="2343">
                  <c:v>9.2075757361057295</c:v>
                </c:pt>
                <c:pt idx="2344">
                  <c:v>9.2481277069618901</c:v>
                </c:pt>
                <c:pt idx="2345">
                  <c:v>9.2199007467268093</c:v>
                </c:pt>
                <c:pt idx="2346">
                  <c:v>9.2489865880603706</c:v>
                </c:pt>
                <c:pt idx="2347">
                  <c:v>9.2364895466248207</c:v>
                </c:pt>
                <c:pt idx="2348">
                  <c:v>9.1675541392104805</c:v>
                </c:pt>
                <c:pt idx="2349">
                  <c:v>9.1614163173172898</c:v>
                </c:pt>
                <c:pt idx="2350">
                  <c:v>9.08034832402865</c:v>
                </c:pt>
                <c:pt idx="2351">
                  <c:v>9.2080495568671807</c:v>
                </c:pt>
                <c:pt idx="2352">
                  <c:v>9.3766678870819806</c:v>
                </c:pt>
                <c:pt idx="2353">
                  <c:v>9.3192410631248297</c:v>
                </c:pt>
                <c:pt idx="2354">
                  <c:v>9.4329196473456207</c:v>
                </c:pt>
                <c:pt idx="2355">
                  <c:v>9.6763568295678493</c:v>
                </c:pt>
                <c:pt idx="2356">
                  <c:v>9.7174867524451294</c:v>
                </c:pt>
                <c:pt idx="2357">
                  <c:v>9.7425129064099494</c:v>
                </c:pt>
                <c:pt idx="2358">
                  <c:v>9.6854014851628101</c:v>
                </c:pt>
                <c:pt idx="2359">
                  <c:v>9.8798568140829204</c:v>
                </c:pt>
                <c:pt idx="2360">
                  <c:v>9.9052975520666102</c:v>
                </c:pt>
                <c:pt idx="2361">
                  <c:v>9.9203213087669493</c:v>
                </c:pt>
                <c:pt idx="2362">
                  <c:v>9.9450592153933002</c:v>
                </c:pt>
                <c:pt idx="2363">
                  <c:v>9.9506550472093398</c:v>
                </c:pt>
                <c:pt idx="2364">
                  <c:v>9.9574988613684692</c:v>
                </c:pt>
                <c:pt idx="2365">
                  <c:v>9.9319260646950607</c:v>
                </c:pt>
                <c:pt idx="2366">
                  <c:v>9.9539656015275302</c:v>
                </c:pt>
                <c:pt idx="2367">
                  <c:v>10.007915635067899</c:v>
                </c:pt>
                <c:pt idx="2368">
                  <c:v>10.1467427382532</c:v>
                </c:pt>
                <c:pt idx="2369">
                  <c:v>10.1139815931604</c:v>
                </c:pt>
                <c:pt idx="2370">
                  <c:v>10.101286755299</c:v>
                </c:pt>
                <c:pt idx="2371">
                  <c:v>10.0747651753914</c:v>
                </c:pt>
                <c:pt idx="2372">
                  <c:v>10.034985868920099</c:v>
                </c:pt>
                <c:pt idx="2373">
                  <c:v>9.9578462168278996</c:v>
                </c:pt>
                <c:pt idx="2374">
                  <c:v>9.9781110155541501</c:v>
                </c:pt>
                <c:pt idx="2375">
                  <c:v>9.8463519473856795</c:v>
                </c:pt>
                <c:pt idx="2376">
                  <c:v>9.8100287848498091</c:v>
                </c:pt>
                <c:pt idx="2377">
                  <c:v>9.6170687688384309</c:v>
                </c:pt>
                <c:pt idx="2378">
                  <c:v>9.6926176681697491</c:v>
                </c:pt>
                <c:pt idx="2379">
                  <c:v>9.7845616363667194</c:v>
                </c:pt>
                <c:pt idx="2380">
                  <c:v>9.7500762867738509</c:v>
                </c:pt>
                <c:pt idx="2381">
                  <c:v>9.7902189991478092</c:v>
                </c:pt>
                <c:pt idx="2382">
                  <c:v>9.7369115208345107</c:v>
                </c:pt>
                <c:pt idx="2383">
                  <c:v>9.8311907262812497</c:v>
                </c:pt>
                <c:pt idx="2384">
                  <c:v>10.0319620499492</c:v>
                </c:pt>
                <c:pt idx="2385">
                  <c:v>10.17138932049</c:v>
                </c:pt>
                <c:pt idx="2386">
                  <c:v>10.2687658516531</c:v>
                </c:pt>
                <c:pt idx="2387">
                  <c:v>10.3369781303005</c:v>
                </c:pt>
                <c:pt idx="2388">
                  <c:v>10.2906156764576</c:v>
                </c:pt>
                <c:pt idx="2389">
                  <c:v>10.194202591228199</c:v>
                </c:pt>
                <c:pt idx="2390">
                  <c:v>10.275610353263099</c:v>
                </c:pt>
                <c:pt idx="2391">
                  <c:v>10.2729930334805</c:v>
                </c:pt>
                <c:pt idx="2392">
                  <c:v>10.2219866512621</c:v>
                </c:pt>
                <c:pt idx="2393">
                  <c:v>10.241344203109501</c:v>
                </c:pt>
                <c:pt idx="2394">
                  <c:v>10.2940227765106</c:v>
                </c:pt>
                <c:pt idx="2395">
                  <c:v>10.4606322977424</c:v>
                </c:pt>
                <c:pt idx="2396">
                  <c:v>10.390171202108201</c:v>
                </c:pt>
                <c:pt idx="2397">
                  <c:v>10.3326389702182</c:v>
                </c:pt>
                <c:pt idx="2398">
                  <c:v>10.356287358128199</c:v>
                </c:pt>
                <c:pt idx="2399">
                  <c:v>10.313521879450001</c:v>
                </c:pt>
                <c:pt idx="2400">
                  <c:v>10.2874381176018</c:v>
                </c:pt>
                <c:pt idx="2401">
                  <c:v>10.340282540523299</c:v>
                </c:pt>
                <c:pt idx="2402">
                  <c:v>10.3579593530434</c:v>
                </c:pt>
                <c:pt idx="2403">
                  <c:v>10.413538635405899</c:v>
                </c:pt>
                <c:pt idx="2404">
                  <c:v>10.3118397641374</c:v>
                </c:pt>
                <c:pt idx="2405">
                  <c:v>10.3355347690387</c:v>
                </c:pt>
                <c:pt idx="2406">
                  <c:v>10.341512942474299</c:v>
                </c:pt>
                <c:pt idx="2407">
                  <c:v>10.297818292541001</c:v>
                </c:pt>
                <c:pt idx="2408">
                  <c:v>10.3756616919142</c:v>
                </c:pt>
                <c:pt idx="2409">
                  <c:v>10.424073884501199</c:v>
                </c:pt>
                <c:pt idx="2410">
                  <c:v>10.453524435294201</c:v>
                </c:pt>
                <c:pt idx="2411">
                  <c:v>10.4333920633934</c:v>
                </c:pt>
                <c:pt idx="2412">
                  <c:v>10.432262820221499</c:v>
                </c:pt>
                <c:pt idx="2413">
                  <c:v>10.384285758491799</c:v>
                </c:pt>
                <c:pt idx="2414">
                  <c:v>10.4364831907636</c:v>
                </c:pt>
                <c:pt idx="2415">
                  <c:v>10.443741551256799</c:v>
                </c:pt>
                <c:pt idx="2416">
                  <c:v>10.4282380934147</c:v>
                </c:pt>
                <c:pt idx="2417">
                  <c:v>10.454915236545601</c:v>
                </c:pt>
                <c:pt idx="2418">
                  <c:v>10.562031096621901</c:v>
                </c:pt>
                <c:pt idx="2419">
                  <c:v>10.7345022250521</c:v>
                </c:pt>
                <c:pt idx="2420">
                  <c:v>10.70595473339</c:v>
                </c:pt>
                <c:pt idx="2421">
                  <c:v>10.662304559422401</c:v>
                </c:pt>
                <c:pt idx="2422">
                  <c:v>10.7244419838909</c:v>
                </c:pt>
                <c:pt idx="2423">
                  <c:v>10.7858441562755</c:v>
                </c:pt>
                <c:pt idx="2424">
                  <c:v>10.8410771595321</c:v>
                </c:pt>
                <c:pt idx="2425">
                  <c:v>10.7894571095426</c:v>
                </c:pt>
                <c:pt idx="2426">
                  <c:v>10.701194033485001</c:v>
                </c:pt>
                <c:pt idx="2427">
                  <c:v>10.669103218674699</c:v>
                </c:pt>
                <c:pt idx="2428">
                  <c:v>10.7107153797155</c:v>
                </c:pt>
                <c:pt idx="2429">
                  <c:v>10.583739084142699</c:v>
                </c:pt>
                <c:pt idx="2430">
                  <c:v>10.5563294841012</c:v>
                </c:pt>
                <c:pt idx="2431">
                  <c:v>10.423679379105099</c:v>
                </c:pt>
                <c:pt idx="2432">
                  <c:v>10.5181609778544</c:v>
                </c:pt>
                <c:pt idx="2433">
                  <c:v>10.513066301861301</c:v>
                </c:pt>
                <c:pt idx="2434">
                  <c:v>10.4227332830877</c:v>
                </c:pt>
                <c:pt idx="2435">
                  <c:v>10.339331621438999</c:v>
                </c:pt>
                <c:pt idx="2436">
                  <c:v>10.461207666595399</c:v>
                </c:pt>
                <c:pt idx="2437">
                  <c:v>10.471019064760901</c:v>
                </c:pt>
                <c:pt idx="2438">
                  <c:v>10.3882018522719</c:v>
                </c:pt>
                <c:pt idx="2439">
                  <c:v>10.2894496904163</c:v>
                </c:pt>
                <c:pt idx="2440">
                  <c:v>10.3020198443082</c:v>
                </c:pt>
                <c:pt idx="2441">
                  <c:v>10.3226675951326</c:v>
                </c:pt>
                <c:pt idx="2442">
                  <c:v>10.494005818318</c:v>
                </c:pt>
                <c:pt idx="2443">
                  <c:v>10.4717414331349</c:v>
                </c:pt>
                <c:pt idx="2444">
                  <c:v>10.416269774365301</c:v>
                </c:pt>
                <c:pt idx="2445">
                  <c:v>10.2891276192627</c:v>
                </c:pt>
                <c:pt idx="2446">
                  <c:v>10.3115494646373</c:v>
                </c:pt>
                <c:pt idx="2447">
                  <c:v>10.3034471456112</c:v>
                </c:pt>
                <c:pt idx="2448">
                  <c:v>10.4338234579528</c:v>
                </c:pt>
                <c:pt idx="2449">
                  <c:v>10.3839671847293</c:v>
                </c:pt>
                <c:pt idx="2450">
                  <c:v>10.5439865467281</c:v>
                </c:pt>
                <c:pt idx="2451">
                  <c:v>10.5032411819586</c:v>
                </c:pt>
                <c:pt idx="2452">
                  <c:v>10.3960501792772</c:v>
                </c:pt>
                <c:pt idx="2453">
                  <c:v>10.363281964145299</c:v>
                </c:pt>
                <c:pt idx="2454">
                  <c:v>10.3458797727438</c:v>
                </c:pt>
                <c:pt idx="2455">
                  <c:v>10.174495674549499</c:v>
                </c:pt>
                <c:pt idx="2456">
                  <c:v>10.1077118504521</c:v>
                </c:pt>
                <c:pt idx="2457">
                  <c:v>10.1360187819625</c:v>
                </c:pt>
                <c:pt idx="2458">
                  <c:v>10.1665811427464</c:v>
                </c:pt>
                <c:pt idx="2459">
                  <c:v>10.1387616034219</c:v>
                </c:pt>
                <c:pt idx="2460">
                  <c:v>10.0637447984489</c:v>
                </c:pt>
                <c:pt idx="2461">
                  <c:v>9.9666226095584705</c:v>
                </c:pt>
                <c:pt idx="2462">
                  <c:v>9.9930578567857609</c:v>
                </c:pt>
                <c:pt idx="2463">
                  <c:v>10.0909018674056</c:v>
                </c:pt>
                <c:pt idx="2464">
                  <c:v>10.3308594919763</c:v>
                </c:pt>
                <c:pt idx="2465">
                  <c:v>10.322275372393699</c:v>
                </c:pt>
                <c:pt idx="2466">
                  <c:v>11.7095905808868</c:v>
                </c:pt>
                <c:pt idx="2467">
                  <c:v>11.609689413473401</c:v>
                </c:pt>
                <c:pt idx="2468">
                  <c:v>11.5867473239385</c:v>
                </c:pt>
                <c:pt idx="2469">
                  <c:v>11.517335385117599</c:v>
                </c:pt>
                <c:pt idx="2470">
                  <c:v>11.526017112559501</c:v>
                </c:pt>
                <c:pt idx="2471">
                  <c:v>11.528139748972199</c:v>
                </c:pt>
                <c:pt idx="2472">
                  <c:v>11.4387746937148</c:v>
                </c:pt>
                <c:pt idx="2473">
                  <c:v>11.424043458458801</c:v>
                </c:pt>
                <c:pt idx="2474">
                  <c:v>11.246412900573199</c:v>
                </c:pt>
                <c:pt idx="2475">
                  <c:v>11.058950353357901</c:v>
                </c:pt>
                <c:pt idx="2476">
                  <c:v>10.959853894812801</c:v>
                </c:pt>
                <c:pt idx="2477">
                  <c:v>10.793348338487601</c:v>
                </c:pt>
                <c:pt idx="2478">
                  <c:v>10.7237634972391</c:v>
                </c:pt>
                <c:pt idx="2479">
                  <c:v>10.873069774532601</c:v>
                </c:pt>
                <c:pt idx="2480">
                  <c:v>10.7553896060453</c:v>
                </c:pt>
                <c:pt idx="2481">
                  <c:v>10.8030475631484</c:v>
                </c:pt>
                <c:pt idx="2482">
                  <c:v>10.9274930035981</c:v>
                </c:pt>
                <c:pt idx="2483">
                  <c:v>10.8844178469031</c:v>
                </c:pt>
                <c:pt idx="2484">
                  <c:v>10.977455256432499</c:v>
                </c:pt>
                <c:pt idx="2485">
                  <c:v>11.0918797161789</c:v>
                </c:pt>
                <c:pt idx="2486">
                  <c:v>11.0341730742614</c:v>
                </c:pt>
                <c:pt idx="2487">
                  <c:v>10.9903800445207</c:v>
                </c:pt>
                <c:pt idx="2488">
                  <c:v>10.9319513921193</c:v>
                </c:pt>
                <c:pt idx="2489">
                  <c:v>10.910107986111001</c:v>
                </c:pt>
                <c:pt idx="2490">
                  <c:v>10.9507159040367</c:v>
                </c:pt>
                <c:pt idx="2491">
                  <c:v>10.9574706194734</c:v>
                </c:pt>
                <c:pt idx="2492">
                  <c:v>10.8261025602456</c:v>
                </c:pt>
                <c:pt idx="2493">
                  <c:v>10.6652406792315</c:v>
                </c:pt>
                <c:pt idx="2494">
                  <c:v>10.455456710690401</c:v>
                </c:pt>
                <c:pt idx="2495">
                  <c:v>10.300669471611</c:v>
                </c:pt>
                <c:pt idx="2496">
                  <c:v>10.3039749127456</c:v>
                </c:pt>
                <c:pt idx="2497">
                  <c:v>10.30106388035</c:v>
                </c:pt>
                <c:pt idx="2498">
                  <c:v>11.002948402612599</c:v>
                </c:pt>
                <c:pt idx="2499">
                  <c:v>11.015388410485601</c:v>
                </c:pt>
                <c:pt idx="2500">
                  <c:v>11.0318130592303</c:v>
                </c:pt>
                <c:pt idx="2501">
                  <c:v>10.8263181494743</c:v>
                </c:pt>
                <c:pt idx="2502">
                  <c:v>10.8789373984552</c:v>
                </c:pt>
                <c:pt idx="2503">
                  <c:v>10.9403619517654</c:v>
                </c:pt>
                <c:pt idx="2504">
                  <c:v>10.711238379383699</c:v>
                </c:pt>
                <c:pt idx="2505">
                  <c:v>10.7524472623095</c:v>
                </c:pt>
                <c:pt idx="2506">
                  <c:v>10.911362280243999</c:v>
                </c:pt>
                <c:pt idx="2507">
                  <c:v>10.980331994618499</c:v>
                </c:pt>
                <c:pt idx="2508">
                  <c:v>11.0222399240009</c:v>
                </c:pt>
                <c:pt idx="2509">
                  <c:v>11.043937579256101</c:v>
                </c:pt>
                <c:pt idx="2510">
                  <c:v>11.0500052286118</c:v>
                </c:pt>
                <c:pt idx="2511">
                  <c:v>11.083789111596399</c:v>
                </c:pt>
                <c:pt idx="2512">
                  <c:v>11.190395532636501</c:v>
                </c:pt>
                <c:pt idx="2513">
                  <c:v>11.1964874486982</c:v>
                </c:pt>
                <c:pt idx="2514">
                  <c:v>11.0549328644379</c:v>
                </c:pt>
                <c:pt idx="2515">
                  <c:v>10.940182958864501</c:v>
                </c:pt>
                <c:pt idx="2516">
                  <c:v>10.614009723636199</c:v>
                </c:pt>
                <c:pt idx="2517">
                  <c:v>10.437640828977999</c:v>
                </c:pt>
                <c:pt idx="2518">
                  <c:v>10.303124006962801</c:v>
                </c:pt>
                <c:pt idx="2519">
                  <c:v>10.370661767856101</c:v>
                </c:pt>
                <c:pt idx="2520">
                  <c:v>10.121384977287599</c:v>
                </c:pt>
                <c:pt idx="2521">
                  <c:v>10.122560111931101</c:v>
                </c:pt>
                <c:pt idx="2522">
                  <c:v>10.2389507913977</c:v>
                </c:pt>
                <c:pt idx="2523">
                  <c:v>10.333260689488</c:v>
                </c:pt>
                <c:pt idx="2524">
                  <c:v>10.4760333649352</c:v>
                </c:pt>
                <c:pt idx="2525">
                  <c:v>10.646193963098399</c:v>
                </c:pt>
                <c:pt idx="2526">
                  <c:v>10.6889756677253</c:v>
                </c:pt>
                <c:pt idx="2527">
                  <c:v>10.7946730096183</c:v>
                </c:pt>
                <c:pt idx="2528">
                  <c:v>10.871338230215899</c:v>
                </c:pt>
                <c:pt idx="2529">
                  <c:v>10.984684257346499</c:v>
                </c:pt>
                <c:pt idx="2530">
                  <c:v>10.817328475756799</c:v>
                </c:pt>
                <c:pt idx="2531">
                  <c:v>10.6878026404263</c:v>
                </c:pt>
                <c:pt idx="2532">
                  <c:v>10.6554371540971</c:v>
                </c:pt>
                <c:pt idx="2533">
                  <c:v>10.7431025912575</c:v>
                </c:pt>
                <c:pt idx="2534">
                  <c:v>10.7839268057624</c:v>
                </c:pt>
                <c:pt idx="2535">
                  <c:v>10.686994037209701</c:v>
                </c:pt>
                <c:pt idx="2536">
                  <c:v>10.6461514936115</c:v>
                </c:pt>
                <c:pt idx="2537">
                  <c:v>10.822655934495801</c:v>
                </c:pt>
                <c:pt idx="2538">
                  <c:v>10.8769048076182</c:v>
                </c:pt>
                <c:pt idx="2539">
                  <c:v>10.963085242642199</c:v>
                </c:pt>
                <c:pt idx="2540">
                  <c:v>10.8794585892604</c:v>
                </c:pt>
                <c:pt idx="2541">
                  <c:v>10.7179686162939</c:v>
                </c:pt>
                <c:pt idx="2542">
                  <c:v>10.8642187663703</c:v>
                </c:pt>
                <c:pt idx="2543">
                  <c:v>10.751549028636299</c:v>
                </c:pt>
                <c:pt idx="2544">
                  <c:v>10.8360129676041</c:v>
                </c:pt>
                <c:pt idx="2545">
                  <c:v>10.860365122720999</c:v>
                </c:pt>
                <c:pt idx="2546">
                  <c:v>10.631441235851099</c:v>
                </c:pt>
                <c:pt idx="2547">
                  <c:v>10.663548678686301</c:v>
                </c:pt>
                <c:pt idx="2548">
                  <c:v>10.689820091300801</c:v>
                </c:pt>
                <c:pt idx="2549">
                  <c:v>10.6375309058391</c:v>
                </c:pt>
                <c:pt idx="2550">
                  <c:v>10.5446207860859</c:v>
                </c:pt>
                <c:pt idx="2551">
                  <c:v>10.4411867662924</c:v>
                </c:pt>
                <c:pt idx="2552">
                  <c:v>10.5788240511614</c:v>
                </c:pt>
                <c:pt idx="2553">
                  <c:v>10.426496979966201</c:v>
                </c:pt>
                <c:pt idx="2554">
                  <c:v>10.3123974068319</c:v>
                </c:pt>
                <c:pt idx="2555">
                  <c:v>10.360680655932001</c:v>
                </c:pt>
                <c:pt idx="2556">
                  <c:v>10.4334722097352</c:v>
                </c:pt>
                <c:pt idx="2557">
                  <c:v>10.454075977715499</c:v>
                </c:pt>
                <c:pt idx="2558">
                  <c:v>10.561510280879</c:v>
                </c:pt>
                <c:pt idx="2559">
                  <c:v>10.554330045936</c:v>
                </c:pt>
                <c:pt idx="2560">
                  <c:v>10.537551787562499</c:v>
                </c:pt>
                <c:pt idx="2561">
                  <c:v>10.470438197485</c:v>
                </c:pt>
                <c:pt idx="2562">
                  <c:v>10.553794034706501</c:v>
                </c:pt>
                <c:pt idx="2563">
                  <c:v>10.5709669682723</c:v>
                </c:pt>
                <c:pt idx="2564">
                  <c:v>10.506399720424</c:v>
                </c:pt>
                <c:pt idx="2565">
                  <c:v>10.495532065693601</c:v>
                </c:pt>
                <c:pt idx="2566">
                  <c:v>10.5075202314344</c:v>
                </c:pt>
                <c:pt idx="2567">
                  <c:v>10.481300352750001</c:v>
                </c:pt>
                <c:pt idx="2568">
                  <c:v>10.4292276424201</c:v>
                </c:pt>
                <c:pt idx="2569">
                  <c:v>10.392692946375499</c:v>
                </c:pt>
                <c:pt idx="2570">
                  <c:v>10.2672090416413</c:v>
                </c:pt>
                <c:pt idx="2571">
                  <c:v>10.173678516014499</c:v>
                </c:pt>
                <c:pt idx="2572">
                  <c:v>10.1591037002735</c:v>
                </c:pt>
                <c:pt idx="2573">
                  <c:v>10.1380753738246</c:v>
                </c:pt>
                <c:pt idx="2574">
                  <c:v>10.0102947786876</c:v>
                </c:pt>
                <c:pt idx="2575">
                  <c:v>9.9506050480934896</c:v>
                </c:pt>
                <c:pt idx="2576">
                  <c:v>10.032987091709</c:v>
                </c:pt>
                <c:pt idx="2577">
                  <c:v>10.1037567924011</c:v>
                </c:pt>
                <c:pt idx="2578">
                  <c:v>9.9928370476531292</c:v>
                </c:pt>
                <c:pt idx="2579">
                  <c:v>9.9287080138040604</c:v>
                </c:pt>
                <c:pt idx="2580">
                  <c:v>9.9302852579800298</c:v>
                </c:pt>
                <c:pt idx="2581">
                  <c:v>10.00481176535</c:v>
                </c:pt>
                <c:pt idx="2582">
                  <c:v>10.1759593061782</c:v>
                </c:pt>
                <c:pt idx="2583">
                  <c:v>10.219115270170899</c:v>
                </c:pt>
                <c:pt idx="2584">
                  <c:v>10.137867094987101</c:v>
                </c:pt>
                <c:pt idx="2585">
                  <c:v>10.1650510256862</c:v>
                </c:pt>
                <c:pt idx="2586">
                  <c:v>10.1473057065507</c:v>
                </c:pt>
                <c:pt idx="2587">
                  <c:v>10.103856540783299</c:v>
                </c:pt>
                <c:pt idx="2588">
                  <c:v>9.8839333924526898</c:v>
                </c:pt>
                <c:pt idx="2589">
                  <c:v>9.8201759609667594</c:v>
                </c:pt>
                <c:pt idx="2590">
                  <c:v>9.7184929459963207</c:v>
                </c:pt>
                <c:pt idx="2591">
                  <c:v>9.5536480959440997</c:v>
                </c:pt>
                <c:pt idx="2592">
                  <c:v>9.43972483057318</c:v>
                </c:pt>
                <c:pt idx="2593">
                  <c:v>9.3474460731259494</c:v>
                </c:pt>
                <c:pt idx="2594">
                  <c:v>9.3665006031474505</c:v>
                </c:pt>
                <c:pt idx="2595">
                  <c:v>9.2965066590498306</c:v>
                </c:pt>
                <c:pt idx="2596">
                  <c:v>9.2459498646597105</c:v>
                </c:pt>
                <c:pt idx="2597">
                  <c:v>9.0912182062796401</c:v>
                </c:pt>
                <c:pt idx="2598">
                  <c:v>9.0399876092295806</c:v>
                </c:pt>
                <c:pt idx="2599">
                  <c:v>9.0380576802661796</c:v>
                </c:pt>
                <c:pt idx="2600">
                  <c:v>8.8310659564998506</c:v>
                </c:pt>
                <c:pt idx="2601">
                  <c:v>8.9074337018375598</c:v>
                </c:pt>
                <c:pt idx="2602">
                  <c:v>9.1376741858086596</c:v>
                </c:pt>
                <c:pt idx="2603">
                  <c:v>8.9187360789094292</c:v>
                </c:pt>
                <c:pt idx="2604">
                  <c:v>8.9900850067113804</c:v>
                </c:pt>
                <c:pt idx="2605">
                  <c:v>9.0362680036009806</c:v>
                </c:pt>
                <c:pt idx="2606">
                  <c:v>9.0505747287336096</c:v>
                </c:pt>
                <c:pt idx="2607">
                  <c:v>9.1806039932423094</c:v>
                </c:pt>
                <c:pt idx="2608">
                  <c:v>9.1208434212608402</c:v>
                </c:pt>
                <c:pt idx="2609">
                  <c:v>8.9623080878153996</c:v>
                </c:pt>
                <c:pt idx="2610">
                  <c:v>9.0122752696013908</c:v>
                </c:pt>
                <c:pt idx="2611">
                  <c:v>9.1425783678458199</c:v>
                </c:pt>
                <c:pt idx="2612">
                  <c:v>9.1606088077893997</c:v>
                </c:pt>
                <c:pt idx="2613">
                  <c:v>8.8034981239100496</c:v>
                </c:pt>
                <c:pt idx="2614">
                  <c:v>8.8298995613374096</c:v>
                </c:pt>
                <c:pt idx="2615">
                  <c:v>8.9416927805516799</c:v>
                </c:pt>
                <c:pt idx="2616">
                  <c:v>8.7337309151626705</c:v>
                </c:pt>
                <c:pt idx="2617">
                  <c:v>8.8606765041082305</c:v>
                </c:pt>
                <c:pt idx="2618">
                  <c:v>8.9957801495551504</c:v>
                </c:pt>
                <c:pt idx="2619">
                  <c:v>8.9682638376610608</c:v>
                </c:pt>
                <c:pt idx="2620">
                  <c:v>9.2506614357538695</c:v>
                </c:pt>
                <c:pt idx="2621">
                  <c:v>9.21883572860059</c:v>
                </c:pt>
                <c:pt idx="2622">
                  <c:v>9.1955262425577509</c:v>
                </c:pt>
                <c:pt idx="2623">
                  <c:v>9.2040426154652497</c:v>
                </c:pt>
                <c:pt idx="2624">
                  <c:v>9.0904962504170008</c:v>
                </c:pt>
                <c:pt idx="2625">
                  <c:v>9.0490493210349801</c:v>
                </c:pt>
                <c:pt idx="2626">
                  <c:v>9.1837522325715408</c:v>
                </c:pt>
                <c:pt idx="2627">
                  <c:v>9.2622212287871992</c:v>
                </c:pt>
                <c:pt idx="2628">
                  <c:v>9.2920306374502193</c:v>
                </c:pt>
                <c:pt idx="2629">
                  <c:v>9.4292399585540991</c:v>
                </c:pt>
                <c:pt idx="2630">
                  <c:v>9.4800584332868301</c:v>
                </c:pt>
                <c:pt idx="2631">
                  <c:v>9.6391204660408007</c:v>
                </c:pt>
                <c:pt idx="2632">
                  <c:v>9.6739221924080407</c:v>
                </c:pt>
                <c:pt idx="2633">
                  <c:v>9.7487196023684799</c:v>
                </c:pt>
                <c:pt idx="2634">
                  <c:v>9.6151794243740305</c:v>
                </c:pt>
                <c:pt idx="2635">
                  <c:v>9.6800742212790105</c:v>
                </c:pt>
                <c:pt idx="2636">
                  <c:v>9.6337321603915296</c:v>
                </c:pt>
                <c:pt idx="2637">
                  <c:v>9.8063150360828306</c:v>
                </c:pt>
                <c:pt idx="2638">
                  <c:v>9.8555455702303298</c:v>
                </c:pt>
                <c:pt idx="2639">
                  <c:v>9.7416572065747999</c:v>
                </c:pt>
                <c:pt idx="2640">
                  <c:v>9.7162443984760696</c:v>
                </c:pt>
                <c:pt idx="2641">
                  <c:v>13.391482736243001</c:v>
                </c:pt>
                <c:pt idx="2642">
                  <c:v>13.532312172076599</c:v>
                </c:pt>
                <c:pt idx="2643">
                  <c:v>13.4428286594986</c:v>
                </c:pt>
                <c:pt idx="2644">
                  <c:v>13.559890519247601</c:v>
                </c:pt>
                <c:pt idx="2645">
                  <c:v>13.521170924878</c:v>
                </c:pt>
                <c:pt idx="2646">
                  <c:v>13.332913386216701</c:v>
                </c:pt>
                <c:pt idx="2647">
                  <c:v>13.403289845525499</c:v>
                </c:pt>
                <c:pt idx="2648">
                  <c:v>13.3848000758697</c:v>
                </c:pt>
                <c:pt idx="2649">
                  <c:v>13.6510019672145</c:v>
                </c:pt>
                <c:pt idx="2650">
                  <c:v>13.7260581142253</c:v>
                </c:pt>
                <c:pt idx="2651">
                  <c:v>13.741577497074701</c:v>
                </c:pt>
                <c:pt idx="2652">
                  <c:v>13.7695200962077</c:v>
                </c:pt>
                <c:pt idx="2653">
                  <c:v>13.642283393695999</c:v>
                </c:pt>
                <c:pt idx="2654">
                  <c:v>13.644358198892601</c:v>
                </c:pt>
                <c:pt idx="2655">
                  <c:v>13.5619706625295</c:v>
                </c:pt>
                <c:pt idx="2656">
                  <c:v>13.700554699109199</c:v>
                </c:pt>
                <c:pt idx="2657">
                  <c:v>13.711835868284201</c:v>
                </c:pt>
                <c:pt idx="2658">
                  <c:v>13.723133722748001</c:v>
                </c:pt>
                <c:pt idx="2659">
                  <c:v>13.9172149578442</c:v>
                </c:pt>
                <c:pt idx="2660">
                  <c:v>13.9203486553634</c:v>
                </c:pt>
                <c:pt idx="2661">
                  <c:v>13.959885859248899</c:v>
                </c:pt>
                <c:pt idx="2662">
                  <c:v>14.104370019362401</c:v>
                </c:pt>
                <c:pt idx="2663">
                  <c:v>14.2035837353923</c:v>
                </c:pt>
                <c:pt idx="2664">
                  <c:v>14.2480188373282</c:v>
                </c:pt>
                <c:pt idx="2665">
                  <c:v>13.811136096026599</c:v>
                </c:pt>
                <c:pt idx="2666">
                  <c:v>13.757003871921</c:v>
                </c:pt>
                <c:pt idx="2667">
                  <c:v>13.6702582430087</c:v>
                </c:pt>
                <c:pt idx="2668">
                  <c:v>13.7099065401943</c:v>
                </c:pt>
                <c:pt idx="2669">
                  <c:v>13.790580888743801</c:v>
                </c:pt>
                <c:pt idx="2670">
                  <c:v>13.840431563431499</c:v>
                </c:pt>
                <c:pt idx="2671">
                  <c:v>13.9141161335496</c:v>
                </c:pt>
                <c:pt idx="2672">
                  <c:v>13.9386876002237</c:v>
                </c:pt>
                <c:pt idx="2673">
                  <c:v>13.6555046970487</c:v>
                </c:pt>
                <c:pt idx="2674">
                  <c:v>13.421256998991</c:v>
                </c:pt>
                <c:pt idx="2675">
                  <c:v>13.291793916930599</c:v>
                </c:pt>
                <c:pt idx="2676">
                  <c:v>13.183219453288199</c:v>
                </c:pt>
                <c:pt idx="2677">
                  <c:v>13.1766745942081</c:v>
                </c:pt>
                <c:pt idx="2678">
                  <c:v>13.3122795792028</c:v>
                </c:pt>
                <c:pt idx="2679">
                  <c:v>13.3132281851051</c:v>
                </c:pt>
                <c:pt idx="2680">
                  <c:v>13.033813754873499</c:v>
                </c:pt>
                <c:pt idx="2681">
                  <c:v>12.8246775774185</c:v>
                </c:pt>
                <c:pt idx="2682">
                  <c:v>12.8528209584008</c:v>
                </c:pt>
                <c:pt idx="2683">
                  <c:v>12.817721938842899</c:v>
                </c:pt>
                <c:pt idx="2684">
                  <c:v>12.807683944631</c:v>
                </c:pt>
                <c:pt idx="2685">
                  <c:v>12.6368226123657</c:v>
                </c:pt>
                <c:pt idx="2686">
                  <c:v>12.7392135376046</c:v>
                </c:pt>
                <c:pt idx="2687">
                  <c:v>12.747390563828199</c:v>
                </c:pt>
                <c:pt idx="2688">
                  <c:v>12.8619677371368</c:v>
                </c:pt>
                <c:pt idx="2689">
                  <c:v>12.891859566518701</c:v>
                </c:pt>
                <c:pt idx="2690">
                  <c:v>12.9222296729278</c:v>
                </c:pt>
                <c:pt idx="2691">
                  <c:v>12.8633477545815</c:v>
                </c:pt>
                <c:pt idx="2692">
                  <c:v>12.8685201934621</c:v>
                </c:pt>
                <c:pt idx="2693">
                  <c:v>12.8102707916002</c:v>
                </c:pt>
                <c:pt idx="2694">
                  <c:v>12.798877270905599</c:v>
                </c:pt>
                <c:pt idx="2695">
                  <c:v>12.7442668712063</c:v>
                </c:pt>
                <c:pt idx="2696">
                  <c:v>12.799885630765401</c:v>
                </c:pt>
                <c:pt idx="2697">
                  <c:v>12.876483769597799</c:v>
                </c:pt>
                <c:pt idx="2698">
                  <c:v>13.144436614238201</c:v>
                </c:pt>
                <c:pt idx="2699">
                  <c:v>13.278461051183299</c:v>
                </c:pt>
                <c:pt idx="2700">
                  <c:v>13.0707923022246</c:v>
                </c:pt>
                <c:pt idx="2701">
                  <c:v>12.819715690287399</c:v>
                </c:pt>
                <c:pt idx="2702">
                  <c:v>12.619813132082101</c:v>
                </c:pt>
                <c:pt idx="2703">
                  <c:v>12.4699240277992</c:v>
                </c:pt>
                <c:pt idx="2704">
                  <c:v>12.5998711867823</c:v>
                </c:pt>
                <c:pt idx="2705">
                  <c:v>12.4840682182754</c:v>
                </c:pt>
                <c:pt idx="2706">
                  <c:v>12.599967087171301</c:v>
                </c:pt>
                <c:pt idx="2707">
                  <c:v>12.871434080129401</c:v>
                </c:pt>
                <c:pt idx="2708">
                  <c:v>12.8632896626419</c:v>
                </c:pt>
                <c:pt idx="2709">
                  <c:v>12.932562715580699</c:v>
                </c:pt>
                <c:pt idx="2710">
                  <c:v>13.155775046557499</c:v>
                </c:pt>
                <c:pt idx="2711">
                  <c:v>12.5778751191565</c:v>
                </c:pt>
                <c:pt idx="2712">
                  <c:v>12.005776342718899</c:v>
                </c:pt>
                <c:pt idx="2713">
                  <c:v>12.1778933920525</c:v>
                </c:pt>
                <c:pt idx="2714">
                  <c:v>12.455608717722001</c:v>
                </c:pt>
                <c:pt idx="2715">
                  <c:v>12.636336224790499</c:v>
                </c:pt>
                <c:pt idx="2716">
                  <c:v>12.7548186073209</c:v>
                </c:pt>
                <c:pt idx="2717">
                  <c:v>12.708965736266199</c:v>
                </c:pt>
                <c:pt idx="2718">
                  <c:v>12.5087392079254</c:v>
                </c:pt>
                <c:pt idx="2719">
                  <c:v>12.493324387132001</c:v>
                </c:pt>
                <c:pt idx="2720">
                  <c:v>12.572293258412101</c:v>
                </c:pt>
                <c:pt idx="2721">
                  <c:v>12.739418424979799</c:v>
                </c:pt>
                <c:pt idx="2722">
                  <c:v>12.952178587481001</c:v>
                </c:pt>
                <c:pt idx="2723">
                  <c:v>13.088070958394701</c:v>
                </c:pt>
                <c:pt idx="2724">
                  <c:v>13.0745929775284</c:v>
                </c:pt>
                <c:pt idx="2725">
                  <c:v>13.141836457352101</c:v>
                </c:pt>
                <c:pt idx="2726">
                  <c:v>13.085220500871101</c:v>
                </c:pt>
                <c:pt idx="2727">
                  <c:v>13.179021329456701</c:v>
                </c:pt>
                <c:pt idx="2728">
                  <c:v>13.012941171358699</c:v>
                </c:pt>
                <c:pt idx="2729">
                  <c:v>13.0731045480756</c:v>
                </c:pt>
                <c:pt idx="2730">
                  <c:v>13.0613648017634</c:v>
                </c:pt>
                <c:pt idx="2731">
                  <c:v>13.064059179892199</c:v>
                </c:pt>
                <c:pt idx="2732">
                  <c:v>13.0531536222237</c:v>
                </c:pt>
                <c:pt idx="2733">
                  <c:v>13.0924562840042</c:v>
                </c:pt>
                <c:pt idx="2734">
                  <c:v>13.164409407336599</c:v>
                </c:pt>
                <c:pt idx="2735">
                  <c:v>13.304599336891901</c:v>
                </c:pt>
                <c:pt idx="2736">
                  <c:v>13.4854810107731</c:v>
                </c:pt>
                <c:pt idx="2737">
                  <c:v>13.366946578274799</c:v>
                </c:pt>
                <c:pt idx="2738">
                  <c:v>13.169519491955899</c:v>
                </c:pt>
                <c:pt idx="2739">
                  <c:v>13.109764147063499</c:v>
                </c:pt>
                <c:pt idx="2740">
                  <c:v>13.156074619929701</c:v>
                </c:pt>
                <c:pt idx="2741">
                  <c:v>12.608120466474301</c:v>
                </c:pt>
                <c:pt idx="2742">
                  <c:v>12.769382469197099</c:v>
                </c:pt>
                <c:pt idx="2743">
                  <c:v>12.8991245861006</c:v>
                </c:pt>
                <c:pt idx="2744">
                  <c:v>13.0530910675919</c:v>
                </c:pt>
                <c:pt idx="2745">
                  <c:v>13.1592797465287</c:v>
                </c:pt>
                <c:pt idx="2746">
                  <c:v>13.164445714394301</c:v>
                </c:pt>
                <c:pt idx="2747">
                  <c:v>13.2596104055315</c:v>
                </c:pt>
                <c:pt idx="2748">
                  <c:v>13.2261886716757</c:v>
                </c:pt>
                <c:pt idx="2749">
                  <c:v>13.104705779128</c:v>
                </c:pt>
                <c:pt idx="2750">
                  <c:v>13.1943519804</c:v>
                </c:pt>
                <c:pt idx="2751">
                  <c:v>13.091657259768301</c:v>
                </c:pt>
                <c:pt idx="2752">
                  <c:v>13.1412765108906</c:v>
                </c:pt>
                <c:pt idx="2753">
                  <c:v>13.189895983973599</c:v>
                </c:pt>
                <c:pt idx="2754">
                  <c:v>13.1229189717419</c:v>
                </c:pt>
                <c:pt idx="2755">
                  <c:v>13.048273617162501</c:v>
                </c:pt>
                <c:pt idx="2756">
                  <c:v>13.125011123247599</c:v>
                </c:pt>
                <c:pt idx="2757">
                  <c:v>13.0061935420523</c:v>
                </c:pt>
                <c:pt idx="2758">
                  <c:v>13.049820337458099</c:v>
                </c:pt>
                <c:pt idx="2759">
                  <c:v>12.9918682054894</c:v>
                </c:pt>
                <c:pt idx="2760">
                  <c:v>12.983996430016401</c:v>
                </c:pt>
                <c:pt idx="2761">
                  <c:v>13.0347758455133</c:v>
                </c:pt>
                <c:pt idx="2762">
                  <c:v>13.078339245409399</c:v>
                </c:pt>
                <c:pt idx="2763">
                  <c:v>13.086241129862501</c:v>
                </c:pt>
                <c:pt idx="2764">
                  <c:v>13.1693004587048</c:v>
                </c:pt>
                <c:pt idx="2765">
                  <c:v>13.0749013447357</c:v>
                </c:pt>
                <c:pt idx="2766">
                  <c:v>12.714655338880901</c:v>
                </c:pt>
                <c:pt idx="2767">
                  <c:v>12.7268505288989</c:v>
                </c:pt>
                <c:pt idx="2768">
                  <c:v>12.614800398191599</c:v>
                </c:pt>
                <c:pt idx="2769">
                  <c:v>12.638966360165201</c:v>
                </c:pt>
                <c:pt idx="2770">
                  <c:v>12.705315111348501</c:v>
                </c:pt>
                <c:pt idx="2771">
                  <c:v>12.502362833637401</c:v>
                </c:pt>
                <c:pt idx="2772">
                  <c:v>12.574213957374299</c:v>
                </c:pt>
                <c:pt idx="2773">
                  <c:v>12.536161223801701</c:v>
                </c:pt>
                <c:pt idx="2774">
                  <c:v>12.684315072038499</c:v>
                </c:pt>
                <c:pt idx="2775">
                  <c:v>13.0330749875517</c:v>
                </c:pt>
                <c:pt idx="2776">
                  <c:v>12.9539812787679</c:v>
                </c:pt>
                <c:pt idx="2777">
                  <c:v>12.9059458147412</c:v>
                </c:pt>
                <c:pt idx="2778">
                  <c:v>12.9243508780051</c:v>
                </c:pt>
                <c:pt idx="2779">
                  <c:v>13.0547203320879</c:v>
                </c:pt>
                <c:pt idx="2780">
                  <c:v>13.086264749485199</c:v>
                </c:pt>
                <c:pt idx="2781">
                  <c:v>13.0085406610558</c:v>
                </c:pt>
                <c:pt idx="2782">
                  <c:v>12.919493939975901</c:v>
                </c:pt>
                <c:pt idx="2783">
                  <c:v>12.9118849457143</c:v>
                </c:pt>
                <c:pt idx="2784">
                  <c:v>12.9155807397544</c:v>
                </c:pt>
                <c:pt idx="2785">
                  <c:v>12.965688856747899</c:v>
                </c:pt>
                <c:pt idx="2786">
                  <c:v>12.811903195470901</c:v>
                </c:pt>
                <c:pt idx="2787">
                  <c:v>12.941332216834899</c:v>
                </c:pt>
                <c:pt idx="2788">
                  <c:v>12.7980572120521</c:v>
                </c:pt>
                <c:pt idx="2789">
                  <c:v>12.742288984065301</c:v>
                </c:pt>
                <c:pt idx="2790">
                  <c:v>12.690853817701299</c:v>
                </c:pt>
                <c:pt idx="2791">
                  <c:v>12.789658496670199</c:v>
                </c:pt>
                <c:pt idx="2792">
                  <c:v>12.842291929723601</c:v>
                </c:pt>
                <c:pt idx="2793">
                  <c:v>12.9787540560524</c:v>
                </c:pt>
                <c:pt idx="2794">
                  <c:v>12.989015348245299</c:v>
                </c:pt>
                <c:pt idx="2795">
                  <c:v>12.9757735560352</c:v>
                </c:pt>
                <c:pt idx="2796">
                  <c:v>12.991345552387299</c:v>
                </c:pt>
                <c:pt idx="2797">
                  <c:v>13.039229458519101</c:v>
                </c:pt>
                <c:pt idx="2798">
                  <c:v>13.010220390051099</c:v>
                </c:pt>
                <c:pt idx="2799">
                  <c:v>12.994772551020301</c:v>
                </c:pt>
                <c:pt idx="2800">
                  <c:v>12.752605882019299</c:v>
                </c:pt>
                <c:pt idx="2801">
                  <c:v>12.7948969172079</c:v>
                </c:pt>
                <c:pt idx="2802">
                  <c:v>12.9648179392356</c:v>
                </c:pt>
                <c:pt idx="2803">
                  <c:v>12.9174608185407</c:v>
                </c:pt>
                <c:pt idx="2804">
                  <c:v>12.7884344436393</c:v>
                </c:pt>
                <c:pt idx="2805">
                  <c:v>12.7613067434885</c:v>
                </c:pt>
                <c:pt idx="2806">
                  <c:v>12.3013123067827</c:v>
                </c:pt>
                <c:pt idx="2807">
                  <c:v>12.5684478986703</c:v>
                </c:pt>
                <c:pt idx="2808">
                  <c:v>12.698254616250299</c:v>
                </c:pt>
                <c:pt idx="2809">
                  <c:v>13.0381948015551</c:v>
                </c:pt>
                <c:pt idx="2810">
                  <c:v>12.984107958651499</c:v>
                </c:pt>
                <c:pt idx="2811">
                  <c:v>12.6714312036144</c:v>
                </c:pt>
                <c:pt idx="2812">
                  <c:v>12.7157977341896</c:v>
                </c:pt>
                <c:pt idx="2813">
                  <c:v>12.771007584724</c:v>
                </c:pt>
                <c:pt idx="2814">
                  <c:v>12.5325435590286</c:v>
                </c:pt>
                <c:pt idx="2815">
                  <c:v>12.5834024297027</c:v>
                </c:pt>
                <c:pt idx="2816">
                  <c:v>12.4102877023685</c:v>
                </c:pt>
                <c:pt idx="2817">
                  <c:v>12.4330233970466</c:v>
                </c:pt>
                <c:pt idx="2818">
                  <c:v>12.4844875537317</c:v>
                </c:pt>
                <c:pt idx="2819">
                  <c:v>12.4259087433334</c:v>
                </c:pt>
                <c:pt idx="2820">
                  <c:v>12.449736079092901</c:v>
                </c:pt>
                <c:pt idx="2821">
                  <c:v>12.484174692615699</c:v>
                </c:pt>
                <c:pt idx="2822">
                  <c:v>12.282809561712099</c:v>
                </c:pt>
                <c:pt idx="2823">
                  <c:v>12.3194354629362</c:v>
                </c:pt>
                <c:pt idx="2824">
                  <c:v>12.3962571517838</c:v>
                </c:pt>
                <c:pt idx="2825">
                  <c:v>12.374805006424401</c:v>
                </c:pt>
                <c:pt idx="2826">
                  <c:v>12.4418830472429</c:v>
                </c:pt>
                <c:pt idx="2827">
                  <c:v>12.551492653195799</c:v>
                </c:pt>
                <c:pt idx="2828">
                  <c:v>12.6092944015145</c:v>
                </c:pt>
                <c:pt idx="2829">
                  <c:v>12.7875017697686</c:v>
                </c:pt>
                <c:pt idx="2830">
                  <c:v>12.767732299767699</c:v>
                </c:pt>
                <c:pt idx="2831">
                  <c:v>12.7318965392457</c:v>
                </c:pt>
                <c:pt idx="2832">
                  <c:v>12.6336450766086</c:v>
                </c:pt>
                <c:pt idx="2833">
                  <c:v>12.6731934952081</c:v>
                </c:pt>
                <c:pt idx="2834">
                  <c:v>12.584563875396899</c:v>
                </c:pt>
                <c:pt idx="2835">
                  <c:v>12.3899892052059</c:v>
                </c:pt>
                <c:pt idx="2836">
                  <c:v>12.398581057859801</c:v>
                </c:pt>
                <c:pt idx="2837">
                  <c:v>12.4311927042456</c:v>
                </c:pt>
                <c:pt idx="2838">
                  <c:v>12.445019996948799</c:v>
                </c:pt>
                <c:pt idx="2839">
                  <c:v>12.485611700324201</c:v>
                </c:pt>
                <c:pt idx="2840">
                  <c:v>12.4156488949349</c:v>
                </c:pt>
                <c:pt idx="2841">
                  <c:v>12.445483694233699</c:v>
                </c:pt>
                <c:pt idx="2842">
                  <c:v>12.433819826615901</c:v>
                </c:pt>
                <c:pt idx="2843">
                  <c:v>12.545260922906101</c:v>
                </c:pt>
                <c:pt idx="2844">
                  <c:v>12.4826609375005</c:v>
                </c:pt>
                <c:pt idx="2845">
                  <c:v>12.5571235841605</c:v>
                </c:pt>
                <c:pt idx="2846">
                  <c:v>12.5547194061339</c:v>
                </c:pt>
                <c:pt idx="2847">
                  <c:v>12.520699696542399</c:v>
                </c:pt>
                <c:pt idx="2848">
                  <c:v>12.461953165783999</c:v>
                </c:pt>
                <c:pt idx="2849">
                  <c:v>12.514694238633901</c:v>
                </c:pt>
                <c:pt idx="2850">
                  <c:v>12.6452401699418</c:v>
                </c:pt>
                <c:pt idx="2851">
                  <c:v>12.5905476872889</c:v>
                </c:pt>
                <c:pt idx="2852">
                  <c:v>12.517566851492001</c:v>
                </c:pt>
                <c:pt idx="2853">
                  <c:v>12.5279157962054</c:v>
                </c:pt>
                <c:pt idx="2854">
                  <c:v>12.4512636631943</c:v>
                </c:pt>
                <c:pt idx="2855">
                  <c:v>12.535386660930101</c:v>
                </c:pt>
                <c:pt idx="2856">
                  <c:v>12.622198062488</c:v>
                </c:pt>
                <c:pt idx="2857">
                  <c:v>12.510372414163401</c:v>
                </c:pt>
                <c:pt idx="2858">
                  <c:v>12.559638218089001</c:v>
                </c:pt>
                <c:pt idx="2859">
                  <c:v>12.5655457057016</c:v>
                </c:pt>
                <c:pt idx="2860">
                  <c:v>12.5328875645036</c:v>
                </c:pt>
                <c:pt idx="2861">
                  <c:v>12.683314586971401</c:v>
                </c:pt>
                <c:pt idx="2862">
                  <c:v>12.744043815344099</c:v>
                </c:pt>
                <c:pt idx="2863">
                  <c:v>12.957492268285099</c:v>
                </c:pt>
                <c:pt idx="2864">
                  <c:v>13.2243759105981</c:v>
                </c:pt>
                <c:pt idx="2865">
                  <c:v>13.1456290156194</c:v>
                </c:pt>
                <c:pt idx="2866">
                  <c:v>13.1521085220551</c:v>
                </c:pt>
                <c:pt idx="2867">
                  <c:v>13.0385522899837</c:v>
                </c:pt>
                <c:pt idx="2868">
                  <c:v>13.004850305796401</c:v>
                </c:pt>
                <c:pt idx="2869">
                  <c:v>13.0213580064352</c:v>
                </c:pt>
                <c:pt idx="2870">
                  <c:v>13.1050021067097</c:v>
                </c:pt>
                <c:pt idx="2871">
                  <c:v>13.158919742571401</c:v>
                </c:pt>
                <c:pt idx="2872">
                  <c:v>13.066737125513701</c:v>
                </c:pt>
                <c:pt idx="2873">
                  <c:v>12.8922647776911</c:v>
                </c:pt>
                <c:pt idx="2874">
                  <c:v>12.862263030100401</c:v>
                </c:pt>
                <c:pt idx="2875">
                  <c:v>12.9379253402803</c:v>
                </c:pt>
                <c:pt idx="2876">
                  <c:v>13.022378657206501</c:v>
                </c:pt>
                <c:pt idx="2877">
                  <c:v>13.1040130044862</c:v>
                </c:pt>
                <c:pt idx="2878">
                  <c:v>12.970552902195299</c:v>
                </c:pt>
                <c:pt idx="2879">
                  <c:v>12.989985987921701</c:v>
                </c:pt>
                <c:pt idx="2880">
                  <c:v>12.939656892459301</c:v>
                </c:pt>
                <c:pt idx="2881">
                  <c:v>12.834711946637899</c:v>
                </c:pt>
                <c:pt idx="2882">
                  <c:v>12.893187945794701</c:v>
                </c:pt>
                <c:pt idx="2883">
                  <c:v>12.967971533062199</c:v>
                </c:pt>
                <c:pt idx="2884">
                  <c:v>12.9898324436301</c:v>
                </c:pt>
                <c:pt idx="2885">
                  <c:v>12.745044127383499</c:v>
                </c:pt>
                <c:pt idx="2886">
                  <c:v>12.810770286137201</c:v>
                </c:pt>
                <c:pt idx="2887">
                  <c:v>13.0234324921585</c:v>
                </c:pt>
                <c:pt idx="2888">
                  <c:v>13.155501120479601</c:v>
                </c:pt>
                <c:pt idx="2889">
                  <c:v>13.369486255979099</c:v>
                </c:pt>
                <c:pt idx="2890">
                  <c:v>11.024287966798299</c:v>
                </c:pt>
                <c:pt idx="2891">
                  <c:v>11.0318983542293</c:v>
                </c:pt>
                <c:pt idx="2892">
                  <c:v>11.0198780231791</c:v>
                </c:pt>
                <c:pt idx="2893">
                  <c:v>10.9534200006127</c:v>
                </c:pt>
                <c:pt idx="2894">
                  <c:v>10.898656963494</c:v>
                </c:pt>
                <c:pt idx="2895">
                  <c:v>10.8312083722131</c:v>
                </c:pt>
                <c:pt idx="2896">
                  <c:v>10.8843543564138</c:v>
                </c:pt>
                <c:pt idx="2897">
                  <c:v>10.958369598587799</c:v>
                </c:pt>
                <c:pt idx="2898">
                  <c:v>10.8695259597592</c:v>
                </c:pt>
                <c:pt idx="2899">
                  <c:v>10.972881113984799</c:v>
                </c:pt>
                <c:pt idx="2900">
                  <c:v>11.0677778413369</c:v>
                </c:pt>
                <c:pt idx="2901">
                  <c:v>11.0983046488083</c:v>
                </c:pt>
                <c:pt idx="2902">
                  <c:v>11.087741886743199</c:v>
                </c:pt>
                <c:pt idx="2903">
                  <c:v>10.9920365395899</c:v>
                </c:pt>
                <c:pt idx="2904">
                  <c:v>10.995496244128599</c:v>
                </c:pt>
                <c:pt idx="2905">
                  <c:v>11.0544846715849</c:v>
                </c:pt>
                <c:pt idx="2906">
                  <c:v>11.025536259579001</c:v>
                </c:pt>
                <c:pt idx="2907">
                  <c:v>11.013789230078499</c:v>
                </c:pt>
                <c:pt idx="2908">
                  <c:v>11.052595162303399</c:v>
                </c:pt>
                <c:pt idx="2909">
                  <c:v>11.078457947907699</c:v>
                </c:pt>
                <c:pt idx="2910">
                  <c:v>11.1317657191615</c:v>
                </c:pt>
                <c:pt idx="2911">
                  <c:v>11.1828372210508</c:v>
                </c:pt>
                <c:pt idx="2912">
                  <c:v>11.136174969558899</c:v>
                </c:pt>
                <c:pt idx="2913">
                  <c:v>11.1743328038282</c:v>
                </c:pt>
                <c:pt idx="2914">
                  <c:v>11.1505042560751</c:v>
                </c:pt>
                <c:pt idx="2915">
                  <c:v>11.14499875435</c:v>
                </c:pt>
                <c:pt idx="2916">
                  <c:v>11.2165273276736</c:v>
                </c:pt>
                <c:pt idx="2917">
                  <c:v>11.1727438604009</c:v>
                </c:pt>
                <c:pt idx="2918">
                  <c:v>11.155307592519399</c:v>
                </c:pt>
                <c:pt idx="2919">
                  <c:v>11.0544991491809</c:v>
                </c:pt>
                <c:pt idx="2920">
                  <c:v>11.0198645861848</c:v>
                </c:pt>
                <c:pt idx="2921">
                  <c:v>11.0519949355572</c:v>
                </c:pt>
                <c:pt idx="2922">
                  <c:v>10.973224436448801</c:v>
                </c:pt>
                <c:pt idx="2923">
                  <c:v>10.9566039173619</c:v>
                </c:pt>
                <c:pt idx="2924">
                  <c:v>11.1093982081641</c:v>
                </c:pt>
                <c:pt idx="2925">
                  <c:v>11.083018652683201</c:v>
                </c:pt>
                <c:pt idx="2926">
                  <c:v>11.251987234719699</c:v>
                </c:pt>
                <c:pt idx="2927">
                  <c:v>11.2568130333255</c:v>
                </c:pt>
                <c:pt idx="2928">
                  <c:v>10.749172796343</c:v>
                </c:pt>
                <c:pt idx="2929">
                  <c:v>10.7475672651404</c:v>
                </c:pt>
                <c:pt idx="2930">
                  <c:v>10.677259692597801</c:v>
                </c:pt>
                <c:pt idx="2931">
                  <c:v>10.740463409988999</c:v>
                </c:pt>
                <c:pt idx="2932">
                  <c:v>10.954240251784499</c:v>
                </c:pt>
                <c:pt idx="2933">
                  <c:v>10.903618473627001</c:v>
                </c:pt>
                <c:pt idx="2934">
                  <c:v>10.930510588376899</c:v>
                </c:pt>
                <c:pt idx="2935">
                  <c:v>10.997403958093599</c:v>
                </c:pt>
                <c:pt idx="2936">
                  <c:v>10.825395139541699</c:v>
                </c:pt>
                <c:pt idx="2937">
                  <c:v>10.863739649767799</c:v>
                </c:pt>
                <c:pt idx="2938">
                  <c:v>10.874494079555699</c:v>
                </c:pt>
                <c:pt idx="2939">
                  <c:v>10.829685736686001</c:v>
                </c:pt>
                <c:pt idx="2940">
                  <c:v>10.837593845412499</c:v>
                </c:pt>
                <c:pt idx="2941">
                  <c:v>10.9231962409728</c:v>
                </c:pt>
                <c:pt idx="2942">
                  <c:v>10.902054460316601</c:v>
                </c:pt>
                <c:pt idx="2943">
                  <c:v>10.7230057312021</c:v>
                </c:pt>
                <c:pt idx="2944">
                  <c:v>10.729563157406799</c:v>
                </c:pt>
                <c:pt idx="2945">
                  <c:v>10.836365665684101</c:v>
                </c:pt>
                <c:pt idx="2946">
                  <c:v>10.992373610800801</c:v>
                </c:pt>
                <c:pt idx="2947">
                  <c:v>11.052145000056701</c:v>
                </c:pt>
                <c:pt idx="2948">
                  <c:v>10.9535135861609</c:v>
                </c:pt>
                <c:pt idx="2949">
                  <c:v>11.00724509746</c:v>
                </c:pt>
                <c:pt idx="2950">
                  <c:v>10.962841708018001</c:v>
                </c:pt>
                <c:pt idx="2951">
                  <c:v>10.9714621940604</c:v>
                </c:pt>
                <c:pt idx="2952">
                  <c:v>10.9559738849831</c:v>
                </c:pt>
                <c:pt idx="2953">
                  <c:v>10.932105289374199</c:v>
                </c:pt>
                <c:pt idx="2954">
                  <c:v>10.9928125037094</c:v>
                </c:pt>
                <c:pt idx="2955">
                  <c:v>11.0365689362309</c:v>
                </c:pt>
                <c:pt idx="2956">
                  <c:v>11.040617516712601</c:v>
                </c:pt>
                <c:pt idx="2957">
                  <c:v>10.992300749513401</c:v>
                </c:pt>
                <c:pt idx="2958">
                  <c:v>10.974747398877801</c:v>
                </c:pt>
                <c:pt idx="2959">
                  <c:v>11.035056509938901</c:v>
                </c:pt>
                <c:pt idx="2960">
                  <c:v>11.1459141520368</c:v>
                </c:pt>
                <c:pt idx="2961">
                  <c:v>11.129452371081101</c:v>
                </c:pt>
                <c:pt idx="2962">
                  <c:v>11.212447672759</c:v>
                </c:pt>
                <c:pt idx="2963">
                  <c:v>11.173298287320399</c:v>
                </c:pt>
                <c:pt idx="2964">
                  <c:v>11.020030427318</c:v>
                </c:pt>
                <c:pt idx="2965">
                  <c:v>11.0969675765089</c:v>
                </c:pt>
                <c:pt idx="2966">
                  <c:v>11.1200129982776</c:v>
                </c:pt>
                <c:pt idx="2967">
                  <c:v>10.996304530272401</c:v>
                </c:pt>
                <c:pt idx="2968">
                  <c:v>10.982033990347499</c:v>
                </c:pt>
                <c:pt idx="2969">
                  <c:v>10.9817608515422</c:v>
                </c:pt>
                <c:pt idx="2970">
                  <c:v>11.080577505451</c:v>
                </c:pt>
                <c:pt idx="2971">
                  <c:v>11.137519086720101</c:v>
                </c:pt>
                <c:pt idx="2972">
                  <c:v>11.121476676159901</c:v>
                </c:pt>
                <c:pt idx="2973">
                  <c:v>11.1809869684378</c:v>
                </c:pt>
                <c:pt idx="2974">
                  <c:v>11.078491490162699</c:v>
                </c:pt>
                <c:pt idx="2975">
                  <c:v>11.0758667118702</c:v>
                </c:pt>
                <c:pt idx="2976">
                  <c:v>11.171087599469701</c:v>
                </c:pt>
                <c:pt idx="2977">
                  <c:v>11.1698287229462</c:v>
                </c:pt>
                <c:pt idx="2978">
                  <c:v>11.2071726836827</c:v>
                </c:pt>
                <c:pt idx="2979">
                  <c:v>11.181203135677</c:v>
                </c:pt>
                <c:pt idx="2980">
                  <c:v>11.1869381807415</c:v>
                </c:pt>
                <c:pt idx="2981">
                  <c:v>11.2053257763245</c:v>
                </c:pt>
                <c:pt idx="2982">
                  <c:v>11.173197021168001</c:v>
                </c:pt>
                <c:pt idx="2983">
                  <c:v>11.295494669564</c:v>
                </c:pt>
                <c:pt idx="2984">
                  <c:v>11.2462522098006</c:v>
                </c:pt>
                <c:pt idx="2985">
                  <c:v>11.271700689599299</c:v>
                </c:pt>
                <c:pt idx="2986">
                  <c:v>11.262335965620199</c:v>
                </c:pt>
                <c:pt idx="2987">
                  <c:v>11.2394321426132</c:v>
                </c:pt>
                <c:pt idx="2988">
                  <c:v>11.2492509858285</c:v>
                </c:pt>
                <c:pt idx="2989">
                  <c:v>11.320277635861199</c:v>
                </c:pt>
                <c:pt idx="2990">
                  <c:v>11.304894115982</c:v>
                </c:pt>
                <c:pt idx="2991">
                  <c:v>11.342348716748299</c:v>
                </c:pt>
                <c:pt idx="2992">
                  <c:v>11.3709699791057</c:v>
                </c:pt>
                <c:pt idx="2993">
                  <c:v>11.0803623538645</c:v>
                </c:pt>
                <c:pt idx="2994">
                  <c:v>11.0186654672072</c:v>
                </c:pt>
                <c:pt idx="2995">
                  <c:v>11.0107191397076</c:v>
                </c:pt>
                <c:pt idx="2996">
                  <c:v>11.026328317217599</c:v>
                </c:pt>
                <c:pt idx="2997">
                  <c:v>10.7311817628984</c:v>
                </c:pt>
                <c:pt idx="2998">
                  <c:v>10.7478883190514</c:v>
                </c:pt>
                <c:pt idx="2999">
                  <c:v>10.6603323963667</c:v>
                </c:pt>
                <c:pt idx="3000">
                  <c:v>10.6986278774224</c:v>
                </c:pt>
                <c:pt idx="3001">
                  <c:v>10.691809400703001</c:v>
                </c:pt>
                <c:pt idx="3002">
                  <c:v>10.613037727104899</c:v>
                </c:pt>
                <c:pt idx="3003">
                  <c:v>10.5768833321151</c:v>
                </c:pt>
                <c:pt idx="3004">
                  <c:v>10.4729250126457</c:v>
                </c:pt>
                <c:pt idx="3005">
                  <c:v>10.483431977337</c:v>
                </c:pt>
                <c:pt idx="3006">
                  <c:v>10.525943185374601</c:v>
                </c:pt>
                <c:pt idx="3007">
                  <c:v>10.498674831400701</c:v>
                </c:pt>
                <c:pt idx="3008">
                  <c:v>10.530331025535499</c:v>
                </c:pt>
                <c:pt idx="3009">
                  <c:v>10.4806146179191</c:v>
                </c:pt>
                <c:pt idx="3010">
                  <c:v>10.4252385878409</c:v>
                </c:pt>
                <c:pt idx="3011">
                  <c:v>10.448854405548801</c:v>
                </c:pt>
                <c:pt idx="3012">
                  <c:v>10.501272873016701</c:v>
                </c:pt>
                <c:pt idx="3013">
                  <c:v>10.492960028696601</c:v>
                </c:pt>
                <c:pt idx="3014">
                  <c:v>10.4577253212054</c:v>
                </c:pt>
                <c:pt idx="3015">
                  <c:v>10.455641762274899</c:v>
                </c:pt>
                <c:pt idx="3016">
                  <c:v>10.5068737650474</c:v>
                </c:pt>
                <c:pt idx="3017">
                  <c:v>10.499534497986801</c:v>
                </c:pt>
                <c:pt idx="3018">
                  <c:v>10.6036087522039</c:v>
                </c:pt>
                <c:pt idx="3019">
                  <c:v>10.656519191661801</c:v>
                </c:pt>
                <c:pt idx="3020">
                  <c:v>10.7187470603464</c:v>
                </c:pt>
                <c:pt idx="3021">
                  <c:v>10.720677675162699</c:v>
                </c:pt>
                <c:pt idx="3022">
                  <c:v>10.669714888022501</c:v>
                </c:pt>
                <c:pt idx="3023">
                  <c:v>10.6815108850268</c:v>
                </c:pt>
                <c:pt idx="3024">
                  <c:v>10.734702862813499</c:v>
                </c:pt>
                <c:pt idx="3025">
                  <c:v>10.806995201041101</c:v>
                </c:pt>
                <c:pt idx="3026">
                  <c:v>10.740874137218499</c:v>
                </c:pt>
                <c:pt idx="3027">
                  <c:v>10.746720673184599</c:v>
                </c:pt>
                <c:pt idx="3028">
                  <c:v>10.669554283552401</c:v>
                </c:pt>
                <c:pt idx="3029">
                  <c:v>10.655085076557301</c:v>
                </c:pt>
                <c:pt idx="3030">
                  <c:v>10.694341531770601</c:v>
                </c:pt>
                <c:pt idx="3031">
                  <c:v>10.7396033187645</c:v>
                </c:pt>
                <c:pt idx="3032">
                  <c:v>10.749694415924001</c:v>
                </c:pt>
                <c:pt idx="3033">
                  <c:v>10.884997480989099</c:v>
                </c:pt>
                <c:pt idx="3034">
                  <c:v>10.8311274954675</c:v>
                </c:pt>
                <c:pt idx="3035">
                  <c:v>10.840242849653</c:v>
                </c:pt>
                <c:pt idx="3036">
                  <c:v>10.6545495829678</c:v>
                </c:pt>
                <c:pt idx="3037">
                  <c:v>10.602352926109599</c:v>
                </c:pt>
                <c:pt idx="3038">
                  <c:v>10.6723316041804</c:v>
                </c:pt>
                <c:pt idx="3039">
                  <c:v>10.6994264508608</c:v>
                </c:pt>
                <c:pt idx="3040">
                  <c:v>10.746566105691899</c:v>
                </c:pt>
                <c:pt idx="3041">
                  <c:v>10.654786785452799</c:v>
                </c:pt>
                <c:pt idx="3042">
                  <c:v>10.699307889065601</c:v>
                </c:pt>
                <c:pt idx="3043">
                  <c:v>10.665436403817001</c:v>
                </c:pt>
                <c:pt idx="3044">
                  <c:v>10.684049663103099</c:v>
                </c:pt>
                <c:pt idx="3045">
                  <c:v>10.636711069067101</c:v>
                </c:pt>
                <c:pt idx="3046">
                  <c:v>10.6317090951111</c:v>
                </c:pt>
                <c:pt idx="3047">
                  <c:v>10.664624583139901</c:v>
                </c:pt>
                <c:pt idx="3048">
                  <c:v>10.616247795547901</c:v>
                </c:pt>
                <c:pt idx="3049">
                  <c:v>10.606878553285201</c:v>
                </c:pt>
                <c:pt idx="3050">
                  <c:v>10.616503606673099</c:v>
                </c:pt>
                <c:pt idx="3051">
                  <c:v>10.5385734670111</c:v>
                </c:pt>
                <c:pt idx="3052">
                  <c:v>10.4813018502633</c:v>
                </c:pt>
                <c:pt idx="3053">
                  <c:v>10.494899490743199</c:v>
                </c:pt>
                <c:pt idx="3054">
                  <c:v>10.593660600683</c:v>
                </c:pt>
                <c:pt idx="3055">
                  <c:v>10.618007587892601</c:v>
                </c:pt>
                <c:pt idx="3056">
                  <c:v>10.5930439228047</c:v>
                </c:pt>
                <c:pt idx="3057">
                  <c:v>10.6440285464494</c:v>
                </c:pt>
                <c:pt idx="3058">
                  <c:v>10.562478995291499</c:v>
                </c:pt>
                <c:pt idx="3059">
                  <c:v>10.665744344577</c:v>
                </c:pt>
                <c:pt idx="3060">
                  <c:v>10.610315252983799</c:v>
                </c:pt>
                <c:pt idx="3061">
                  <c:v>10.5729048100307</c:v>
                </c:pt>
                <c:pt idx="3062">
                  <c:v>10.576960958805101</c:v>
                </c:pt>
                <c:pt idx="3063">
                  <c:v>10.493959592123</c:v>
                </c:pt>
                <c:pt idx="3064">
                  <c:v>10.511281040348999</c:v>
                </c:pt>
                <c:pt idx="3065">
                  <c:v>10.5137095940138</c:v>
                </c:pt>
                <c:pt idx="3066">
                  <c:v>10.4887030167056</c:v>
                </c:pt>
                <c:pt idx="3067">
                  <c:v>10.432627683512001</c:v>
                </c:pt>
                <c:pt idx="3068">
                  <c:v>10.446459176712301</c:v>
                </c:pt>
                <c:pt idx="3069">
                  <c:v>10.471402402439599</c:v>
                </c:pt>
                <c:pt idx="3070">
                  <c:v>10.4357060424759</c:v>
                </c:pt>
                <c:pt idx="3071">
                  <c:v>10.3785742120377</c:v>
                </c:pt>
                <c:pt idx="3072">
                  <c:v>10.3832847219653</c:v>
                </c:pt>
                <c:pt idx="3073">
                  <c:v>10.277405650295499</c:v>
                </c:pt>
                <c:pt idx="3074">
                  <c:v>10.3721685665249</c:v>
                </c:pt>
                <c:pt idx="3075">
                  <c:v>10.403581364805699</c:v>
                </c:pt>
                <c:pt idx="3076">
                  <c:v>10.4230041739368</c:v>
                </c:pt>
                <c:pt idx="3077">
                  <c:v>10.389745371832801</c:v>
                </c:pt>
                <c:pt idx="3078">
                  <c:v>10.4058260478183</c:v>
                </c:pt>
                <c:pt idx="3079">
                  <c:v>10.462459481234299</c:v>
                </c:pt>
                <c:pt idx="3080">
                  <c:v>10.4721615364199</c:v>
                </c:pt>
                <c:pt idx="3081">
                  <c:v>10.362133415156199</c:v>
                </c:pt>
                <c:pt idx="3082">
                  <c:v>10.3608037677998</c:v>
                </c:pt>
                <c:pt idx="3083">
                  <c:v>10.3980253723147</c:v>
                </c:pt>
                <c:pt idx="3084">
                  <c:v>10.409259400702</c:v>
                </c:pt>
                <c:pt idx="3085">
                  <c:v>10.310974626170699</c:v>
                </c:pt>
                <c:pt idx="3086">
                  <c:v>10.358814173709399</c:v>
                </c:pt>
                <c:pt idx="3087">
                  <c:v>10.3121320540541</c:v>
                </c:pt>
                <c:pt idx="3088">
                  <c:v>10.1983908843625</c:v>
                </c:pt>
                <c:pt idx="3089">
                  <c:v>10.274282281932701</c:v>
                </c:pt>
                <c:pt idx="3090">
                  <c:v>10.3285537481738</c:v>
                </c:pt>
                <c:pt idx="3091">
                  <c:v>10.2846019901597</c:v>
                </c:pt>
                <c:pt idx="3092">
                  <c:v>10.219518281762801</c:v>
                </c:pt>
                <c:pt idx="3093">
                  <c:v>10.2861115199747</c:v>
                </c:pt>
                <c:pt idx="3094">
                  <c:v>10.210104143896199</c:v>
                </c:pt>
                <c:pt idx="3095">
                  <c:v>10.2414286010825</c:v>
                </c:pt>
                <c:pt idx="3096">
                  <c:v>10.3484988160842</c:v>
                </c:pt>
                <c:pt idx="3097">
                  <c:v>10.2801942559626</c:v>
                </c:pt>
                <c:pt idx="3098">
                  <c:v>10.298399607751699</c:v>
                </c:pt>
                <c:pt idx="3099">
                  <c:v>10.3913220679602</c:v>
                </c:pt>
                <c:pt idx="3100">
                  <c:v>10.3562569697449</c:v>
                </c:pt>
                <c:pt idx="3101">
                  <c:v>10.411323309194399</c:v>
                </c:pt>
                <c:pt idx="3102">
                  <c:v>10.440852369577399</c:v>
                </c:pt>
                <c:pt idx="3103">
                  <c:v>10.502791121709301</c:v>
                </c:pt>
                <c:pt idx="3104">
                  <c:v>10.546491275030199</c:v>
                </c:pt>
                <c:pt idx="3105">
                  <c:v>10.655382744213901</c:v>
                </c:pt>
                <c:pt idx="3106">
                  <c:v>10.740667104858501</c:v>
                </c:pt>
                <c:pt idx="3107">
                  <c:v>10.845235305824</c:v>
                </c:pt>
                <c:pt idx="3108">
                  <c:v>10.847938619595499</c:v>
                </c:pt>
                <c:pt idx="3109">
                  <c:v>10.88444577417</c:v>
                </c:pt>
                <c:pt idx="3110">
                  <c:v>10.8636172960755</c:v>
                </c:pt>
                <c:pt idx="3111">
                  <c:v>10.8555924103287</c:v>
                </c:pt>
                <c:pt idx="3112">
                  <c:v>10.9810322995784</c:v>
                </c:pt>
                <c:pt idx="3113">
                  <c:v>11.022787951179501</c:v>
                </c:pt>
                <c:pt idx="3114">
                  <c:v>11.0930438650444</c:v>
                </c:pt>
                <c:pt idx="3115">
                  <c:v>11.0129244801456</c:v>
                </c:pt>
                <c:pt idx="3116">
                  <c:v>11.042038554944799</c:v>
                </c:pt>
                <c:pt idx="3117">
                  <c:v>11.075352602368101</c:v>
                </c:pt>
                <c:pt idx="3118">
                  <c:v>11.0892296905865</c:v>
                </c:pt>
                <c:pt idx="3119">
                  <c:v>11.0807319002438</c:v>
                </c:pt>
                <c:pt idx="3120">
                  <c:v>11.1522491769952</c:v>
                </c:pt>
                <c:pt idx="3121">
                  <c:v>11.1966534986871</c:v>
                </c:pt>
                <c:pt idx="3122">
                  <c:v>11.298163850728701</c:v>
                </c:pt>
                <c:pt idx="3123">
                  <c:v>11.3497507199019</c:v>
                </c:pt>
                <c:pt idx="3124">
                  <c:v>11.245392669680699</c:v>
                </c:pt>
                <c:pt idx="3125">
                  <c:v>11.2172346368646</c:v>
                </c:pt>
                <c:pt idx="3126">
                  <c:v>11.074119541639099</c:v>
                </c:pt>
                <c:pt idx="3127">
                  <c:v>11.0855357782042</c:v>
                </c:pt>
                <c:pt idx="3128">
                  <c:v>10.9125916369963</c:v>
                </c:pt>
                <c:pt idx="3129">
                  <c:v>10.6898585039489</c:v>
                </c:pt>
                <c:pt idx="3130">
                  <c:v>10.607242878411</c:v>
                </c:pt>
                <c:pt idx="3131">
                  <c:v>10.651501299543501</c:v>
                </c:pt>
                <c:pt idx="3132">
                  <c:v>10.1187525000098</c:v>
                </c:pt>
                <c:pt idx="3133">
                  <c:v>10.137416779549699</c:v>
                </c:pt>
                <c:pt idx="3134">
                  <c:v>10.220028572952399</c:v>
                </c:pt>
                <c:pt idx="3135">
                  <c:v>10.222165606554</c:v>
                </c:pt>
                <c:pt idx="3136">
                  <c:v>10.280595597138101</c:v>
                </c:pt>
                <c:pt idx="3137">
                  <c:v>10.433170958953401</c:v>
                </c:pt>
                <c:pt idx="3138">
                  <c:v>10.4023749373633</c:v>
                </c:pt>
                <c:pt idx="3139">
                  <c:v>10.3523412853708</c:v>
                </c:pt>
                <c:pt idx="3140">
                  <c:v>10.1941337983799</c:v>
                </c:pt>
                <c:pt idx="3141">
                  <c:v>10.1421092609725</c:v>
                </c:pt>
                <c:pt idx="3142">
                  <c:v>10.031316063515099</c:v>
                </c:pt>
                <c:pt idx="3143">
                  <c:v>10.0227907684576</c:v>
                </c:pt>
                <c:pt idx="3144">
                  <c:v>10.0157701034437</c:v>
                </c:pt>
                <c:pt idx="3145">
                  <c:v>9.9082783655912703</c:v>
                </c:pt>
                <c:pt idx="3146">
                  <c:v>9.8216746315130692</c:v>
                </c:pt>
                <c:pt idx="3147">
                  <c:v>9.7937275935858707</c:v>
                </c:pt>
                <c:pt idx="3148">
                  <c:v>12.1427070452105</c:v>
                </c:pt>
                <c:pt idx="3149">
                  <c:v>12.787613082400499</c:v>
                </c:pt>
                <c:pt idx="3150">
                  <c:v>12.8740236875667</c:v>
                </c:pt>
                <c:pt idx="3151">
                  <c:v>12.841657020217699</c:v>
                </c:pt>
                <c:pt idx="3152">
                  <c:v>12.8585062739813</c:v>
                </c:pt>
                <c:pt idx="3153">
                  <c:v>12.9459426224357</c:v>
                </c:pt>
                <c:pt idx="3154">
                  <c:v>12.954959962844701</c:v>
                </c:pt>
                <c:pt idx="3155">
                  <c:v>12.947998286039001</c:v>
                </c:pt>
                <c:pt idx="3156">
                  <c:v>12.866950120656</c:v>
                </c:pt>
                <c:pt idx="3157">
                  <c:v>12.8249428685826</c:v>
                </c:pt>
                <c:pt idx="3158">
                  <c:v>12.7842610146136</c:v>
                </c:pt>
                <c:pt idx="3159">
                  <c:v>12.731765973833999</c:v>
                </c:pt>
                <c:pt idx="3160">
                  <c:v>12.6578902800947</c:v>
                </c:pt>
                <c:pt idx="3161">
                  <c:v>12.7389444981712</c:v>
                </c:pt>
                <c:pt idx="3162">
                  <c:v>12.743450890214801</c:v>
                </c:pt>
                <c:pt idx="3163">
                  <c:v>12.7913729501739</c:v>
                </c:pt>
                <c:pt idx="3164">
                  <c:v>12.8798034616482</c:v>
                </c:pt>
                <c:pt idx="3165">
                  <c:v>12.8568072785105</c:v>
                </c:pt>
                <c:pt idx="3166">
                  <c:v>12.740963766724599</c:v>
                </c:pt>
                <c:pt idx="3167">
                  <c:v>12.8147208200688</c:v>
                </c:pt>
                <c:pt idx="3168">
                  <c:v>12.7387824818522</c:v>
                </c:pt>
                <c:pt idx="3169">
                  <c:v>12.714399994016301</c:v>
                </c:pt>
                <c:pt idx="3170">
                  <c:v>12.7355890834889</c:v>
                </c:pt>
                <c:pt idx="3171">
                  <c:v>12.908393736846</c:v>
                </c:pt>
                <c:pt idx="3172">
                  <c:v>12.803279871793</c:v>
                </c:pt>
                <c:pt idx="3173">
                  <c:v>12.846797331326901</c:v>
                </c:pt>
                <c:pt idx="3174">
                  <c:v>12.9252526369231</c:v>
                </c:pt>
                <c:pt idx="3175">
                  <c:v>12.875622754518201</c:v>
                </c:pt>
                <c:pt idx="3176">
                  <c:v>12.873882214736</c:v>
                </c:pt>
                <c:pt idx="3177">
                  <c:v>12.8318429773859</c:v>
                </c:pt>
                <c:pt idx="3178">
                  <c:v>12.8691506779164</c:v>
                </c:pt>
                <c:pt idx="3179">
                  <c:v>12.896556766896101</c:v>
                </c:pt>
                <c:pt idx="3180">
                  <c:v>12.995196177339</c:v>
                </c:pt>
                <c:pt idx="3181">
                  <c:v>12.8996201881628</c:v>
                </c:pt>
                <c:pt idx="3182">
                  <c:v>12.790696219711</c:v>
                </c:pt>
                <c:pt idx="3183">
                  <c:v>12.7510373216251</c:v>
                </c:pt>
                <c:pt idx="3184">
                  <c:v>12.620973222942901</c:v>
                </c:pt>
                <c:pt idx="3185">
                  <c:v>12.594795268807699</c:v>
                </c:pt>
                <c:pt idx="3186">
                  <c:v>12.503701349217</c:v>
                </c:pt>
                <c:pt idx="3187">
                  <c:v>12.5219420007924</c:v>
                </c:pt>
                <c:pt idx="3188">
                  <c:v>12.460767604817899</c:v>
                </c:pt>
                <c:pt idx="3189">
                  <c:v>12.4202904567448</c:v>
                </c:pt>
                <c:pt idx="3190">
                  <c:v>12.448578531149399</c:v>
                </c:pt>
                <c:pt idx="3191">
                  <c:v>12.532670534468499</c:v>
                </c:pt>
                <c:pt idx="3192">
                  <c:v>12.5740793923393</c:v>
                </c:pt>
                <c:pt idx="3193">
                  <c:v>12.564680451552</c:v>
                </c:pt>
                <c:pt idx="3194">
                  <c:v>12.604307651065501</c:v>
                </c:pt>
                <c:pt idx="3195">
                  <c:v>12.8032319444943</c:v>
                </c:pt>
                <c:pt idx="3196">
                  <c:v>12.759631659011299</c:v>
                </c:pt>
                <c:pt idx="3197">
                  <c:v>12.6527776525944</c:v>
                </c:pt>
                <c:pt idx="3198">
                  <c:v>12.6175823311151</c:v>
                </c:pt>
                <c:pt idx="3199">
                  <c:v>12.620910361304899</c:v>
                </c:pt>
                <c:pt idx="3200">
                  <c:v>12.637001515055699</c:v>
                </c:pt>
                <c:pt idx="3201">
                  <c:v>12.5950839778814</c:v>
                </c:pt>
                <c:pt idx="3202">
                  <c:v>12.610680324537</c:v>
                </c:pt>
                <c:pt idx="3203">
                  <c:v>12.631175203450001</c:v>
                </c:pt>
                <c:pt idx="3204">
                  <c:v>12.6833451060825</c:v>
                </c:pt>
                <c:pt idx="3205">
                  <c:v>12.6002541699701</c:v>
                </c:pt>
                <c:pt idx="3206">
                  <c:v>12.5649264099163</c:v>
                </c:pt>
                <c:pt idx="3207">
                  <c:v>12.526147174736201</c:v>
                </c:pt>
                <c:pt idx="3208">
                  <c:v>12.4759829647705</c:v>
                </c:pt>
                <c:pt idx="3209">
                  <c:v>12.3780111689578</c:v>
                </c:pt>
                <c:pt idx="3210">
                  <c:v>12.4038170054771</c:v>
                </c:pt>
                <c:pt idx="3211">
                  <c:v>12.3968559325677</c:v>
                </c:pt>
                <c:pt idx="3212">
                  <c:v>12.519409297222801</c:v>
                </c:pt>
                <c:pt idx="3213">
                  <c:v>12.557970144244999</c:v>
                </c:pt>
                <c:pt idx="3214">
                  <c:v>12.522620714823301</c:v>
                </c:pt>
                <c:pt idx="3215">
                  <c:v>12.608358530193099</c:v>
                </c:pt>
                <c:pt idx="3216">
                  <c:v>12.646314573298</c:v>
                </c:pt>
                <c:pt idx="3217">
                  <c:v>12.6029282641714</c:v>
                </c:pt>
                <c:pt idx="3218">
                  <c:v>12.6755125916615</c:v>
                </c:pt>
                <c:pt idx="3219">
                  <c:v>12.6879511750746</c:v>
                </c:pt>
                <c:pt idx="3220">
                  <c:v>12.620812505239901</c:v>
                </c:pt>
                <c:pt idx="3221">
                  <c:v>12.6300009880348</c:v>
                </c:pt>
                <c:pt idx="3222">
                  <c:v>12.5479121577551</c:v>
                </c:pt>
                <c:pt idx="3223">
                  <c:v>12.510703173424</c:v>
                </c:pt>
                <c:pt idx="3224">
                  <c:v>12.4249538577954</c:v>
                </c:pt>
                <c:pt idx="3225">
                  <c:v>12.4985354579015</c:v>
                </c:pt>
                <c:pt idx="3226">
                  <c:v>12.3500454885381</c:v>
                </c:pt>
                <c:pt idx="3227">
                  <c:v>12.4324051758576</c:v>
                </c:pt>
                <c:pt idx="3228">
                  <c:v>12.3183009434194</c:v>
                </c:pt>
                <c:pt idx="3229">
                  <c:v>12.344884501580401</c:v>
                </c:pt>
                <c:pt idx="3230">
                  <c:v>12.312115656813001</c:v>
                </c:pt>
                <c:pt idx="3231">
                  <c:v>12.258969588028</c:v>
                </c:pt>
                <c:pt idx="3232">
                  <c:v>12.3664482239883</c:v>
                </c:pt>
                <c:pt idx="3233">
                  <c:v>12.1873930517816</c:v>
                </c:pt>
                <c:pt idx="3234">
                  <c:v>12.326017903963701</c:v>
                </c:pt>
                <c:pt idx="3235">
                  <c:v>12.3076671944512</c:v>
                </c:pt>
                <c:pt idx="3236">
                  <c:v>12.4190514524982</c:v>
                </c:pt>
                <c:pt idx="3237">
                  <c:v>12.502280180659501</c:v>
                </c:pt>
                <c:pt idx="3238">
                  <c:v>12.506400913810101</c:v>
                </c:pt>
                <c:pt idx="3239">
                  <c:v>12.4674399701687</c:v>
                </c:pt>
                <c:pt idx="3240">
                  <c:v>12.3875631260826</c:v>
                </c:pt>
                <c:pt idx="3241">
                  <c:v>12.3637438941519</c:v>
                </c:pt>
                <c:pt idx="3242">
                  <c:v>12.3368633171699</c:v>
                </c:pt>
                <c:pt idx="3243">
                  <c:v>12.2827557404134</c:v>
                </c:pt>
                <c:pt idx="3244">
                  <c:v>12.3033357725273</c:v>
                </c:pt>
                <c:pt idx="3245">
                  <c:v>12.30341903699</c:v>
                </c:pt>
                <c:pt idx="3246">
                  <c:v>12.2515776492217</c:v>
                </c:pt>
                <c:pt idx="3247">
                  <c:v>12.245894138929801</c:v>
                </c:pt>
                <c:pt idx="3248">
                  <c:v>12.219431167546499</c:v>
                </c:pt>
                <c:pt idx="3249">
                  <c:v>12.3491745416533</c:v>
                </c:pt>
                <c:pt idx="3250">
                  <c:v>12.2777624788487</c:v>
                </c:pt>
                <c:pt idx="3251">
                  <c:v>12.2964386020486</c:v>
                </c:pt>
                <c:pt idx="3252">
                  <c:v>12.6721024908807</c:v>
                </c:pt>
                <c:pt idx="3253">
                  <c:v>12.636894307750699</c:v>
                </c:pt>
                <c:pt idx="3254">
                  <c:v>12.762150481332901</c:v>
                </c:pt>
                <c:pt idx="3255">
                  <c:v>12.7326255755834</c:v>
                </c:pt>
                <c:pt idx="3256">
                  <c:v>12.6879755957138</c:v>
                </c:pt>
                <c:pt idx="3257">
                  <c:v>12.7278041911126</c:v>
                </c:pt>
                <c:pt idx="3258">
                  <c:v>12.7571719709156</c:v>
                </c:pt>
                <c:pt idx="3259">
                  <c:v>12.8274103329165</c:v>
                </c:pt>
                <c:pt idx="3260">
                  <c:v>12.7840764840304</c:v>
                </c:pt>
                <c:pt idx="3261">
                  <c:v>12.677608728235599</c:v>
                </c:pt>
                <c:pt idx="3262">
                  <c:v>12.4650877308265</c:v>
                </c:pt>
                <c:pt idx="3263">
                  <c:v>12.404707079091001</c:v>
                </c:pt>
                <c:pt idx="3264">
                  <c:v>12.4499802353918</c:v>
                </c:pt>
                <c:pt idx="3265">
                  <c:v>12.3062973261629</c:v>
                </c:pt>
                <c:pt idx="3266">
                  <c:v>12.375528597197</c:v>
                </c:pt>
                <c:pt idx="3267">
                  <c:v>12.3127574860408</c:v>
                </c:pt>
                <c:pt idx="3268">
                  <c:v>12.3478356534289</c:v>
                </c:pt>
                <c:pt idx="3269">
                  <c:v>12.5339783159927</c:v>
                </c:pt>
                <c:pt idx="3270">
                  <c:v>12.5951068489828</c:v>
                </c:pt>
                <c:pt idx="3271">
                  <c:v>12.5272078983405</c:v>
                </c:pt>
                <c:pt idx="3272">
                  <c:v>12.583464270581899</c:v>
                </c:pt>
                <c:pt idx="3273">
                  <c:v>12.719185207779899</c:v>
                </c:pt>
                <c:pt idx="3274">
                  <c:v>12.6587054326742</c:v>
                </c:pt>
                <c:pt idx="3275">
                  <c:v>12.676614294024301</c:v>
                </c:pt>
                <c:pt idx="3276">
                  <c:v>12.800204793971201</c:v>
                </c:pt>
                <c:pt idx="3277">
                  <c:v>12.667510779229399</c:v>
                </c:pt>
                <c:pt idx="3278">
                  <c:v>12.633014522684</c:v>
                </c:pt>
                <c:pt idx="3279">
                  <c:v>12.520901442046201</c:v>
                </c:pt>
                <c:pt idx="3280">
                  <c:v>12.4664144599507</c:v>
                </c:pt>
                <c:pt idx="3281">
                  <c:v>12.4511425607154</c:v>
                </c:pt>
                <c:pt idx="3282">
                  <c:v>12.418194236369001</c:v>
                </c:pt>
                <c:pt idx="3283">
                  <c:v>12.313121138281501</c:v>
                </c:pt>
                <c:pt idx="3284">
                  <c:v>12.3316279583071</c:v>
                </c:pt>
                <c:pt idx="3285">
                  <c:v>12.393487999489601</c:v>
                </c:pt>
                <c:pt idx="3286">
                  <c:v>12.4566399798238</c:v>
                </c:pt>
                <c:pt idx="3287">
                  <c:v>12.4892506012296</c:v>
                </c:pt>
                <c:pt idx="3288">
                  <c:v>12.490549006447599</c:v>
                </c:pt>
                <c:pt idx="3289">
                  <c:v>12.5583492084931</c:v>
                </c:pt>
                <c:pt idx="3290">
                  <c:v>12.610286109236799</c:v>
                </c:pt>
                <c:pt idx="3291">
                  <c:v>12.726838369420699</c:v>
                </c:pt>
                <c:pt idx="3292">
                  <c:v>12.7079505170364</c:v>
                </c:pt>
                <c:pt idx="3293">
                  <c:v>12.6472649038386</c:v>
                </c:pt>
                <c:pt idx="3294">
                  <c:v>12.603082479136701</c:v>
                </c:pt>
                <c:pt idx="3295">
                  <c:v>12.6479269476672</c:v>
                </c:pt>
                <c:pt idx="3296">
                  <c:v>12.662414560693501</c:v>
                </c:pt>
                <c:pt idx="3297">
                  <c:v>12.584890970274399</c:v>
                </c:pt>
                <c:pt idx="3298">
                  <c:v>12.594501991215401</c:v>
                </c:pt>
                <c:pt idx="3299">
                  <c:v>12.564233852666501</c:v>
                </c:pt>
                <c:pt idx="3300">
                  <c:v>12.5305459554924</c:v>
                </c:pt>
                <c:pt idx="3301">
                  <c:v>12.4422260643498</c:v>
                </c:pt>
                <c:pt idx="3302">
                  <c:v>12.2585127243622</c:v>
                </c:pt>
                <c:pt idx="3303">
                  <c:v>12.1564035938635</c:v>
                </c:pt>
                <c:pt idx="3304">
                  <c:v>12.138259665337999</c:v>
                </c:pt>
                <c:pt idx="3305">
                  <c:v>11.9882903387439</c:v>
                </c:pt>
                <c:pt idx="3306">
                  <c:v>11.832027660541</c:v>
                </c:pt>
                <c:pt idx="3307">
                  <c:v>11.850103050335401</c:v>
                </c:pt>
                <c:pt idx="3308">
                  <c:v>11.858390480425999</c:v>
                </c:pt>
                <c:pt idx="3309">
                  <c:v>11.966368628861501</c:v>
                </c:pt>
                <c:pt idx="3310">
                  <c:v>11.8437877873947</c:v>
                </c:pt>
                <c:pt idx="3311">
                  <c:v>11.4925733498181</c:v>
                </c:pt>
                <c:pt idx="3312">
                  <c:v>11.3817303624426</c:v>
                </c:pt>
                <c:pt idx="3313">
                  <c:v>11.263444387304</c:v>
                </c:pt>
                <c:pt idx="3314">
                  <c:v>11.1948025224732</c:v>
                </c:pt>
                <c:pt idx="3315">
                  <c:v>11.0370598055681</c:v>
                </c:pt>
                <c:pt idx="3316">
                  <c:v>10.8871914608041</c:v>
                </c:pt>
                <c:pt idx="3317">
                  <c:v>10.884640788082899</c:v>
                </c:pt>
                <c:pt idx="3318">
                  <c:v>10.816613496551801</c:v>
                </c:pt>
                <c:pt idx="3319">
                  <c:v>11.0015027442602</c:v>
                </c:pt>
                <c:pt idx="3320">
                  <c:v>11.1019434817622</c:v>
                </c:pt>
                <c:pt idx="3321">
                  <c:v>11.2388618887259</c:v>
                </c:pt>
                <c:pt idx="3322">
                  <c:v>11.2940511780207</c:v>
                </c:pt>
                <c:pt idx="3323">
                  <c:v>11.2255186868842</c:v>
                </c:pt>
                <c:pt idx="3324">
                  <c:v>11.303270860266601</c:v>
                </c:pt>
                <c:pt idx="3325">
                  <c:v>11.4696572799376</c:v>
                </c:pt>
                <c:pt idx="3326">
                  <c:v>11.3696810068739</c:v>
                </c:pt>
                <c:pt idx="3327">
                  <c:v>11.2473085659901</c:v>
                </c:pt>
                <c:pt idx="3328">
                  <c:v>11.099088575130001</c:v>
                </c:pt>
                <c:pt idx="3329">
                  <c:v>11.1686018554346</c:v>
                </c:pt>
                <c:pt idx="3330">
                  <c:v>11.2116109909242</c:v>
                </c:pt>
                <c:pt idx="3331">
                  <c:v>11.191504745806601</c:v>
                </c:pt>
                <c:pt idx="3332">
                  <c:v>11.240940418545</c:v>
                </c:pt>
                <c:pt idx="3333">
                  <c:v>11.1815249602327</c:v>
                </c:pt>
                <c:pt idx="3334">
                  <c:v>11.044156583927199</c:v>
                </c:pt>
                <c:pt idx="3335">
                  <c:v>11.0939584713002</c:v>
                </c:pt>
                <c:pt idx="3336">
                  <c:v>11.0218571718899</c:v>
                </c:pt>
                <c:pt idx="3337">
                  <c:v>11.0303511855022</c:v>
                </c:pt>
                <c:pt idx="3338">
                  <c:v>11.1649987015072</c:v>
                </c:pt>
                <c:pt idx="3339">
                  <c:v>11.132243404115901</c:v>
                </c:pt>
                <c:pt idx="3340">
                  <c:v>11.170389893791899</c:v>
                </c:pt>
                <c:pt idx="3341">
                  <c:v>11.2390128829466</c:v>
                </c:pt>
                <c:pt idx="3342">
                  <c:v>11.145083301973701</c:v>
                </c:pt>
                <c:pt idx="3343">
                  <c:v>11.2671636562321</c:v>
                </c:pt>
                <c:pt idx="3344">
                  <c:v>10.968868719528899</c:v>
                </c:pt>
                <c:pt idx="3345">
                  <c:v>10.904548291125399</c:v>
                </c:pt>
                <c:pt idx="3346">
                  <c:v>10.8310140688092</c:v>
                </c:pt>
                <c:pt idx="3347">
                  <c:v>10.8426675813744</c:v>
                </c:pt>
                <c:pt idx="3348">
                  <c:v>10.6746497727347</c:v>
                </c:pt>
                <c:pt idx="3349">
                  <c:v>10.707284776032701</c:v>
                </c:pt>
                <c:pt idx="3350">
                  <c:v>10.805786776702099</c:v>
                </c:pt>
                <c:pt idx="3351">
                  <c:v>10.6877726210255</c:v>
                </c:pt>
                <c:pt idx="3352">
                  <c:v>10.6217513901257</c:v>
                </c:pt>
                <c:pt idx="3353">
                  <c:v>10.6147019990921</c:v>
                </c:pt>
                <c:pt idx="3354">
                  <c:v>10.6332028984651</c:v>
                </c:pt>
                <c:pt idx="3355">
                  <c:v>10.6151951321621</c:v>
                </c:pt>
                <c:pt idx="3356">
                  <c:v>10.4840433309075</c:v>
                </c:pt>
                <c:pt idx="3357">
                  <c:v>10.4788422147773</c:v>
                </c:pt>
                <c:pt idx="3358">
                  <c:v>10.444853058550599</c:v>
                </c:pt>
                <c:pt idx="3359">
                  <c:v>10.549319758843399</c:v>
                </c:pt>
                <c:pt idx="3360">
                  <c:v>10.517688805816601</c:v>
                </c:pt>
                <c:pt idx="3361">
                  <c:v>10.603773835078499</c:v>
                </c:pt>
                <c:pt idx="3362">
                  <c:v>10.6531793262068</c:v>
                </c:pt>
                <c:pt idx="3363">
                  <c:v>10.6322047701697</c:v>
                </c:pt>
                <c:pt idx="3364">
                  <c:v>10.561710776577</c:v>
                </c:pt>
                <c:pt idx="3365">
                  <c:v>10.8239279044946</c:v>
                </c:pt>
                <c:pt idx="3366">
                  <c:v>10.9227692837094</c:v>
                </c:pt>
                <c:pt idx="3367">
                  <c:v>10.975108767965599</c:v>
                </c:pt>
                <c:pt idx="3368">
                  <c:v>11.105801787134901</c:v>
                </c:pt>
                <c:pt idx="3369">
                  <c:v>11.116490252656201</c:v>
                </c:pt>
                <c:pt idx="3370">
                  <c:v>11.0905998907567</c:v>
                </c:pt>
                <c:pt idx="3371">
                  <c:v>11.136774322912199</c:v>
                </c:pt>
                <c:pt idx="3372">
                  <c:v>11.0662379285362</c:v>
                </c:pt>
                <c:pt idx="3373">
                  <c:v>11.147474698422601</c:v>
                </c:pt>
                <c:pt idx="3374">
                  <c:v>11.187188155737401</c:v>
                </c:pt>
                <c:pt idx="3375">
                  <c:v>11.326355719177201</c:v>
                </c:pt>
                <c:pt idx="3376">
                  <c:v>11.2718409569357</c:v>
                </c:pt>
                <c:pt idx="3377">
                  <c:v>11.262152108283299</c:v>
                </c:pt>
                <c:pt idx="3378">
                  <c:v>11.1347380490348</c:v>
                </c:pt>
                <c:pt idx="3379">
                  <c:v>11.130181262207801</c:v>
                </c:pt>
                <c:pt idx="3380">
                  <c:v>11.2631034234319</c:v>
                </c:pt>
                <c:pt idx="3381">
                  <c:v>11.2944295482376</c:v>
                </c:pt>
                <c:pt idx="3382">
                  <c:v>11.3063407937174</c:v>
                </c:pt>
                <c:pt idx="3383">
                  <c:v>11.274605628590299</c:v>
                </c:pt>
                <c:pt idx="3384">
                  <c:v>11.3302088737658</c:v>
                </c:pt>
                <c:pt idx="3385">
                  <c:v>11.4512222242537</c:v>
                </c:pt>
                <c:pt idx="3386">
                  <c:v>11.4360889186595</c:v>
                </c:pt>
                <c:pt idx="3387">
                  <c:v>11.5274117224248</c:v>
                </c:pt>
                <c:pt idx="3388">
                  <c:v>11.4373071940219</c:v>
                </c:pt>
                <c:pt idx="3389">
                  <c:v>11.630448041382801</c:v>
                </c:pt>
                <c:pt idx="3390">
                  <c:v>11.576634605928801</c:v>
                </c:pt>
                <c:pt idx="3391">
                  <c:v>11.600852260513101</c:v>
                </c:pt>
                <c:pt idx="3392">
                  <c:v>11.6478390813154</c:v>
                </c:pt>
                <c:pt idx="3393">
                  <c:v>11.6058966154747</c:v>
                </c:pt>
                <c:pt idx="3394">
                  <c:v>11.684508177472701</c:v>
                </c:pt>
                <c:pt idx="3395">
                  <c:v>11.7930840475414</c:v>
                </c:pt>
                <c:pt idx="3396">
                  <c:v>11.8025721955325</c:v>
                </c:pt>
                <c:pt idx="3397">
                  <c:v>11.859247102159401</c:v>
                </c:pt>
                <c:pt idx="3398">
                  <c:v>11.9880369194449</c:v>
                </c:pt>
                <c:pt idx="3399">
                  <c:v>11.888367355772001</c:v>
                </c:pt>
                <c:pt idx="3400">
                  <c:v>11.9117296539817</c:v>
                </c:pt>
                <c:pt idx="3401">
                  <c:v>11.896744662072599</c:v>
                </c:pt>
                <c:pt idx="3402">
                  <c:v>11.936177011004601</c:v>
                </c:pt>
                <c:pt idx="3403">
                  <c:v>11.900539074118401</c:v>
                </c:pt>
                <c:pt idx="3404">
                  <c:v>11.7621351746313</c:v>
                </c:pt>
                <c:pt idx="3405">
                  <c:v>11.812474536742799</c:v>
                </c:pt>
                <c:pt idx="3406">
                  <c:v>11.8669799072538</c:v>
                </c:pt>
                <c:pt idx="3407">
                  <c:v>11.781942258772901</c:v>
                </c:pt>
                <c:pt idx="3408">
                  <c:v>11.7798097592982</c:v>
                </c:pt>
                <c:pt idx="3409">
                  <c:v>8.6570232801068698</c:v>
                </c:pt>
                <c:pt idx="3410">
                  <c:v>8.6233834475154207</c:v>
                </c:pt>
                <c:pt idx="3411">
                  <c:v>8.7004933144979404</c:v>
                </c:pt>
                <c:pt idx="3412">
                  <c:v>8.7028946711549509</c:v>
                </c:pt>
                <c:pt idx="3413">
                  <c:v>8.6860062428690199</c:v>
                </c:pt>
                <c:pt idx="3414">
                  <c:v>8.71907074968518</c:v>
                </c:pt>
                <c:pt idx="3415">
                  <c:v>8.7730203124872297</c:v>
                </c:pt>
                <c:pt idx="3416">
                  <c:v>8.8113142096909804</c:v>
                </c:pt>
                <c:pt idx="3417">
                  <c:v>8.8064312706950894</c:v>
                </c:pt>
                <c:pt idx="3418">
                  <c:v>8.8104576324677293</c:v>
                </c:pt>
                <c:pt idx="3419">
                  <c:v>8.7780087282543402</c:v>
                </c:pt>
                <c:pt idx="3420">
                  <c:v>8.5655472276781097</c:v>
                </c:pt>
                <c:pt idx="3421">
                  <c:v>8.6360693837607307</c:v>
                </c:pt>
                <c:pt idx="3422">
                  <c:v>8.5853953841447908</c:v>
                </c:pt>
                <c:pt idx="3423">
                  <c:v>8.5773171873820502</c:v>
                </c:pt>
                <c:pt idx="3424">
                  <c:v>8.5514298577673191</c:v>
                </c:pt>
                <c:pt idx="3425">
                  <c:v>8.6798810394576602</c:v>
                </c:pt>
                <c:pt idx="3426">
                  <c:v>8.7919528677735705</c:v>
                </c:pt>
                <c:pt idx="3427">
                  <c:v>8.79532745441713</c:v>
                </c:pt>
                <c:pt idx="3428">
                  <c:v>8.8469493974289701</c:v>
                </c:pt>
                <c:pt idx="3429">
                  <c:v>8.8396022541310799</c:v>
                </c:pt>
                <c:pt idx="3430">
                  <c:v>8.8893805982645393</c:v>
                </c:pt>
                <c:pt idx="3431">
                  <c:v>8.9079729086469897</c:v>
                </c:pt>
                <c:pt idx="3432">
                  <c:v>8.8677401620119696</c:v>
                </c:pt>
                <c:pt idx="3433">
                  <c:v>8.9094859107048201</c:v>
                </c:pt>
                <c:pt idx="3434">
                  <c:v>8.9364177616534501</c:v>
                </c:pt>
                <c:pt idx="3435">
                  <c:v>8.9864664398219194</c:v>
                </c:pt>
                <c:pt idx="3436">
                  <c:v>8.9917537421776395</c:v>
                </c:pt>
                <c:pt idx="3437">
                  <c:v>8.9968809031482309</c:v>
                </c:pt>
                <c:pt idx="3438">
                  <c:v>9.0043744365604006</c:v>
                </c:pt>
                <c:pt idx="3439">
                  <c:v>9.0497394610838295</c:v>
                </c:pt>
                <c:pt idx="3440">
                  <c:v>9.0496631592831704</c:v>
                </c:pt>
                <c:pt idx="3441">
                  <c:v>9.0009889409078792</c:v>
                </c:pt>
                <c:pt idx="3442">
                  <c:v>9.0284915139499908</c:v>
                </c:pt>
                <c:pt idx="3443">
                  <c:v>8.9797154590216106</c:v>
                </c:pt>
                <c:pt idx="3444">
                  <c:v>9.0429054109440692</c:v>
                </c:pt>
                <c:pt idx="3445">
                  <c:v>9.0232179354652509</c:v>
                </c:pt>
                <c:pt idx="3446">
                  <c:v>9.0726445506300308</c:v>
                </c:pt>
                <c:pt idx="3447">
                  <c:v>9.0411870879577094</c:v>
                </c:pt>
                <c:pt idx="3448">
                  <c:v>8.9956227606476808</c:v>
                </c:pt>
                <c:pt idx="3449">
                  <c:v>9.0450912770172796</c:v>
                </c:pt>
                <c:pt idx="3450">
                  <c:v>8.9785696581088192</c:v>
                </c:pt>
                <c:pt idx="3451">
                  <c:v>8.8969859571322107</c:v>
                </c:pt>
                <c:pt idx="3452">
                  <c:v>8.87366908330314</c:v>
                </c:pt>
                <c:pt idx="3453">
                  <c:v>8.8367519701820694</c:v>
                </c:pt>
                <c:pt idx="3454">
                  <c:v>8.8937218814511692</c:v>
                </c:pt>
                <c:pt idx="3455">
                  <c:v>8.7729073537727196</c:v>
                </c:pt>
                <c:pt idx="3456">
                  <c:v>8.8800666941135997</c:v>
                </c:pt>
                <c:pt idx="3457">
                  <c:v>8.9505447634233501</c:v>
                </c:pt>
                <c:pt idx="3458">
                  <c:v>9.0017511741148493</c:v>
                </c:pt>
                <c:pt idx="3459">
                  <c:v>8.9629282507523609</c:v>
                </c:pt>
                <c:pt idx="3460">
                  <c:v>8.8578857039310304</c:v>
                </c:pt>
                <c:pt idx="3461">
                  <c:v>8.9222033497768294</c:v>
                </c:pt>
                <c:pt idx="3462">
                  <c:v>8.8625132944351108</c:v>
                </c:pt>
                <c:pt idx="3463">
                  <c:v>8.7410232671400792</c:v>
                </c:pt>
                <c:pt idx="3464">
                  <c:v>8.7539774106610508</c:v>
                </c:pt>
                <c:pt idx="3465">
                  <c:v>8.7287730424848995</c:v>
                </c:pt>
                <c:pt idx="3466">
                  <c:v>8.6742546162200593</c:v>
                </c:pt>
                <c:pt idx="3467">
                  <c:v>8.6134969788846707</c:v>
                </c:pt>
                <c:pt idx="3468">
                  <c:v>8.66636150631013</c:v>
                </c:pt>
                <c:pt idx="3469">
                  <c:v>8.5750222885615202</c:v>
                </c:pt>
                <c:pt idx="3470">
                  <c:v>8.6416929201312005</c:v>
                </c:pt>
                <c:pt idx="3471">
                  <c:v>8.81245850430542</c:v>
                </c:pt>
                <c:pt idx="3472">
                  <c:v>8.8395235975783102</c:v>
                </c:pt>
                <c:pt idx="3473">
                  <c:v>8.8468244255989497</c:v>
                </c:pt>
                <c:pt idx="3474">
                  <c:v>8.9063870609262104</c:v>
                </c:pt>
                <c:pt idx="3475">
                  <c:v>8.9428340250624494</c:v>
                </c:pt>
                <c:pt idx="3476">
                  <c:v>8.8969557924475406</c:v>
                </c:pt>
                <c:pt idx="3477">
                  <c:v>8.7743124484888302</c:v>
                </c:pt>
                <c:pt idx="3478">
                  <c:v>8.8516480903636801</c:v>
                </c:pt>
                <c:pt idx="3479">
                  <c:v>8.8144432807906501</c:v>
                </c:pt>
                <c:pt idx="3480">
                  <c:v>8.7986333778510399</c:v>
                </c:pt>
                <c:pt idx="3481">
                  <c:v>8.8515437412549591</c:v>
                </c:pt>
                <c:pt idx="3482">
                  <c:v>8.8704106838466696</c:v>
                </c:pt>
                <c:pt idx="3483">
                  <c:v>8.9592558055894305</c:v>
                </c:pt>
                <c:pt idx="3484">
                  <c:v>8.9533174164065201</c:v>
                </c:pt>
                <c:pt idx="3485">
                  <c:v>9.0086671544462096</c:v>
                </c:pt>
                <c:pt idx="3486">
                  <c:v>9.0044067807746693</c:v>
                </c:pt>
                <c:pt idx="3487">
                  <c:v>9.0060073587699705</c:v>
                </c:pt>
                <c:pt idx="3488">
                  <c:v>9.0239450220224402</c:v>
                </c:pt>
                <c:pt idx="3489">
                  <c:v>9.0723138529927407</c:v>
                </c:pt>
                <c:pt idx="3490">
                  <c:v>9.0485211821895302</c:v>
                </c:pt>
                <c:pt idx="3491">
                  <c:v>9.0153690383318406</c:v>
                </c:pt>
                <c:pt idx="3492">
                  <c:v>9.0770675148199107</c:v>
                </c:pt>
                <c:pt idx="3493">
                  <c:v>9.0880642788754908</c:v>
                </c:pt>
                <c:pt idx="3494">
                  <c:v>9.0245265669258004</c:v>
                </c:pt>
                <c:pt idx="3495">
                  <c:v>8.9965220681120108</c:v>
                </c:pt>
                <c:pt idx="3496">
                  <c:v>8.9453409428265402</c:v>
                </c:pt>
                <c:pt idx="3497">
                  <c:v>8.9088590152963505</c:v>
                </c:pt>
                <c:pt idx="3498">
                  <c:v>8.9195522163761005</c:v>
                </c:pt>
                <c:pt idx="3499">
                  <c:v>8.9459625981679807</c:v>
                </c:pt>
                <c:pt idx="3500">
                  <c:v>8.9438164542058995</c:v>
                </c:pt>
                <c:pt idx="3501">
                  <c:v>8.9951492552416195</c:v>
                </c:pt>
                <c:pt idx="3502">
                  <c:v>8.9889221252531701</c:v>
                </c:pt>
                <c:pt idx="3503">
                  <c:v>8.9579347471250905</c:v>
                </c:pt>
                <c:pt idx="3504">
                  <c:v>8.9742033304315996</c:v>
                </c:pt>
                <c:pt idx="3505">
                  <c:v>8.9446387327331003</c:v>
                </c:pt>
                <c:pt idx="3506">
                  <c:v>8.9729674675419293</c:v>
                </c:pt>
                <c:pt idx="3507">
                  <c:v>9.0295781153390902</c:v>
                </c:pt>
                <c:pt idx="3508">
                  <c:v>8.9615568214647894</c:v>
                </c:pt>
                <c:pt idx="3509">
                  <c:v>8.9531867874407904</c:v>
                </c:pt>
                <c:pt idx="3510">
                  <c:v>8.9662614842864308</c:v>
                </c:pt>
                <c:pt idx="3511">
                  <c:v>9.0199666663979308</c:v>
                </c:pt>
                <c:pt idx="3512">
                  <c:v>8.6626116357466891</c:v>
                </c:pt>
                <c:pt idx="3513">
                  <c:v>8.5472389302786205</c:v>
                </c:pt>
                <c:pt idx="3514">
                  <c:v>8.5116968907640906</c:v>
                </c:pt>
                <c:pt idx="3515">
                  <c:v>8.4420008662100692</c:v>
                </c:pt>
                <c:pt idx="3516">
                  <c:v>8.3965300320600296</c:v>
                </c:pt>
                <c:pt idx="3517">
                  <c:v>8.4150074104206798</c:v>
                </c:pt>
                <c:pt idx="3518">
                  <c:v>8.5176343117416309</c:v>
                </c:pt>
                <c:pt idx="3519">
                  <c:v>8.4846647049410109</c:v>
                </c:pt>
                <c:pt idx="3520">
                  <c:v>8.4625060081601493</c:v>
                </c:pt>
                <c:pt idx="3521">
                  <c:v>8.4950084875188505</c:v>
                </c:pt>
                <c:pt idx="3522">
                  <c:v>8.3798922502616904</c:v>
                </c:pt>
                <c:pt idx="3523">
                  <c:v>8.3457420268154401</c:v>
                </c:pt>
                <c:pt idx="3524">
                  <c:v>8.4219414327233402</c:v>
                </c:pt>
                <c:pt idx="3525">
                  <c:v>8.4659433543131399</c:v>
                </c:pt>
                <c:pt idx="3526">
                  <c:v>8.4280114670772992</c:v>
                </c:pt>
                <c:pt idx="3527">
                  <c:v>8.4789769474639698</c:v>
                </c:pt>
                <c:pt idx="3528">
                  <c:v>8.4827775301276898</c:v>
                </c:pt>
                <c:pt idx="3529">
                  <c:v>8.4198324282543595</c:v>
                </c:pt>
                <c:pt idx="3530">
                  <c:v>8.4111830960183003</c:v>
                </c:pt>
                <c:pt idx="3531">
                  <c:v>8.4076305344800097</c:v>
                </c:pt>
                <c:pt idx="3532">
                  <c:v>8.4223227113241599</c:v>
                </c:pt>
                <c:pt idx="3533">
                  <c:v>8.5237588248820408</c:v>
                </c:pt>
                <c:pt idx="3534">
                  <c:v>8.5499436166824196</c:v>
                </c:pt>
                <c:pt idx="3535">
                  <c:v>8.5327158443150406</c:v>
                </c:pt>
                <c:pt idx="3536">
                  <c:v>8.54387121633094</c:v>
                </c:pt>
                <c:pt idx="3537">
                  <c:v>8.6124820164388201</c:v>
                </c:pt>
                <c:pt idx="3538">
                  <c:v>8.6395097415153099</c:v>
                </c:pt>
                <c:pt idx="3539">
                  <c:v>8.6795430106666007</c:v>
                </c:pt>
                <c:pt idx="3540">
                  <c:v>8.7030738836934294</c:v>
                </c:pt>
                <c:pt idx="3541">
                  <c:v>8.7807105642813106</c:v>
                </c:pt>
                <c:pt idx="3542">
                  <c:v>8.7910000266445998</c:v>
                </c:pt>
                <c:pt idx="3543">
                  <c:v>8.8175167774617709</c:v>
                </c:pt>
                <c:pt idx="3544">
                  <c:v>8.9099819040210502</c:v>
                </c:pt>
                <c:pt idx="3545">
                  <c:v>8.8432922914688099</c:v>
                </c:pt>
                <c:pt idx="3546">
                  <c:v>8.8451969646080695</c:v>
                </c:pt>
                <c:pt idx="3547">
                  <c:v>8.8783767515676892</c:v>
                </c:pt>
                <c:pt idx="3548">
                  <c:v>8.9155770827821605</c:v>
                </c:pt>
                <c:pt idx="3549">
                  <c:v>8.8875323619745892</c:v>
                </c:pt>
                <c:pt idx="3550">
                  <c:v>8.8567685872181698</c:v>
                </c:pt>
                <c:pt idx="3551">
                  <c:v>8.8183994791353904</c:v>
                </c:pt>
                <c:pt idx="3552">
                  <c:v>8.8184088855187301</c:v>
                </c:pt>
                <c:pt idx="3553">
                  <c:v>8.8342054844819593</c:v>
                </c:pt>
                <c:pt idx="3554">
                  <c:v>8.8235574748891796</c:v>
                </c:pt>
                <c:pt idx="3555">
                  <c:v>8.8294253918883392</c:v>
                </c:pt>
                <c:pt idx="3556">
                  <c:v>8.7265749001797008</c:v>
                </c:pt>
                <c:pt idx="3557">
                  <c:v>8.5808561982347005</c:v>
                </c:pt>
                <c:pt idx="3558">
                  <c:v>8.5582684864089593</c:v>
                </c:pt>
                <c:pt idx="3559">
                  <c:v>8.6024093265478605</c:v>
                </c:pt>
                <c:pt idx="3560">
                  <c:v>8.6309986818558393</c:v>
                </c:pt>
                <c:pt idx="3561">
                  <c:v>8.5609216009540603</c:v>
                </c:pt>
                <c:pt idx="3562">
                  <c:v>8.6137111968721705</c:v>
                </c:pt>
                <c:pt idx="3563">
                  <c:v>8.6762364682359792</c:v>
                </c:pt>
                <c:pt idx="3564">
                  <c:v>8.7474806871334394</c:v>
                </c:pt>
                <c:pt idx="3565">
                  <c:v>8.7418220303181293</c:v>
                </c:pt>
                <c:pt idx="3566">
                  <c:v>8.7737963090101303</c:v>
                </c:pt>
                <c:pt idx="3567">
                  <c:v>8.8100954707606594</c:v>
                </c:pt>
                <c:pt idx="3568">
                  <c:v>8.8682505667920992</c:v>
                </c:pt>
                <c:pt idx="3569">
                  <c:v>8.8512423058086007</c:v>
                </c:pt>
                <c:pt idx="3570">
                  <c:v>8.9094941537768992</c:v>
                </c:pt>
                <c:pt idx="3571">
                  <c:v>8.8770803972169698</c:v>
                </c:pt>
                <c:pt idx="3572">
                  <c:v>8.8506819351460102</c:v>
                </c:pt>
                <c:pt idx="3573">
                  <c:v>8.8984138426009096</c:v>
                </c:pt>
                <c:pt idx="3574">
                  <c:v>8.9779012815382409</c:v>
                </c:pt>
                <c:pt idx="3575">
                  <c:v>8.9892287285007608</c:v>
                </c:pt>
                <c:pt idx="3576">
                  <c:v>8.9890357161591794</c:v>
                </c:pt>
                <c:pt idx="3577">
                  <c:v>8.9085478106181508</c:v>
                </c:pt>
                <c:pt idx="3578">
                  <c:v>8.8784122442795699</c:v>
                </c:pt>
                <c:pt idx="3579">
                  <c:v>8.9482419134075908</c:v>
                </c:pt>
                <c:pt idx="3580">
                  <c:v>8.9519850056863497</c:v>
                </c:pt>
                <c:pt idx="3581">
                  <c:v>8.8875112320805592</c:v>
                </c:pt>
                <c:pt idx="3582">
                  <c:v>8.8173846820521007</c:v>
                </c:pt>
                <c:pt idx="3583">
                  <c:v>8.7849559634619308</c:v>
                </c:pt>
                <c:pt idx="3584">
                  <c:v>8.7297198034985595</c:v>
                </c:pt>
                <c:pt idx="3585">
                  <c:v>8.73635514844025</c:v>
                </c:pt>
                <c:pt idx="3586">
                  <c:v>8.7712199716678398</c:v>
                </c:pt>
                <c:pt idx="3587">
                  <c:v>8.7610333672177703</c:v>
                </c:pt>
                <c:pt idx="3588">
                  <c:v>8.8248584011205295</c:v>
                </c:pt>
                <c:pt idx="3589">
                  <c:v>8.8517887308048593</c:v>
                </c:pt>
                <c:pt idx="3590">
                  <c:v>8.8405203694809007</c:v>
                </c:pt>
                <c:pt idx="3591">
                  <c:v>8.8415613092868295</c:v>
                </c:pt>
                <c:pt idx="3592">
                  <c:v>8.8303972849049508</c:v>
                </c:pt>
                <c:pt idx="3593">
                  <c:v>8.8096279055357503</c:v>
                </c:pt>
                <c:pt idx="3594">
                  <c:v>8.7774280655201</c:v>
                </c:pt>
                <c:pt idx="3595">
                  <c:v>8.8192829691052506</c:v>
                </c:pt>
                <c:pt idx="3596">
                  <c:v>8.8640352058410699</c:v>
                </c:pt>
                <c:pt idx="3597">
                  <c:v>8.8793646391365009</c:v>
                </c:pt>
                <c:pt idx="3598">
                  <c:v>8.8786210777755592</c:v>
                </c:pt>
                <c:pt idx="3599">
                  <c:v>8.8043136195096494</c:v>
                </c:pt>
                <c:pt idx="3600">
                  <c:v>8.8167203974995498</c:v>
                </c:pt>
                <c:pt idx="3601">
                  <c:v>8.8122871686129898</c:v>
                </c:pt>
                <c:pt idx="3602">
                  <c:v>8.8259654742120492</c:v>
                </c:pt>
                <c:pt idx="3603">
                  <c:v>8.8756404577084496</c:v>
                </c:pt>
                <c:pt idx="3604">
                  <c:v>8.8690239272688096</c:v>
                </c:pt>
                <c:pt idx="3605">
                  <c:v>8.8610514241109293</c:v>
                </c:pt>
                <c:pt idx="3606">
                  <c:v>8.8238489240852793</c:v>
                </c:pt>
                <c:pt idx="3607">
                  <c:v>8.8865831939209006</c:v>
                </c:pt>
                <c:pt idx="3608">
                  <c:v>8.9355734511781506</c:v>
                </c:pt>
                <c:pt idx="3609">
                  <c:v>8.9599065899273498</c:v>
                </c:pt>
                <c:pt idx="3610">
                  <c:v>8.9830357671530408</c:v>
                </c:pt>
                <c:pt idx="3611">
                  <c:v>9.0057436054569493</c:v>
                </c:pt>
                <c:pt idx="3612">
                  <c:v>9.0204118202915708</c:v>
                </c:pt>
                <c:pt idx="3613">
                  <c:v>8.9848612752055796</c:v>
                </c:pt>
                <c:pt idx="3614">
                  <c:v>8.9715089493253597</c:v>
                </c:pt>
                <c:pt idx="3615">
                  <c:v>8.9692464037900006</c:v>
                </c:pt>
                <c:pt idx="3616">
                  <c:v>9.0109259565941393</c:v>
                </c:pt>
                <c:pt idx="3617">
                  <c:v>9.0375939128124401</c:v>
                </c:pt>
                <c:pt idx="3618">
                  <c:v>9.0680320325780794</c:v>
                </c:pt>
                <c:pt idx="3619">
                  <c:v>9.0745967408269603</c:v>
                </c:pt>
                <c:pt idx="3620">
                  <c:v>9.0894338117665292</c:v>
                </c:pt>
                <c:pt idx="3621">
                  <c:v>9.0716420544738501</c:v>
                </c:pt>
                <c:pt idx="3622">
                  <c:v>9.0222186161151701</c:v>
                </c:pt>
                <c:pt idx="3623">
                  <c:v>9.0088544805645299</c:v>
                </c:pt>
                <c:pt idx="3624">
                  <c:v>8.9980928662267292</c:v>
                </c:pt>
                <c:pt idx="3625">
                  <c:v>9.0181218701399999</c:v>
                </c:pt>
                <c:pt idx="3626">
                  <c:v>9.0145483628382408</c:v>
                </c:pt>
                <c:pt idx="3627">
                  <c:v>8.9892225949509807</c:v>
                </c:pt>
                <c:pt idx="3628">
                  <c:v>8.9632345133750899</c:v>
                </c:pt>
                <c:pt idx="3629">
                  <c:v>8.8933773111654997</c:v>
                </c:pt>
                <c:pt idx="3630">
                  <c:v>8.8921947414923892</c:v>
                </c:pt>
                <c:pt idx="3631">
                  <c:v>8.9161015872085798</c:v>
                </c:pt>
                <c:pt idx="3632">
                  <c:v>8.9776510777162795</c:v>
                </c:pt>
                <c:pt idx="3633">
                  <c:v>8.9890412655968905</c:v>
                </c:pt>
                <c:pt idx="3634">
                  <c:v>8.9846721938218899</c:v>
                </c:pt>
                <c:pt idx="3635">
                  <c:v>8.9531908373588092</c:v>
                </c:pt>
                <c:pt idx="3636">
                  <c:v>8.9356594863749894</c:v>
                </c:pt>
                <c:pt idx="3637">
                  <c:v>8.9043452617633108</c:v>
                </c:pt>
                <c:pt idx="3638">
                  <c:v>8.7774438097423904</c:v>
                </c:pt>
                <c:pt idx="3639">
                  <c:v>8.84309510402373</c:v>
                </c:pt>
                <c:pt idx="3640">
                  <c:v>8.8246082021080507</c:v>
                </c:pt>
                <c:pt idx="3641">
                  <c:v>8.8277099533352796</c:v>
                </c:pt>
                <c:pt idx="3642">
                  <c:v>8.7625132250348905</c:v>
                </c:pt>
                <c:pt idx="3643">
                  <c:v>8.8193059657317594</c:v>
                </c:pt>
                <c:pt idx="3644">
                  <c:v>8.8487416925268594</c:v>
                </c:pt>
                <c:pt idx="3645">
                  <c:v>8.9201566971673998</c:v>
                </c:pt>
                <c:pt idx="3646">
                  <c:v>8.8739770706300902</c:v>
                </c:pt>
                <c:pt idx="3647">
                  <c:v>8.8205483347067499</c:v>
                </c:pt>
                <c:pt idx="3648">
                  <c:v>8.8142511047102996</c:v>
                </c:pt>
                <c:pt idx="3649">
                  <c:v>8.8087119425064007</c:v>
                </c:pt>
                <c:pt idx="3650">
                  <c:v>8.6687566758265895</c:v>
                </c:pt>
                <c:pt idx="3651">
                  <c:v>8.6262752188706102</c:v>
                </c:pt>
                <c:pt idx="3652">
                  <c:v>8.6306295534322999</c:v>
                </c:pt>
                <c:pt idx="3653">
                  <c:v>8.6316909698344606</c:v>
                </c:pt>
                <c:pt idx="3654">
                  <c:v>8.46869974152</c:v>
                </c:pt>
                <c:pt idx="3655">
                  <c:v>8.4511503478034804</c:v>
                </c:pt>
                <c:pt idx="3656">
                  <c:v>8.3353161868977192</c:v>
                </c:pt>
                <c:pt idx="3657">
                  <c:v>8.2356617690106404</c:v>
                </c:pt>
                <c:pt idx="3658">
                  <c:v>8.0904103433093102</c:v>
                </c:pt>
                <c:pt idx="3659">
                  <c:v>7.9494784207029596</c:v>
                </c:pt>
                <c:pt idx="3660">
                  <c:v>7.9245948409030396</c:v>
                </c:pt>
                <c:pt idx="3661">
                  <c:v>7.7547844784475997</c:v>
                </c:pt>
                <c:pt idx="3662">
                  <c:v>7.6670748506373796</c:v>
                </c:pt>
                <c:pt idx="3663">
                  <c:v>7.8121320408693897</c:v>
                </c:pt>
                <c:pt idx="3664">
                  <c:v>7.8670252331174</c:v>
                </c:pt>
                <c:pt idx="3665">
                  <c:v>7.9941395639633201</c:v>
                </c:pt>
                <c:pt idx="3666">
                  <c:v>7.8491222953206004</c:v>
                </c:pt>
                <c:pt idx="3667">
                  <c:v>7.7289665806749799</c:v>
                </c:pt>
                <c:pt idx="3668">
                  <c:v>7.2503847735565001</c:v>
                </c:pt>
                <c:pt idx="3669">
                  <c:v>7.2920736405184696</c:v>
                </c:pt>
                <c:pt idx="3670">
                  <c:v>7.1386279139257898</c:v>
                </c:pt>
                <c:pt idx="3671">
                  <c:v>6.53035381098148</c:v>
                </c:pt>
                <c:pt idx="3672">
                  <c:v>6.6547215824106196</c:v>
                </c:pt>
                <c:pt idx="3673">
                  <c:v>6.2229800596624703</c:v>
                </c:pt>
                <c:pt idx="3674">
                  <c:v>6.1784768464802298</c:v>
                </c:pt>
                <c:pt idx="3675">
                  <c:v>5.7383976373503902</c:v>
                </c:pt>
                <c:pt idx="3676">
                  <c:v>5.71824576369937</c:v>
                </c:pt>
                <c:pt idx="3677">
                  <c:v>5.6845669045970597</c:v>
                </c:pt>
                <c:pt idx="3678">
                  <c:v>5.5254426981406297</c:v>
                </c:pt>
                <c:pt idx="3679">
                  <c:v>5.8747084633413102</c:v>
                </c:pt>
                <c:pt idx="3680">
                  <c:v>6.0550563718157502</c:v>
                </c:pt>
                <c:pt idx="3681">
                  <c:v>6.3482469509202302</c:v>
                </c:pt>
                <c:pt idx="3682">
                  <c:v>6.1738431878983198</c:v>
                </c:pt>
                <c:pt idx="3683">
                  <c:v>6.1488182249706202</c:v>
                </c:pt>
                <c:pt idx="3684">
                  <c:v>6.3679610301917897</c:v>
                </c:pt>
                <c:pt idx="3685">
                  <c:v>6.2282340995776799</c:v>
                </c:pt>
                <c:pt idx="3686">
                  <c:v>6.1917478436023599</c:v>
                </c:pt>
                <c:pt idx="3687">
                  <c:v>6.0154932211852996</c:v>
                </c:pt>
                <c:pt idx="3688">
                  <c:v>6.2197185661755103</c:v>
                </c:pt>
                <c:pt idx="3689">
                  <c:v>6.4002877516192003</c:v>
                </c:pt>
                <c:pt idx="3690">
                  <c:v>6.4574368556506796</c:v>
                </c:pt>
                <c:pt idx="3691">
                  <c:v>6.6180902686581096</c:v>
                </c:pt>
                <c:pt idx="3692">
                  <c:v>6.5291896097784399</c:v>
                </c:pt>
                <c:pt idx="3693">
                  <c:v>6.55423063599478</c:v>
                </c:pt>
                <c:pt idx="3694">
                  <c:v>6.3552351812474202</c:v>
                </c:pt>
                <c:pt idx="3695">
                  <c:v>6.2436203652413802</c:v>
                </c:pt>
                <c:pt idx="3696">
                  <c:v>6.4471406206210604</c:v>
                </c:pt>
                <c:pt idx="3697">
                  <c:v>6.3706593206740596</c:v>
                </c:pt>
                <c:pt idx="3698">
                  <c:v>6.2097708819262198</c:v>
                </c:pt>
                <c:pt idx="3699">
                  <c:v>6.2111366919635396</c:v>
                </c:pt>
                <c:pt idx="3700">
                  <c:v>6.2227398319619702</c:v>
                </c:pt>
                <c:pt idx="3701">
                  <c:v>6.1848348524540597</c:v>
                </c:pt>
                <c:pt idx="3702">
                  <c:v>6.3438674159488304</c:v>
                </c:pt>
                <c:pt idx="3703">
                  <c:v>6.4937696955786404</c:v>
                </c:pt>
                <c:pt idx="3704">
                  <c:v>6.69488461831937</c:v>
                </c:pt>
                <c:pt idx="3705">
                  <c:v>6.7093442282275797</c:v>
                </c:pt>
                <c:pt idx="3706">
                  <c:v>6.6519602878932398</c:v>
                </c:pt>
                <c:pt idx="3707">
                  <c:v>6.5640533910926697</c:v>
                </c:pt>
                <c:pt idx="3708">
                  <c:v>6.5519272819007703</c:v>
                </c:pt>
                <c:pt idx="3709">
                  <c:v>6.4238574802802697</c:v>
                </c:pt>
                <c:pt idx="3710">
                  <c:v>6.4998891675080097</c:v>
                </c:pt>
                <c:pt idx="3711">
                  <c:v>6.5903246698238496</c:v>
                </c:pt>
                <c:pt idx="3712">
                  <c:v>6.4569923875403896</c:v>
                </c:pt>
                <c:pt idx="3713">
                  <c:v>6.4331580038897096</c:v>
                </c:pt>
                <c:pt idx="3714">
                  <c:v>6.2775823631379204</c:v>
                </c:pt>
                <c:pt idx="3715">
                  <c:v>6.2954192294762699</c:v>
                </c:pt>
                <c:pt idx="3716">
                  <c:v>6.2409863603680797</c:v>
                </c:pt>
                <c:pt idx="3717">
                  <c:v>6.4973777087640796</c:v>
                </c:pt>
                <c:pt idx="3718">
                  <c:v>6.4796691388438497</c:v>
                </c:pt>
                <c:pt idx="3719">
                  <c:v>6.56829113978067</c:v>
                </c:pt>
                <c:pt idx="3720">
                  <c:v>6.5655450472963404</c:v>
                </c:pt>
                <c:pt idx="3721">
                  <c:v>6.5257736591971804</c:v>
                </c:pt>
                <c:pt idx="3722">
                  <c:v>6.5892821804489001</c:v>
                </c:pt>
                <c:pt idx="3723">
                  <c:v>6.7602922101340104</c:v>
                </c:pt>
                <c:pt idx="3724">
                  <c:v>6.9127110937906897</c:v>
                </c:pt>
                <c:pt idx="3725">
                  <c:v>6.9294245948562603</c:v>
                </c:pt>
                <c:pt idx="3726">
                  <c:v>6.8935256303332597</c:v>
                </c:pt>
                <c:pt idx="3727">
                  <c:v>6.9116993431153704</c:v>
                </c:pt>
                <c:pt idx="3728">
                  <c:v>7.0934195320331304</c:v>
                </c:pt>
                <c:pt idx="3729">
                  <c:v>7.3075386763796297</c:v>
                </c:pt>
                <c:pt idx="3730">
                  <c:v>7.3591931603710004</c:v>
                </c:pt>
                <c:pt idx="3731">
                  <c:v>7.5331388706043496</c:v>
                </c:pt>
                <c:pt idx="3732">
                  <c:v>7.5190221678204496</c:v>
                </c:pt>
                <c:pt idx="3733">
                  <c:v>7.3841149418149099</c:v>
                </c:pt>
                <c:pt idx="3734">
                  <c:v>7.2827042450035302</c:v>
                </c:pt>
                <c:pt idx="3735">
                  <c:v>7.0049727042910002</c:v>
                </c:pt>
                <c:pt idx="3736">
                  <c:v>7.0270278455342696</c:v>
                </c:pt>
                <c:pt idx="3737">
                  <c:v>7.0513747275606597</c:v>
                </c:pt>
                <c:pt idx="3738">
                  <c:v>7.3335252503506396</c:v>
                </c:pt>
                <c:pt idx="3739">
                  <c:v>7.2723238197197597</c:v>
                </c:pt>
                <c:pt idx="3740">
                  <c:v>7.2956357054293601</c:v>
                </c:pt>
                <c:pt idx="3741">
                  <c:v>7.2328606056740101</c:v>
                </c:pt>
                <c:pt idx="3742">
                  <c:v>7.2395567745534501</c:v>
                </c:pt>
                <c:pt idx="3743">
                  <c:v>7.3015815737239196</c:v>
                </c:pt>
                <c:pt idx="3744">
                  <c:v>7.1486687184162498</c:v>
                </c:pt>
                <c:pt idx="3745">
                  <c:v>7.1356427848294697</c:v>
                </c:pt>
                <c:pt idx="3746">
                  <c:v>7.0821194068668696</c:v>
                </c:pt>
                <c:pt idx="3747">
                  <c:v>7.1790000252757098</c:v>
                </c:pt>
                <c:pt idx="3748">
                  <c:v>7.1832422115806001</c:v>
                </c:pt>
                <c:pt idx="3749">
                  <c:v>7.1699394202027502</c:v>
                </c:pt>
                <c:pt idx="3750">
                  <c:v>7.3049784229438401</c:v>
                </c:pt>
                <c:pt idx="3751">
                  <c:v>7.3142223135327296</c:v>
                </c:pt>
                <c:pt idx="3752">
                  <c:v>7.4123569995647198</c:v>
                </c:pt>
                <c:pt idx="3753">
                  <c:v>7.3490000348798299</c:v>
                </c:pt>
                <c:pt idx="3754">
                  <c:v>7.2642167238467099</c:v>
                </c:pt>
                <c:pt idx="3755">
                  <c:v>7.2008828613452902</c:v>
                </c:pt>
                <c:pt idx="3756">
                  <c:v>7.2976542131233604</c:v>
                </c:pt>
                <c:pt idx="3757">
                  <c:v>7.3391927392475402</c:v>
                </c:pt>
                <c:pt idx="3758">
                  <c:v>7.4055224446247401</c:v>
                </c:pt>
                <c:pt idx="3759">
                  <c:v>7.5363703400354902</c:v>
                </c:pt>
                <c:pt idx="3760">
                  <c:v>7.5621564491975501</c:v>
                </c:pt>
                <c:pt idx="3761">
                  <c:v>7.5665898135879299</c:v>
                </c:pt>
                <c:pt idx="3762">
                  <c:v>7.5661179723671896</c:v>
                </c:pt>
                <c:pt idx="3763">
                  <c:v>7.6246659936919299</c:v>
                </c:pt>
                <c:pt idx="3764">
                  <c:v>7.6592310377957302</c:v>
                </c:pt>
                <c:pt idx="3765">
                  <c:v>7.6569807753275301</c:v>
                </c:pt>
                <c:pt idx="3766">
                  <c:v>7.6187927676960703</c:v>
                </c:pt>
                <c:pt idx="3767">
                  <c:v>7.7587169178664901</c:v>
                </c:pt>
                <c:pt idx="3768">
                  <c:v>7.5883074526501204</c:v>
                </c:pt>
                <c:pt idx="3769">
                  <c:v>7.6310972104635697</c:v>
                </c:pt>
                <c:pt idx="3770">
                  <c:v>7.7486777108729497</c:v>
                </c:pt>
                <c:pt idx="3771">
                  <c:v>7.6991930984928301</c:v>
                </c:pt>
                <c:pt idx="3772">
                  <c:v>7.7140782033860296</c:v>
                </c:pt>
                <c:pt idx="3773">
                  <c:v>7.6899828928156699</c:v>
                </c:pt>
                <c:pt idx="3774">
                  <c:v>7.8296296203278004</c:v>
                </c:pt>
                <c:pt idx="3775">
                  <c:v>7.7790805522391997</c:v>
                </c:pt>
                <c:pt idx="3776">
                  <c:v>7.8305448104105801</c:v>
                </c:pt>
                <c:pt idx="3777">
                  <c:v>7.8983261461285599</c:v>
                </c:pt>
                <c:pt idx="3778">
                  <c:v>7.9660471042576004</c:v>
                </c:pt>
                <c:pt idx="3779">
                  <c:v>7.95158472685441</c:v>
                </c:pt>
                <c:pt idx="3780">
                  <c:v>7.9227415389353597</c:v>
                </c:pt>
                <c:pt idx="3781">
                  <c:v>7.9086426767626996</c:v>
                </c:pt>
                <c:pt idx="3782">
                  <c:v>7.9254570823981902</c:v>
                </c:pt>
                <c:pt idx="3783">
                  <c:v>7.8873588041504501</c:v>
                </c:pt>
                <c:pt idx="3784">
                  <c:v>7.86450033126739</c:v>
                </c:pt>
                <c:pt idx="3785">
                  <c:v>7.8122601128781604</c:v>
                </c:pt>
                <c:pt idx="3786">
                  <c:v>7.7912562748879699</c:v>
                </c:pt>
                <c:pt idx="3787">
                  <c:v>7.85751416300368</c:v>
                </c:pt>
                <c:pt idx="3788">
                  <c:v>7.83563713995391</c:v>
                </c:pt>
                <c:pt idx="3789">
                  <c:v>7.8326188409898698</c:v>
                </c:pt>
                <c:pt idx="3790">
                  <c:v>7.9333062606959901</c:v>
                </c:pt>
                <c:pt idx="3791">
                  <c:v>7.9616010923118701</c:v>
                </c:pt>
                <c:pt idx="3792">
                  <c:v>7.9194911010754003</c:v>
                </c:pt>
                <c:pt idx="3793">
                  <c:v>7.98139277464694</c:v>
                </c:pt>
                <c:pt idx="3794">
                  <c:v>8.0197354721450598</c:v>
                </c:pt>
                <c:pt idx="3795">
                  <c:v>7.9089696679751</c:v>
                </c:pt>
                <c:pt idx="3796">
                  <c:v>7.9135018622064202</c:v>
                </c:pt>
                <c:pt idx="3797">
                  <c:v>7.9537650451836601</c:v>
                </c:pt>
                <c:pt idx="3798">
                  <c:v>7.8615616768984298</c:v>
                </c:pt>
                <c:pt idx="3799">
                  <c:v>7.9178888273424102</c:v>
                </c:pt>
                <c:pt idx="3800">
                  <c:v>8.0009183498813101</c:v>
                </c:pt>
                <c:pt idx="3801">
                  <c:v>8.0702025694932598</c:v>
                </c:pt>
                <c:pt idx="3802">
                  <c:v>8.1540933474827995</c:v>
                </c:pt>
                <c:pt idx="3803">
                  <c:v>8.1855103005488807</c:v>
                </c:pt>
                <c:pt idx="3804">
                  <c:v>8.2424355707422805</c:v>
                </c:pt>
                <c:pt idx="3805">
                  <c:v>8.2174125206043591</c:v>
                </c:pt>
                <c:pt idx="3806">
                  <c:v>8.1552860437216097</c:v>
                </c:pt>
                <c:pt idx="3807">
                  <c:v>7.8639433130302301</c:v>
                </c:pt>
                <c:pt idx="3808">
                  <c:v>7.9146906911158101</c:v>
                </c:pt>
                <c:pt idx="3809">
                  <c:v>7.8317172463710296</c:v>
                </c:pt>
                <c:pt idx="3810">
                  <c:v>7.7751767440505004</c:v>
                </c:pt>
                <c:pt idx="3811">
                  <c:v>7.8070542126279898</c:v>
                </c:pt>
                <c:pt idx="3812">
                  <c:v>7.9520986614625304</c:v>
                </c:pt>
                <c:pt idx="3813">
                  <c:v>7.9415425284819001</c:v>
                </c:pt>
                <c:pt idx="3814">
                  <c:v>8.0278185977001097</c:v>
                </c:pt>
                <c:pt idx="3815">
                  <c:v>8.0033446484927193</c:v>
                </c:pt>
                <c:pt idx="3816">
                  <c:v>8.0474964843300008</c:v>
                </c:pt>
                <c:pt idx="3817">
                  <c:v>8.1943759912755105</c:v>
                </c:pt>
                <c:pt idx="3818">
                  <c:v>8.2224391742734895</c:v>
                </c:pt>
                <c:pt idx="3819">
                  <c:v>8.3460643875921203</c:v>
                </c:pt>
                <c:pt idx="3820">
                  <c:v>8.5127485930386797</c:v>
                </c:pt>
                <c:pt idx="3821">
                  <c:v>8.4949325678407792</c:v>
                </c:pt>
                <c:pt idx="3822">
                  <c:v>8.5042904337742495</c:v>
                </c:pt>
                <c:pt idx="3823">
                  <c:v>8.3541196622593503</c:v>
                </c:pt>
                <c:pt idx="3824">
                  <c:v>8.3730260923817905</c:v>
                </c:pt>
                <c:pt idx="3825">
                  <c:v>8.3069634742831102</c:v>
                </c:pt>
                <c:pt idx="3826">
                  <c:v>8.38873978807427</c:v>
                </c:pt>
                <c:pt idx="3827">
                  <c:v>8.3766566117532903</c:v>
                </c:pt>
                <c:pt idx="3828">
                  <c:v>8.40283090645719</c:v>
                </c:pt>
                <c:pt idx="3829">
                  <c:v>8.3878603570172192</c:v>
                </c:pt>
                <c:pt idx="3830">
                  <c:v>8.37349419804546</c:v>
                </c:pt>
                <c:pt idx="3831">
                  <c:v>8.4093984438492804</c:v>
                </c:pt>
                <c:pt idx="3832">
                  <c:v>8.2296655889045596</c:v>
                </c:pt>
                <c:pt idx="3833">
                  <c:v>8.1876973202376497</c:v>
                </c:pt>
                <c:pt idx="3834">
                  <c:v>7.9163691338055502</c:v>
                </c:pt>
                <c:pt idx="3835">
                  <c:v>7.9625790249225599</c:v>
                </c:pt>
                <c:pt idx="3836">
                  <c:v>8.0371635473856102</c:v>
                </c:pt>
                <c:pt idx="3837">
                  <c:v>8.1831570291891094</c:v>
                </c:pt>
                <c:pt idx="3838">
                  <c:v>8.3536949723986194</c:v>
                </c:pt>
                <c:pt idx="3839">
                  <c:v>8.1194729510514101</c:v>
                </c:pt>
                <c:pt idx="3840">
                  <c:v>8.2510220079607794</c:v>
                </c:pt>
                <c:pt idx="3841">
                  <c:v>8.2566433319336099</c:v>
                </c:pt>
                <c:pt idx="3842">
                  <c:v>8.3535975942517808</c:v>
                </c:pt>
                <c:pt idx="3843">
                  <c:v>8.5350320925006606</c:v>
                </c:pt>
                <c:pt idx="3844">
                  <c:v>8.5043427797104592</c:v>
                </c:pt>
                <c:pt idx="3845">
                  <c:v>8.4350261290813098</c:v>
                </c:pt>
                <c:pt idx="3846">
                  <c:v>8.4774618342869097</c:v>
                </c:pt>
                <c:pt idx="3847">
                  <c:v>8.6297552001725002</c:v>
                </c:pt>
                <c:pt idx="3848">
                  <c:v>8.6349552535931</c:v>
                </c:pt>
                <c:pt idx="3849">
                  <c:v>8.6867450366259202</c:v>
                </c:pt>
                <c:pt idx="3850">
                  <c:v>8.6075348797042395</c:v>
                </c:pt>
                <c:pt idx="3851">
                  <c:v>8.5950898403687308</c:v>
                </c:pt>
                <c:pt idx="3852">
                  <c:v>8.6226103014036894</c:v>
                </c:pt>
                <c:pt idx="3853">
                  <c:v>8.8260755188582394</c:v>
                </c:pt>
                <c:pt idx="3854">
                  <c:v>8.8001301844928008</c:v>
                </c:pt>
                <c:pt idx="3855">
                  <c:v>8.7899599085255105</c:v>
                </c:pt>
                <c:pt idx="3856">
                  <c:v>8.7779700770759099</c:v>
                </c:pt>
                <c:pt idx="3857">
                  <c:v>8.67557530080955</c:v>
                </c:pt>
                <c:pt idx="3858">
                  <c:v>8.8691853268434109</c:v>
                </c:pt>
                <c:pt idx="3859">
                  <c:v>8.8501040658915908</c:v>
                </c:pt>
                <c:pt idx="3860">
                  <c:v>8.9702796534868998</c:v>
                </c:pt>
                <c:pt idx="3861">
                  <c:v>9.0580160200215403</c:v>
                </c:pt>
                <c:pt idx="3862">
                  <c:v>9.0380345224098804</c:v>
                </c:pt>
                <c:pt idx="3863">
                  <c:v>9.0207143117927995</c:v>
                </c:pt>
                <c:pt idx="3864">
                  <c:v>8.9322395022559693</c:v>
                </c:pt>
                <c:pt idx="3865">
                  <c:v>8.8538954646175991</c:v>
                </c:pt>
                <c:pt idx="3866">
                  <c:v>8.8176796488929892</c:v>
                </c:pt>
                <c:pt idx="3867">
                  <c:v>8.7660890024094797</c:v>
                </c:pt>
                <c:pt idx="3868">
                  <c:v>8.8533125312279104</c:v>
                </c:pt>
                <c:pt idx="3869">
                  <c:v>8.8805429728480494</c:v>
                </c:pt>
                <c:pt idx="3870">
                  <c:v>8.9756422375509306</c:v>
                </c:pt>
                <c:pt idx="3871">
                  <c:v>9.0161971185840901</c:v>
                </c:pt>
                <c:pt idx="3872">
                  <c:v>8.8989259317885505</c:v>
                </c:pt>
                <c:pt idx="3873">
                  <c:v>8.9477338341509594</c:v>
                </c:pt>
                <c:pt idx="3874">
                  <c:v>8.9757012692903899</c:v>
                </c:pt>
                <c:pt idx="3875">
                  <c:v>8.9793273078015101</c:v>
                </c:pt>
                <c:pt idx="3876">
                  <c:v>9.0401208869095502</c:v>
                </c:pt>
                <c:pt idx="3877">
                  <c:v>9.0319409885834006</c:v>
                </c:pt>
                <c:pt idx="3878">
                  <c:v>9.1050350904049502</c:v>
                </c:pt>
                <c:pt idx="3879">
                  <c:v>9.1116964818647297</c:v>
                </c:pt>
                <c:pt idx="3880">
                  <c:v>9.1350907789577107</c:v>
                </c:pt>
                <c:pt idx="3881">
                  <c:v>9.1816578348147093</c:v>
                </c:pt>
                <c:pt idx="3882">
                  <c:v>9.5962260084607394</c:v>
                </c:pt>
                <c:pt idx="3883">
                  <c:v>9.7123553872081096</c:v>
                </c:pt>
                <c:pt idx="3884">
                  <c:v>9.7018809933547008</c:v>
                </c:pt>
                <c:pt idx="3885">
                  <c:v>9.6034103474026509</c:v>
                </c:pt>
                <c:pt idx="3886">
                  <c:v>9.7074308831193807</c:v>
                </c:pt>
                <c:pt idx="3887">
                  <c:v>9.6098443405512395</c:v>
                </c:pt>
                <c:pt idx="3888">
                  <c:v>9.6455908709789906</c:v>
                </c:pt>
                <c:pt idx="3889">
                  <c:v>9.6138722809005106</c:v>
                </c:pt>
                <c:pt idx="3890">
                  <c:v>9.6394005125794102</c:v>
                </c:pt>
                <c:pt idx="3891">
                  <c:v>9.6077411671865498</c:v>
                </c:pt>
                <c:pt idx="3892">
                  <c:v>9.6539413572566097</c:v>
                </c:pt>
                <c:pt idx="3893">
                  <c:v>9.6181909298341708</c:v>
                </c:pt>
                <c:pt idx="3894">
                  <c:v>9.5367753786913294</c:v>
                </c:pt>
                <c:pt idx="3895">
                  <c:v>9.3882617536773303</c:v>
                </c:pt>
                <c:pt idx="3896">
                  <c:v>9.3049830466717207</c:v>
                </c:pt>
                <c:pt idx="3897">
                  <c:v>9.1259946950651791</c:v>
                </c:pt>
                <c:pt idx="3898">
                  <c:v>9.1888533637011207</c:v>
                </c:pt>
                <c:pt idx="3899">
                  <c:v>9.1221089189843898</c:v>
                </c:pt>
                <c:pt idx="3900">
                  <c:v>9.1986804318301996</c:v>
                </c:pt>
                <c:pt idx="3901">
                  <c:v>9.28521507569085</c:v>
                </c:pt>
                <c:pt idx="3902">
                  <c:v>9.3017302669825703</c:v>
                </c:pt>
                <c:pt idx="3903">
                  <c:v>9.2706394119522209</c:v>
                </c:pt>
                <c:pt idx="3904">
                  <c:v>9.3246645636606296</c:v>
                </c:pt>
                <c:pt idx="3905">
                  <c:v>9.3749964692515704</c:v>
                </c:pt>
                <c:pt idx="3906">
                  <c:v>9.4197054779245004</c:v>
                </c:pt>
                <c:pt idx="3907">
                  <c:v>9.4895638453041595</c:v>
                </c:pt>
                <c:pt idx="3908">
                  <c:v>10.241318779399601</c:v>
                </c:pt>
                <c:pt idx="3909">
                  <c:v>10.329332023411601</c:v>
                </c:pt>
                <c:pt idx="3910">
                  <c:v>10.3906802497682</c:v>
                </c:pt>
                <c:pt idx="3911">
                  <c:v>10.297586702134801</c:v>
                </c:pt>
                <c:pt idx="3912">
                  <c:v>10.1822618444026</c:v>
                </c:pt>
                <c:pt idx="3913">
                  <c:v>10.002108629117799</c:v>
                </c:pt>
                <c:pt idx="3914">
                  <c:v>10.1316220167888</c:v>
                </c:pt>
                <c:pt idx="3915">
                  <c:v>10.084752105257101</c:v>
                </c:pt>
                <c:pt idx="3916">
                  <c:v>10.1427367146047</c:v>
                </c:pt>
                <c:pt idx="3917">
                  <c:v>10.3343567262267</c:v>
                </c:pt>
                <c:pt idx="3918">
                  <c:v>9.3226308087832095</c:v>
                </c:pt>
                <c:pt idx="3919">
                  <c:v>8.88985449243639</c:v>
                </c:pt>
                <c:pt idx="3920">
                  <c:v>9.0595227879786808</c:v>
                </c:pt>
                <c:pt idx="3921">
                  <c:v>9.0397517676735593</c:v>
                </c:pt>
                <c:pt idx="3922">
                  <c:v>9.0916528160233199</c:v>
                </c:pt>
                <c:pt idx="3923">
                  <c:v>9.0083850579199005</c:v>
                </c:pt>
                <c:pt idx="3924">
                  <c:v>8.9491814332697501</c:v>
                </c:pt>
                <c:pt idx="3925">
                  <c:v>9.0723863224604102</c:v>
                </c:pt>
                <c:pt idx="3926">
                  <c:v>9.0676813747817508</c:v>
                </c:pt>
                <c:pt idx="3927">
                  <c:v>9.1470210808263399</c:v>
                </c:pt>
                <c:pt idx="3928">
                  <c:v>9.2491319785566901</c:v>
                </c:pt>
                <c:pt idx="3929">
                  <c:v>9.2781589078123901</c:v>
                </c:pt>
                <c:pt idx="3930">
                  <c:v>9.2497854378253397</c:v>
                </c:pt>
                <c:pt idx="3931">
                  <c:v>9.1537661252444007</c:v>
                </c:pt>
                <c:pt idx="3932">
                  <c:v>9.1165651000769703</c:v>
                </c:pt>
                <c:pt idx="3933">
                  <c:v>8.7163337548773594</c:v>
                </c:pt>
                <c:pt idx="3934">
                  <c:v>8.62237472979076</c:v>
                </c:pt>
                <c:pt idx="3935">
                  <c:v>8.5611635025427706</c:v>
                </c:pt>
                <c:pt idx="3936">
                  <c:v>8.4336734796889292</c:v>
                </c:pt>
                <c:pt idx="3937">
                  <c:v>8.5024059633225306</c:v>
                </c:pt>
                <c:pt idx="3938">
                  <c:v>8.5266936005161202</c:v>
                </c:pt>
                <c:pt idx="3939">
                  <c:v>8.6609213154403601</c:v>
                </c:pt>
                <c:pt idx="3940">
                  <c:v>8.6606635777799692</c:v>
                </c:pt>
                <c:pt idx="3941">
                  <c:v>8.7451145049043308</c:v>
                </c:pt>
                <c:pt idx="3942">
                  <c:v>8.6757067495601898</c:v>
                </c:pt>
                <c:pt idx="3943">
                  <c:v>8.6651843510886994</c:v>
                </c:pt>
                <c:pt idx="3944">
                  <c:v>8.7683343655761306</c:v>
                </c:pt>
                <c:pt idx="3945">
                  <c:v>8.8006082820820097</c:v>
                </c:pt>
                <c:pt idx="3946">
                  <c:v>8.8129193990551293</c:v>
                </c:pt>
                <c:pt idx="3947">
                  <c:v>8.8247745926465893</c:v>
                </c:pt>
                <c:pt idx="3948">
                  <c:v>8.8818386602643695</c:v>
                </c:pt>
                <c:pt idx="3949">
                  <c:v>8.9200975693931195</c:v>
                </c:pt>
                <c:pt idx="3950">
                  <c:v>8.8809590909122402</c:v>
                </c:pt>
                <c:pt idx="3951">
                  <c:v>8.9623929314503101</c:v>
                </c:pt>
                <c:pt idx="3952">
                  <c:v>8.9921840997046996</c:v>
                </c:pt>
                <c:pt idx="3953">
                  <c:v>9.0878284194846</c:v>
                </c:pt>
                <c:pt idx="3954">
                  <c:v>9.0645251772077309</c:v>
                </c:pt>
                <c:pt idx="3955">
                  <c:v>8.9547683768986399</c:v>
                </c:pt>
                <c:pt idx="3956">
                  <c:v>9.0213782385820807</c:v>
                </c:pt>
                <c:pt idx="3957">
                  <c:v>8.9635235638766897</c:v>
                </c:pt>
                <c:pt idx="3958">
                  <c:v>9.0167174973178703</c:v>
                </c:pt>
                <c:pt idx="3959">
                  <c:v>9.1045153572302109</c:v>
                </c:pt>
                <c:pt idx="3960">
                  <c:v>9.0650169981514708</c:v>
                </c:pt>
                <c:pt idx="3961">
                  <c:v>9.0619014479742095</c:v>
                </c:pt>
                <c:pt idx="3962">
                  <c:v>9.0114144193064405</c:v>
                </c:pt>
                <c:pt idx="3963">
                  <c:v>8.8932451301715503</c:v>
                </c:pt>
                <c:pt idx="3964">
                  <c:v>8.9577714557315904</c:v>
                </c:pt>
                <c:pt idx="3965">
                  <c:v>9.0216546301553304</c:v>
                </c:pt>
                <c:pt idx="3966">
                  <c:v>9.1296745266807005</c:v>
                </c:pt>
                <c:pt idx="3967">
                  <c:v>9.1509277264170201</c:v>
                </c:pt>
                <c:pt idx="3968">
                  <c:v>9.1041332167267495</c:v>
                </c:pt>
                <c:pt idx="3969">
                  <c:v>9.1063983364883097</c:v>
                </c:pt>
                <c:pt idx="3970">
                  <c:v>9.0699290239724206</c:v>
                </c:pt>
                <c:pt idx="3971">
                  <c:v>8.9042535018791504</c:v>
                </c:pt>
                <c:pt idx="3972">
                  <c:v>8.9642844660141598</c:v>
                </c:pt>
                <c:pt idx="3973">
                  <c:v>9.0788810391657293</c:v>
                </c:pt>
                <c:pt idx="3974">
                  <c:v>9.1099599847738695</c:v>
                </c:pt>
                <c:pt idx="3975">
                  <c:v>9.09112328513155</c:v>
                </c:pt>
                <c:pt idx="3976">
                  <c:v>8.9054549018265092</c:v>
                </c:pt>
                <c:pt idx="3977">
                  <c:v>8.9240927460297801</c:v>
                </c:pt>
                <c:pt idx="3978">
                  <c:v>8.9286187598145101</c:v>
                </c:pt>
                <c:pt idx="3979">
                  <c:v>8.9568986049155406</c:v>
                </c:pt>
                <c:pt idx="3980">
                  <c:v>8.90816889385985</c:v>
                </c:pt>
                <c:pt idx="3981">
                  <c:v>8.9586290254363607</c:v>
                </c:pt>
                <c:pt idx="3982">
                  <c:v>9.0156685683610593</c:v>
                </c:pt>
                <c:pt idx="3983">
                  <c:v>8.9814601889111003</c:v>
                </c:pt>
                <c:pt idx="3984">
                  <c:v>8.9861460592974591</c:v>
                </c:pt>
                <c:pt idx="3985">
                  <c:v>9.1082804212035597</c:v>
                </c:pt>
                <c:pt idx="3986">
                  <c:v>9.0222871653551593</c:v>
                </c:pt>
                <c:pt idx="3987">
                  <c:v>9.0095089723300301</c:v>
                </c:pt>
                <c:pt idx="3988">
                  <c:v>8.9584131282406592</c:v>
                </c:pt>
                <c:pt idx="3989">
                  <c:v>9.0054517822764595</c:v>
                </c:pt>
                <c:pt idx="3990">
                  <c:v>9.0428414748722101</c:v>
                </c:pt>
                <c:pt idx="3991">
                  <c:v>9.0356239119784494</c:v>
                </c:pt>
                <c:pt idx="3992">
                  <c:v>8.9740649392652294</c:v>
                </c:pt>
                <c:pt idx="3993">
                  <c:v>8.9930896019375108</c:v>
                </c:pt>
                <c:pt idx="3994">
                  <c:v>8.9349228768213802</c:v>
                </c:pt>
                <c:pt idx="3995">
                  <c:v>8.9058329411725001</c:v>
                </c:pt>
                <c:pt idx="3996">
                  <c:v>8.9013188904437008</c:v>
                </c:pt>
                <c:pt idx="3997">
                  <c:v>8.6566373488751704</c:v>
                </c:pt>
                <c:pt idx="3998">
                  <c:v>8.5292516552172302</c:v>
                </c:pt>
                <c:pt idx="3999">
                  <c:v>8.6696178954700205</c:v>
                </c:pt>
                <c:pt idx="4000">
                  <c:v>8.6957178308846306</c:v>
                </c:pt>
                <c:pt idx="4001">
                  <c:v>8.7221025580093503</c:v>
                </c:pt>
                <c:pt idx="4002">
                  <c:v>8.9098236388069996</c:v>
                </c:pt>
                <c:pt idx="4003">
                  <c:v>8.9867625729151293</c:v>
                </c:pt>
                <c:pt idx="4004">
                  <c:v>8.9004160985476606</c:v>
                </c:pt>
                <c:pt idx="4005">
                  <c:v>8.8411440566644099</c:v>
                </c:pt>
                <c:pt idx="4006">
                  <c:v>8.7931259726157798</c:v>
                </c:pt>
                <c:pt idx="4007">
                  <c:v>8.7810531499707007</c:v>
                </c:pt>
                <c:pt idx="4008">
                  <c:v>8.7361194120684704</c:v>
                </c:pt>
                <c:pt idx="4009">
                  <c:v>8.7497328696442693</c:v>
                </c:pt>
                <c:pt idx="4010">
                  <c:v>8.6625684275325501</c:v>
                </c:pt>
                <c:pt idx="4011">
                  <c:v>8.7624743727868104</c:v>
                </c:pt>
                <c:pt idx="4012">
                  <c:v>8.66753964621752</c:v>
                </c:pt>
                <c:pt idx="4013">
                  <c:v>8.7833126871942699</c:v>
                </c:pt>
                <c:pt idx="4014">
                  <c:v>8.7785329122137998</c:v>
                </c:pt>
                <c:pt idx="4015">
                  <c:v>8.7041965917166095</c:v>
                </c:pt>
                <c:pt idx="4016">
                  <c:v>8.7422367388107105</c:v>
                </c:pt>
                <c:pt idx="4017">
                  <c:v>8.7118743299011108</c:v>
                </c:pt>
                <c:pt idx="4018">
                  <c:v>8.6150607277326596</c:v>
                </c:pt>
                <c:pt idx="4019">
                  <c:v>8.4213151683139298</c:v>
                </c:pt>
                <c:pt idx="4020">
                  <c:v>8.5295901761524</c:v>
                </c:pt>
                <c:pt idx="4021">
                  <c:v>8.6670663060021909</c:v>
                </c:pt>
                <c:pt idx="4022">
                  <c:v>8.6455738116798493</c:v>
                </c:pt>
                <c:pt idx="4023">
                  <c:v>8.7096833447481199</c:v>
                </c:pt>
                <c:pt idx="4024">
                  <c:v>8.7156825790075896</c:v>
                </c:pt>
                <c:pt idx="4025">
                  <c:v>8.6854847416389696</c:v>
                </c:pt>
                <c:pt idx="4026">
                  <c:v>8.37518470687262</c:v>
                </c:pt>
                <c:pt idx="4027">
                  <c:v>8.3936137486759304</c:v>
                </c:pt>
                <c:pt idx="4028">
                  <c:v>8.3038557170466394</c:v>
                </c:pt>
                <c:pt idx="4029">
                  <c:v>8.3031778348363705</c:v>
                </c:pt>
                <c:pt idx="4030">
                  <c:v>8.3592301769772899</c:v>
                </c:pt>
                <c:pt idx="4031">
                  <c:v>8.3447336547298203</c:v>
                </c:pt>
                <c:pt idx="4032">
                  <c:v>8.3193616624653401</c:v>
                </c:pt>
                <c:pt idx="4033">
                  <c:v>8.3303829954399795</c:v>
                </c:pt>
                <c:pt idx="4034">
                  <c:v>8.2935929257016703</c:v>
                </c:pt>
                <c:pt idx="4035">
                  <c:v>8.3842460655478899</c:v>
                </c:pt>
                <c:pt idx="4036">
                  <c:v>8.5253580579287291</c:v>
                </c:pt>
                <c:pt idx="4037">
                  <c:v>8.5294470227430708</c:v>
                </c:pt>
                <c:pt idx="4038">
                  <c:v>8.5337660421732107</c:v>
                </c:pt>
                <c:pt idx="4039">
                  <c:v>8.4650153114965097</c:v>
                </c:pt>
                <c:pt idx="4040">
                  <c:v>8.3850263471312108</c:v>
                </c:pt>
                <c:pt idx="4041">
                  <c:v>8.3550865330102102</c:v>
                </c:pt>
                <c:pt idx="4042">
                  <c:v>8.2477363061900899</c:v>
                </c:pt>
                <c:pt idx="4043">
                  <c:v>8.2518767579428793</c:v>
                </c:pt>
                <c:pt idx="4044">
                  <c:v>8.3383930507169293</c:v>
                </c:pt>
                <c:pt idx="4045">
                  <c:v>8.3930549291283096</c:v>
                </c:pt>
                <c:pt idx="4046">
                  <c:v>8.4526207825759201</c:v>
                </c:pt>
                <c:pt idx="4047">
                  <c:v>8.3742059054332003</c:v>
                </c:pt>
                <c:pt idx="4048">
                  <c:v>8.43146023383051</c:v>
                </c:pt>
                <c:pt idx="4049">
                  <c:v>8.4000170033278305</c:v>
                </c:pt>
                <c:pt idx="4050">
                  <c:v>8.3804289690428497</c:v>
                </c:pt>
                <c:pt idx="4051">
                  <c:v>8.3817815517905299</c:v>
                </c:pt>
                <c:pt idx="4052">
                  <c:v>8.3623549532665198</c:v>
                </c:pt>
                <c:pt idx="4053">
                  <c:v>8.3042144556508006</c:v>
                </c:pt>
                <c:pt idx="4054">
                  <c:v>8.2358229376118999</c:v>
                </c:pt>
                <c:pt idx="4055">
                  <c:v>8.1115878020400292</c:v>
                </c:pt>
                <c:pt idx="4056">
                  <c:v>8.0175052120909207</c:v>
                </c:pt>
                <c:pt idx="4057">
                  <c:v>8.02550413124378</c:v>
                </c:pt>
                <c:pt idx="4058">
                  <c:v>8.0316893285781692</c:v>
                </c:pt>
                <c:pt idx="4059">
                  <c:v>8.0501218775341101</c:v>
                </c:pt>
                <c:pt idx="4060">
                  <c:v>8.0012553669952897</c:v>
                </c:pt>
                <c:pt idx="4061">
                  <c:v>7.9891708295393897</c:v>
                </c:pt>
                <c:pt idx="4062">
                  <c:v>7.8957501035614097</c:v>
                </c:pt>
                <c:pt idx="4063">
                  <c:v>7.7620176422186304</c:v>
                </c:pt>
                <c:pt idx="4064">
                  <c:v>7.6536980926655902</c:v>
                </c:pt>
                <c:pt idx="4065">
                  <c:v>7.65768806488878</c:v>
                </c:pt>
                <c:pt idx="4066">
                  <c:v>7.7673383960916196</c:v>
                </c:pt>
                <c:pt idx="4067">
                  <c:v>7.8489306667253897</c:v>
                </c:pt>
                <c:pt idx="4068">
                  <c:v>7.7871026322242898</c:v>
                </c:pt>
                <c:pt idx="4069">
                  <c:v>7.8786638012801404</c:v>
                </c:pt>
                <c:pt idx="4070">
                  <c:v>7.8090006471229199</c:v>
                </c:pt>
                <c:pt idx="4071">
                  <c:v>7.7230950629672099</c:v>
                </c:pt>
                <c:pt idx="4072">
                  <c:v>7.6415226573841197</c:v>
                </c:pt>
                <c:pt idx="4073">
                  <c:v>7.700180516024</c:v>
                </c:pt>
                <c:pt idx="4074">
                  <c:v>7.6758372231067398</c:v>
                </c:pt>
                <c:pt idx="4075">
                  <c:v>7.6282150578241401</c:v>
                </c:pt>
                <c:pt idx="4076">
                  <c:v>7.6329652813470297</c:v>
                </c:pt>
                <c:pt idx="4077">
                  <c:v>7.71547172848818</c:v>
                </c:pt>
                <c:pt idx="4078">
                  <c:v>7.6828940016533398</c:v>
                </c:pt>
                <c:pt idx="4079">
                  <c:v>7.6215718529153902</c:v>
                </c:pt>
                <c:pt idx="4080">
                  <c:v>7.6179963930810599</c:v>
                </c:pt>
                <c:pt idx="4081">
                  <c:v>7.6241161774114499</c:v>
                </c:pt>
                <c:pt idx="4082">
                  <c:v>7.7477057261920503</c:v>
                </c:pt>
                <c:pt idx="4083">
                  <c:v>7.7791519303132004</c:v>
                </c:pt>
                <c:pt idx="4084">
                  <c:v>7.8223061389151596</c:v>
                </c:pt>
                <c:pt idx="4085">
                  <c:v>7.8434684029746897</c:v>
                </c:pt>
                <c:pt idx="4086">
                  <c:v>7.9346085314977</c:v>
                </c:pt>
                <c:pt idx="4087">
                  <c:v>7.89980348821011</c:v>
                </c:pt>
                <c:pt idx="4088">
                  <c:v>7.8940772359346498</c:v>
                </c:pt>
                <c:pt idx="4089">
                  <c:v>7.9822964139601398</c:v>
                </c:pt>
                <c:pt idx="4090">
                  <c:v>7.9621649739951801</c:v>
                </c:pt>
                <c:pt idx="4091">
                  <c:v>7.8948067012990801</c:v>
                </c:pt>
                <c:pt idx="4092">
                  <c:v>7.9610661113848602</c:v>
                </c:pt>
                <c:pt idx="4093">
                  <c:v>7.9265920888241999</c:v>
                </c:pt>
                <c:pt idx="4094">
                  <c:v>7.9594124645194801</c:v>
                </c:pt>
                <c:pt idx="4095">
                  <c:v>8.0292295043115196</c:v>
                </c:pt>
                <c:pt idx="4096">
                  <c:v>8.0418629584606194</c:v>
                </c:pt>
                <c:pt idx="4097">
                  <c:v>8.0952502605865906</c:v>
                </c:pt>
                <c:pt idx="4098">
                  <c:v>8.1544721513931595</c:v>
                </c:pt>
                <c:pt idx="4099">
                  <c:v>8.3228911936420999</c:v>
                </c:pt>
                <c:pt idx="4100">
                  <c:v>8.2800553923460107</c:v>
                </c:pt>
                <c:pt idx="4101">
                  <c:v>8.2061548140418292</c:v>
                </c:pt>
                <c:pt idx="4102">
                  <c:v>8.2011017687707302</c:v>
                </c:pt>
                <c:pt idx="4103">
                  <c:v>8.2581188455788794</c:v>
                </c:pt>
                <c:pt idx="4104">
                  <c:v>8.2308064154364793</c:v>
                </c:pt>
                <c:pt idx="4105">
                  <c:v>8.21930437580885</c:v>
                </c:pt>
                <c:pt idx="4106">
                  <c:v>8.1882651291243196</c:v>
                </c:pt>
                <c:pt idx="4107">
                  <c:v>8.1146854886227509</c:v>
                </c:pt>
                <c:pt idx="4108">
                  <c:v>8.0596667445188803</c:v>
                </c:pt>
                <c:pt idx="4109">
                  <c:v>8.0438464084988599</c:v>
                </c:pt>
                <c:pt idx="4110">
                  <c:v>8.0922685038335302</c:v>
                </c:pt>
                <c:pt idx="4111">
                  <c:v>8.0895439428174196</c:v>
                </c:pt>
                <c:pt idx="4112">
                  <c:v>8.0794082098345097</c:v>
                </c:pt>
                <c:pt idx="4113">
                  <c:v>7.9474027917571304</c:v>
                </c:pt>
                <c:pt idx="4114">
                  <c:v>7.9548273568081704</c:v>
                </c:pt>
                <c:pt idx="4115">
                  <c:v>7.8055447732146197</c:v>
                </c:pt>
                <c:pt idx="4116">
                  <c:v>7.8220444432361598</c:v>
                </c:pt>
                <c:pt idx="4117">
                  <c:v>7.9114651776552103</c:v>
                </c:pt>
                <c:pt idx="4118">
                  <c:v>7.8298474489704697</c:v>
                </c:pt>
                <c:pt idx="4119">
                  <c:v>7.9457088193271996</c:v>
                </c:pt>
                <c:pt idx="4120">
                  <c:v>8.0232135166694203</c:v>
                </c:pt>
                <c:pt idx="4121">
                  <c:v>8.0566629836699306</c:v>
                </c:pt>
                <c:pt idx="4122">
                  <c:v>7.9823037308349196</c:v>
                </c:pt>
                <c:pt idx="4123">
                  <c:v>8.0662846623463302</c:v>
                </c:pt>
                <c:pt idx="4124">
                  <c:v>8.0099889347838396</c:v>
                </c:pt>
                <c:pt idx="4125">
                  <c:v>7.9990269769054896</c:v>
                </c:pt>
                <c:pt idx="4126">
                  <c:v>8.0171736400857192</c:v>
                </c:pt>
                <c:pt idx="4127">
                  <c:v>8.0465447766765301</c:v>
                </c:pt>
                <c:pt idx="4128">
                  <c:v>8.0314352568123795</c:v>
                </c:pt>
                <c:pt idx="4129">
                  <c:v>7.8813922889750998</c:v>
                </c:pt>
                <c:pt idx="4130">
                  <c:v>7.9926281484066202</c:v>
                </c:pt>
                <c:pt idx="4131">
                  <c:v>8.0647230871547393</c:v>
                </c:pt>
                <c:pt idx="4132">
                  <c:v>8.1149411942054996</c:v>
                </c:pt>
                <c:pt idx="4133">
                  <c:v>8.1237306010847696</c:v>
                </c:pt>
                <c:pt idx="4134">
                  <c:v>8.1627245786333393</c:v>
                </c:pt>
                <c:pt idx="4135">
                  <c:v>8.1815790609585601</c:v>
                </c:pt>
                <c:pt idx="4136">
                  <c:v>8.1969542913536806</c:v>
                </c:pt>
                <c:pt idx="4137">
                  <c:v>8.1655798952889906</c:v>
                </c:pt>
                <c:pt idx="4138">
                  <c:v>8.1906154933212107</c:v>
                </c:pt>
                <c:pt idx="4139">
                  <c:v>8.1902603755205305</c:v>
                </c:pt>
                <c:pt idx="4140">
                  <c:v>8.2706735655122294</c:v>
                </c:pt>
                <c:pt idx="4141">
                  <c:v>8.2442501023944708</c:v>
                </c:pt>
                <c:pt idx="4142">
                  <c:v>8.2213983415995209</c:v>
                </c:pt>
                <c:pt idx="4143">
                  <c:v>8.1791139741511891</c:v>
                </c:pt>
                <c:pt idx="4144">
                  <c:v>8.0679294231486196</c:v>
                </c:pt>
                <c:pt idx="4145">
                  <c:v>8.1802292915989092</c:v>
                </c:pt>
                <c:pt idx="4146">
                  <c:v>8.2864682042236595</c:v>
                </c:pt>
                <c:pt idx="4147">
                  <c:v>8.2829060270049606</c:v>
                </c:pt>
                <c:pt idx="4148">
                  <c:v>8.1967175472868803</c:v>
                </c:pt>
                <c:pt idx="4149">
                  <c:v>8.2185427279284102</c:v>
                </c:pt>
                <c:pt idx="4150">
                  <c:v>8.1142431744872603</c:v>
                </c:pt>
                <c:pt idx="4151">
                  <c:v>8.0341868785826502</c:v>
                </c:pt>
                <c:pt idx="4152">
                  <c:v>8.0197255866931503</c:v>
                </c:pt>
                <c:pt idx="4153">
                  <c:v>7.8948102828623199</c:v>
                </c:pt>
                <c:pt idx="4154">
                  <c:v>7.8088344935400098</c:v>
                </c:pt>
                <c:pt idx="4155">
                  <c:v>7.7398567404564602</c:v>
                </c:pt>
                <c:pt idx="4156">
                  <c:v>7.77619320144571</c:v>
                </c:pt>
                <c:pt idx="4157">
                  <c:v>7.7314132042344097</c:v>
                </c:pt>
                <c:pt idx="4158">
                  <c:v>7.78884224555435</c:v>
                </c:pt>
                <c:pt idx="4159">
                  <c:v>7.8453497955711198</c:v>
                </c:pt>
                <c:pt idx="4160">
                  <c:v>7.9429047846368004</c:v>
                </c:pt>
                <c:pt idx="4161">
                  <c:v>7.9478994274236401</c:v>
                </c:pt>
                <c:pt idx="4162">
                  <c:v>7.8765502643882899</c:v>
                </c:pt>
                <c:pt idx="4163">
                  <c:v>7.8206041888799902</c:v>
                </c:pt>
                <c:pt idx="4164">
                  <c:v>7.83525832700695</c:v>
                </c:pt>
                <c:pt idx="4165">
                  <c:v>7.8886295937514204</c:v>
                </c:pt>
                <c:pt idx="4166">
                  <c:v>7.98563994687564</c:v>
                </c:pt>
                <c:pt idx="4167">
                  <c:v>8.3587584106786093</c:v>
                </c:pt>
                <c:pt idx="4168">
                  <c:v>8.2840034187326292</c:v>
                </c:pt>
                <c:pt idx="4169">
                  <c:v>8.1598930772283609</c:v>
                </c:pt>
                <c:pt idx="4170">
                  <c:v>8.3305293772508904</c:v>
                </c:pt>
                <c:pt idx="4171">
                  <c:v>8.3900285072083793</c:v>
                </c:pt>
                <c:pt idx="4172">
                  <c:v>8.2927086399742596</c:v>
                </c:pt>
                <c:pt idx="4173">
                  <c:v>8.2599105413748202</c:v>
                </c:pt>
                <c:pt idx="4174">
                  <c:v>8.2410476803181396</c:v>
                </c:pt>
                <c:pt idx="4175">
                  <c:v>8.1226095573424608</c:v>
                </c:pt>
                <c:pt idx="4176">
                  <c:v>7.9467003124061701</c:v>
                </c:pt>
                <c:pt idx="4177">
                  <c:v>7.82618901901232</c:v>
                </c:pt>
                <c:pt idx="4178">
                  <c:v>7.91260660443172</c:v>
                </c:pt>
                <c:pt idx="4179">
                  <c:v>7.8607508441100702</c:v>
                </c:pt>
                <c:pt idx="4180">
                  <c:v>7.6450010844999099</c:v>
                </c:pt>
                <c:pt idx="4181">
                  <c:v>7.76151229265471</c:v>
                </c:pt>
                <c:pt idx="4182">
                  <c:v>7.7017703440664702</c:v>
                </c:pt>
                <c:pt idx="4183">
                  <c:v>7.5214586618591897</c:v>
                </c:pt>
                <c:pt idx="4184">
                  <c:v>7.3220729803974098</c:v>
                </c:pt>
                <c:pt idx="4185">
                  <c:v>7.3732004335206103</c:v>
                </c:pt>
                <c:pt idx="4186">
                  <c:v>7.6540496228302803</c:v>
                </c:pt>
                <c:pt idx="4187">
                  <c:v>7.5914444137345303</c:v>
                </c:pt>
                <c:pt idx="4188">
                  <c:v>7.6157820245693104</c:v>
                </c:pt>
                <c:pt idx="4189">
                  <c:v>7.7043175586932904</c:v>
                </c:pt>
                <c:pt idx="4190">
                  <c:v>7.7205072594792803</c:v>
                </c:pt>
                <c:pt idx="4191">
                  <c:v>7.7988120141094903</c:v>
                </c:pt>
                <c:pt idx="4192">
                  <c:v>7.8766184847515399</c:v>
                </c:pt>
                <c:pt idx="4193">
                  <c:v>7.8808049167814698</c:v>
                </c:pt>
                <c:pt idx="4194">
                  <c:v>7.8592911396119201</c:v>
                </c:pt>
                <c:pt idx="4195">
                  <c:v>7.85022034721234</c:v>
                </c:pt>
                <c:pt idx="4196">
                  <c:v>7.7277395793149699</c:v>
                </c:pt>
                <c:pt idx="4197">
                  <c:v>7.7460400133848397</c:v>
                </c:pt>
                <c:pt idx="4198">
                  <c:v>7.8000122419203297</c:v>
                </c:pt>
                <c:pt idx="4199">
                  <c:v>7.8249167877416399</c:v>
                </c:pt>
                <c:pt idx="4200">
                  <c:v>8.0198326210409405</c:v>
                </c:pt>
                <c:pt idx="4201">
                  <c:v>7.8939336587279501</c:v>
                </c:pt>
                <c:pt idx="4202">
                  <c:v>7.8240451553201398</c:v>
                </c:pt>
                <c:pt idx="4203">
                  <c:v>7.81119464212109</c:v>
                </c:pt>
                <c:pt idx="4204">
                  <c:v>7.8057984799262004</c:v>
                </c:pt>
                <c:pt idx="4205">
                  <c:v>7.6909796580126404</c:v>
                </c:pt>
                <c:pt idx="4206">
                  <c:v>7.5515177066624597</c:v>
                </c:pt>
                <c:pt idx="4207">
                  <c:v>7.4916787187944696</c:v>
                </c:pt>
                <c:pt idx="4208">
                  <c:v>7.5149269687611504</c:v>
                </c:pt>
                <c:pt idx="4209">
                  <c:v>7.5184937869094899</c:v>
                </c:pt>
                <c:pt idx="4210">
                  <c:v>7.5119871001533296</c:v>
                </c:pt>
                <c:pt idx="4211">
                  <c:v>7.5278891845597702</c:v>
                </c:pt>
                <c:pt idx="4212">
                  <c:v>7.5183156951197496</c:v>
                </c:pt>
                <c:pt idx="4213">
                  <c:v>7.4801806979904297</c:v>
                </c:pt>
                <c:pt idx="4214">
                  <c:v>7.5428774296977403</c:v>
                </c:pt>
                <c:pt idx="4215">
                  <c:v>7.6723110675052899</c:v>
                </c:pt>
                <c:pt idx="4216">
                  <c:v>7.6426907188440802</c:v>
                </c:pt>
                <c:pt idx="4217">
                  <c:v>7.5081071959744001</c:v>
                </c:pt>
                <c:pt idx="4218">
                  <c:v>7.5709181103330101</c:v>
                </c:pt>
                <c:pt idx="4219">
                  <c:v>7.4604205591611397</c:v>
                </c:pt>
                <c:pt idx="4220">
                  <c:v>7.4364845877297299</c:v>
                </c:pt>
                <c:pt idx="4221">
                  <c:v>7.5013969177168498</c:v>
                </c:pt>
                <c:pt idx="4222">
                  <c:v>7.4420582685763002</c:v>
                </c:pt>
                <c:pt idx="4223">
                  <c:v>7.4045521273789401</c:v>
                </c:pt>
                <c:pt idx="4224">
                  <c:v>7.5082225644543996</c:v>
                </c:pt>
                <c:pt idx="4225">
                  <c:v>7.6162581103720601</c:v>
                </c:pt>
                <c:pt idx="4226">
                  <c:v>7.4129501247360201</c:v>
                </c:pt>
                <c:pt idx="4227">
                  <c:v>7.3331312739166998</c:v>
                </c:pt>
                <c:pt idx="4228">
                  <c:v>7.0799733529845303</c:v>
                </c:pt>
                <c:pt idx="4229">
                  <c:v>7.0686527488959099</c:v>
                </c:pt>
                <c:pt idx="4230">
                  <c:v>7.0530032191668903</c:v>
                </c:pt>
                <c:pt idx="4231">
                  <c:v>7.0665632521060102</c:v>
                </c:pt>
                <c:pt idx="4232">
                  <c:v>7.15544859304498</c:v>
                </c:pt>
                <c:pt idx="4233">
                  <c:v>7.0824144634252697</c:v>
                </c:pt>
                <c:pt idx="4234">
                  <c:v>7.2437295269297897</c:v>
                </c:pt>
                <c:pt idx="4235">
                  <c:v>7.1485993888424204</c:v>
                </c:pt>
                <c:pt idx="4236">
                  <c:v>7.1807741755720302</c:v>
                </c:pt>
                <c:pt idx="4237">
                  <c:v>7.1583273195680501</c:v>
                </c:pt>
                <c:pt idx="4238">
                  <c:v>7.2735702807285998</c:v>
                </c:pt>
                <c:pt idx="4239">
                  <c:v>7.2201893663390901</c:v>
                </c:pt>
                <c:pt idx="4240">
                  <c:v>7.2561448687731396</c:v>
                </c:pt>
                <c:pt idx="4241">
                  <c:v>7.3380051956692096</c:v>
                </c:pt>
                <c:pt idx="4242">
                  <c:v>7.4749896117312202</c:v>
                </c:pt>
                <c:pt idx="4243">
                  <c:v>7.4994784624803996</c:v>
                </c:pt>
                <c:pt idx="4244">
                  <c:v>7.3927835357139902</c:v>
                </c:pt>
                <c:pt idx="4245">
                  <c:v>7.3416687637432796</c:v>
                </c:pt>
                <c:pt idx="4246">
                  <c:v>7.4469162826626398</c:v>
                </c:pt>
                <c:pt idx="4247">
                  <c:v>7.4047030576668798</c:v>
                </c:pt>
                <c:pt idx="4248">
                  <c:v>7.4171582970259999</c:v>
                </c:pt>
                <c:pt idx="4249">
                  <c:v>7.4561421944386801</c:v>
                </c:pt>
                <c:pt idx="4250">
                  <c:v>7.3444368881257303</c:v>
                </c:pt>
                <c:pt idx="4251">
                  <c:v>7.2946675159414003</c:v>
                </c:pt>
                <c:pt idx="4252">
                  <c:v>7.05115394367568</c:v>
                </c:pt>
                <c:pt idx="4253">
                  <c:v>6.8880262146093001</c:v>
                </c:pt>
                <c:pt idx="4254">
                  <c:v>6.8490563215748503</c:v>
                </c:pt>
                <c:pt idx="4255">
                  <c:v>6.89583830154527</c:v>
                </c:pt>
                <c:pt idx="4256">
                  <c:v>6.7556145067145597</c:v>
                </c:pt>
                <c:pt idx="4257">
                  <c:v>6.7448422888139001</c:v>
                </c:pt>
                <c:pt idx="4258">
                  <c:v>6.76640887861205</c:v>
                </c:pt>
                <c:pt idx="4259">
                  <c:v>6.7865199238127403</c:v>
                </c:pt>
                <c:pt idx="4260">
                  <c:v>6.7758426895434498</c:v>
                </c:pt>
                <c:pt idx="4261">
                  <c:v>6.68518018090188</c:v>
                </c:pt>
                <c:pt idx="4262">
                  <c:v>6.8239106970964203</c:v>
                </c:pt>
                <c:pt idx="4263">
                  <c:v>6.8144906523920197</c:v>
                </c:pt>
                <c:pt idx="4264">
                  <c:v>6.7374299029919902</c:v>
                </c:pt>
                <c:pt idx="4265">
                  <c:v>6.6771874473485298</c:v>
                </c:pt>
                <c:pt idx="4266">
                  <c:v>6.6264790412900396</c:v>
                </c:pt>
                <c:pt idx="4267">
                  <c:v>6.5847842485205597</c:v>
                </c:pt>
                <c:pt idx="4268">
                  <c:v>6.6088972397365797</c:v>
                </c:pt>
                <c:pt idx="4269">
                  <c:v>6.51257397866984</c:v>
                </c:pt>
                <c:pt idx="4270">
                  <c:v>6.5211275445250401</c:v>
                </c:pt>
                <c:pt idx="4271">
                  <c:v>6.5837630123090296</c:v>
                </c:pt>
                <c:pt idx="4272">
                  <c:v>6.6360808082471499</c:v>
                </c:pt>
                <c:pt idx="4273">
                  <c:v>6.5958180364902397</c:v>
                </c:pt>
                <c:pt idx="4274">
                  <c:v>6.6273683867903204</c:v>
                </c:pt>
                <c:pt idx="4275">
                  <c:v>6.57550481147896</c:v>
                </c:pt>
                <c:pt idx="4276">
                  <c:v>6.5294091926554501</c:v>
                </c:pt>
                <c:pt idx="4277">
                  <c:v>6.6281528014181497</c:v>
                </c:pt>
                <c:pt idx="4278">
                  <c:v>6.6622865296994798</c:v>
                </c:pt>
                <c:pt idx="4279">
                  <c:v>6.8096789046196404</c:v>
                </c:pt>
                <c:pt idx="4280">
                  <c:v>6.7981126483692504</c:v>
                </c:pt>
                <c:pt idx="4281">
                  <c:v>6.8261518339454597</c:v>
                </c:pt>
                <c:pt idx="4282">
                  <c:v>6.82216990956573</c:v>
                </c:pt>
                <c:pt idx="4283">
                  <c:v>6.8408281514556304</c:v>
                </c:pt>
                <c:pt idx="4284">
                  <c:v>6.78619484528729</c:v>
                </c:pt>
                <c:pt idx="4285">
                  <c:v>7.0852392149359904</c:v>
                </c:pt>
                <c:pt idx="4286">
                  <c:v>7.5598255204057603</c:v>
                </c:pt>
                <c:pt idx="4287">
                  <c:v>7.6810754154584302</c:v>
                </c:pt>
                <c:pt idx="4288">
                  <c:v>7.7054268408488804</c:v>
                </c:pt>
                <c:pt idx="4289">
                  <c:v>7.7483621067394699</c:v>
                </c:pt>
                <c:pt idx="4290">
                  <c:v>7.7940428686440102</c:v>
                </c:pt>
                <c:pt idx="4291">
                  <c:v>7.9066791189324697</c:v>
                </c:pt>
                <c:pt idx="4292">
                  <c:v>7.8919774481259504</c:v>
                </c:pt>
                <c:pt idx="4293">
                  <c:v>7.9803848923456204</c:v>
                </c:pt>
                <c:pt idx="4294">
                  <c:v>7.9440601197181397</c:v>
                </c:pt>
                <c:pt idx="4295">
                  <c:v>8.1260111054061692</c:v>
                </c:pt>
                <c:pt idx="4296">
                  <c:v>8.1300521566531998</c:v>
                </c:pt>
                <c:pt idx="4297">
                  <c:v>8.1758847636166099</c:v>
                </c:pt>
                <c:pt idx="4298">
                  <c:v>8.1680125169941693</c:v>
                </c:pt>
                <c:pt idx="4299">
                  <c:v>8.1770281409056498</c:v>
                </c:pt>
                <c:pt idx="4300">
                  <c:v>8.0976938401764595</c:v>
                </c:pt>
                <c:pt idx="4301">
                  <c:v>8.0784235147012495</c:v>
                </c:pt>
                <c:pt idx="4302">
                  <c:v>7.99417419824346</c:v>
                </c:pt>
                <c:pt idx="4303">
                  <c:v>7.8500382006480596</c:v>
                </c:pt>
                <c:pt idx="4304">
                  <c:v>7.8535883645477096</c:v>
                </c:pt>
                <c:pt idx="4305">
                  <c:v>7.7993661789472597</c:v>
                </c:pt>
                <c:pt idx="4306">
                  <c:v>7.8747778510005704</c:v>
                </c:pt>
                <c:pt idx="4307">
                  <c:v>7.7574982746620798</c:v>
                </c:pt>
                <c:pt idx="4308">
                  <c:v>7.7498600450005304</c:v>
                </c:pt>
                <c:pt idx="4309">
                  <c:v>7.6728306631186403</c:v>
                </c:pt>
                <c:pt idx="4310">
                  <c:v>7.6570733957231001</c:v>
                </c:pt>
                <c:pt idx="4311">
                  <c:v>7.55940926641874</c:v>
                </c:pt>
                <c:pt idx="4312">
                  <c:v>7.66707112433894</c:v>
                </c:pt>
                <c:pt idx="4313">
                  <c:v>7.5873498968242998</c:v>
                </c:pt>
                <c:pt idx="4314">
                  <c:v>7.5932496704670402</c:v>
                </c:pt>
                <c:pt idx="4315">
                  <c:v>7.7240214721362603</c:v>
                </c:pt>
                <c:pt idx="4316">
                  <c:v>7.75622230339519</c:v>
                </c:pt>
                <c:pt idx="4317">
                  <c:v>7.8438533991393298</c:v>
                </c:pt>
                <c:pt idx="4318">
                  <c:v>7.9348435832815802</c:v>
                </c:pt>
                <c:pt idx="4319">
                  <c:v>7.71617806182915</c:v>
                </c:pt>
                <c:pt idx="4320">
                  <c:v>7.6220229921900904</c:v>
                </c:pt>
                <c:pt idx="4321">
                  <c:v>7.6386599281165699</c:v>
                </c:pt>
                <c:pt idx="4322">
                  <c:v>7.5529961948648596</c:v>
                </c:pt>
                <c:pt idx="4323">
                  <c:v>7.61007172845936</c:v>
                </c:pt>
                <c:pt idx="4324">
                  <c:v>7.5242309433440004</c:v>
                </c:pt>
                <c:pt idx="4325">
                  <c:v>7.4744345783624304</c:v>
                </c:pt>
                <c:pt idx="4326">
                  <c:v>7.3574949080471903</c:v>
                </c:pt>
                <c:pt idx="4327">
                  <c:v>7.2129200300024099</c:v>
                </c:pt>
                <c:pt idx="4328">
                  <c:v>7.1380931129196696</c:v>
                </c:pt>
                <c:pt idx="4329">
                  <c:v>7.1062378611586299</c:v>
                </c:pt>
                <c:pt idx="4330">
                  <c:v>7.1908262065237603</c:v>
                </c:pt>
                <c:pt idx="4331">
                  <c:v>7.1908795844638602</c:v>
                </c:pt>
                <c:pt idx="4332">
                  <c:v>7.2382468860683398</c:v>
                </c:pt>
                <c:pt idx="4333">
                  <c:v>7.2948188363425004</c:v>
                </c:pt>
                <c:pt idx="4334">
                  <c:v>7.5119554632963998</c:v>
                </c:pt>
                <c:pt idx="4335">
                  <c:v>7.4378940879887603</c:v>
                </c:pt>
                <c:pt idx="4336">
                  <c:v>7.3761328547866301</c:v>
                </c:pt>
                <c:pt idx="4337">
                  <c:v>7.2495089753959601</c:v>
                </c:pt>
                <c:pt idx="4338">
                  <c:v>7.2410351992388797</c:v>
                </c:pt>
                <c:pt idx="4339">
                  <c:v>7.2062256246639498</c:v>
                </c:pt>
                <c:pt idx="4340">
                  <c:v>7.1468961318795898</c:v>
                </c:pt>
                <c:pt idx="4341">
                  <c:v>7.20242672817397</c:v>
                </c:pt>
                <c:pt idx="4342">
                  <c:v>7.0662881506660797</c:v>
                </c:pt>
                <c:pt idx="4343">
                  <c:v>7.2319297551705697</c:v>
                </c:pt>
                <c:pt idx="4344">
                  <c:v>7.3625026233286901</c:v>
                </c:pt>
                <c:pt idx="4345">
                  <c:v>7.2567378382865</c:v>
                </c:pt>
                <c:pt idx="4346">
                  <c:v>7.1979150350879602</c:v>
                </c:pt>
                <c:pt idx="4347">
                  <c:v>7.2756166527244703</c:v>
                </c:pt>
                <c:pt idx="4348">
                  <c:v>7.3296708101355197</c:v>
                </c:pt>
                <c:pt idx="4349">
                  <c:v>7.4703865617803604</c:v>
                </c:pt>
                <c:pt idx="4350">
                  <c:v>7.49984564883954</c:v>
                </c:pt>
                <c:pt idx="4351">
                  <c:v>7.46940570175492</c:v>
                </c:pt>
                <c:pt idx="4352">
                  <c:v>7.5777209706902999</c:v>
                </c:pt>
                <c:pt idx="4353">
                  <c:v>7.56259055869657</c:v>
                </c:pt>
                <c:pt idx="4354">
                  <c:v>7.5842666081213297</c:v>
                </c:pt>
                <c:pt idx="4355">
                  <c:v>7.3896169145378003</c:v>
                </c:pt>
                <c:pt idx="4356">
                  <c:v>7.4451499174278597</c:v>
                </c:pt>
                <c:pt idx="4357">
                  <c:v>7.5984590171027904</c:v>
                </c:pt>
                <c:pt idx="4358">
                  <c:v>7.66481235864656</c:v>
                </c:pt>
                <c:pt idx="4359">
                  <c:v>7.7117689167493397</c:v>
                </c:pt>
                <c:pt idx="4360">
                  <c:v>7.65285725328566</c:v>
                </c:pt>
                <c:pt idx="4361">
                  <c:v>7.96685821329433</c:v>
                </c:pt>
                <c:pt idx="4362">
                  <c:v>8.0946273105390194</c:v>
                </c:pt>
                <c:pt idx="4363">
                  <c:v>8.0336014838605596</c:v>
                </c:pt>
                <c:pt idx="4364">
                  <c:v>8.0601509357588892</c:v>
                </c:pt>
                <c:pt idx="4365">
                  <c:v>8.0470974546550291</c:v>
                </c:pt>
                <c:pt idx="4366">
                  <c:v>7.9373672167538798</c:v>
                </c:pt>
                <c:pt idx="4367">
                  <c:v>8.0243092168224397</c:v>
                </c:pt>
                <c:pt idx="4368">
                  <c:v>8.0022917997913403</c:v>
                </c:pt>
                <c:pt idx="4369">
                  <c:v>8.0566557437403397</c:v>
                </c:pt>
                <c:pt idx="4370">
                  <c:v>8.1095260558478497</c:v>
                </c:pt>
                <c:pt idx="4371">
                  <c:v>8.1419401254952408</c:v>
                </c:pt>
                <c:pt idx="4372">
                  <c:v>8.1638021475515803</c:v>
                </c:pt>
                <c:pt idx="4373">
                  <c:v>8.0812686015022308</c:v>
                </c:pt>
                <c:pt idx="4374">
                  <c:v>8.0489927931027498</c:v>
                </c:pt>
                <c:pt idx="4375">
                  <c:v>8.1253626635585992</c:v>
                </c:pt>
                <c:pt idx="4376">
                  <c:v>8.19153189163384</c:v>
                </c:pt>
                <c:pt idx="4377">
                  <c:v>8.1844227228576205</c:v>
                </c:pt>
                <c:pt idx="4378">
                  <c:v>8.0473227433192207</c:v>
                </c:pt>
                <c:pt idx="4379">
                  <c:v>8.0325903174806506</c:v>
                </c:pt>
                <c:pt idx="4380">
                  <c:v>8.0244385779702991</c:v>
                </c:pt>
                <c:pt idx="4381">
                  <c:v>8.0912518871299408</c:v>
                </c:pt>
                <c:pt idx="4382">
                  <c:v>8.1127950855658693</c:v>
                </c:pt>
                <c:pt idx="4383">
                  <c:v>8.1082528220326608</c:v>
                </c:pt>
                <c:pt idx="4384">
                  <c:v>8.2189607089245396</c:v>
                </c:pt>
                <c:pt idx="4385">
                  <c:v>8.2096667597797595</c:v>
                </c:pt>
                <c:pt idx="4386">
                  <c:v>8.0188841155191106</c:v>
                </c:pt>
                <c:pt idx="4387">
                  <c:v>7.9787827043823301</c:v>
                </c:pt>
                <c:pt idx="4388">
                  <c:v>7.9690913860753803</c:v>
                </c:pt>
                <c:pt idx="4389">
                  <c:v>7.9718112948016797</c:v>
                </c:pt>
                <c:pt idx="4390">
                  <c:v>8.0225032445656907</c:v>
                </c:pt>
                <c:pt idx="4391">
                  <c:v>7.9606192284072597</c:v>
                </c:pt>
                <c:pt idx="4392">
                  <c:v>8.0137145220846495</c:v>
                </c:pt>
                <c:pt idx="4393">
                  <c:v>8.0165218145387005</c:v>
                </c:pt>
                <c:pt idx="4394">
                  <c:v>8.0497653973669596</c:v>
                </c:pt>
                <c:pt idx="4395">
                  <c:v>8.0065615278443101</c:v>
                </c:pt>
                <c:pt idx="4396">
                  <c:v>8.0563066418917906</c:v>
                </c:pt>
                <c:pt idx="4397">
                  <c:v>8.0053427077505894</c:v>
                </c:pt>
                <c:pt idx="4398">
                  <c:v>8.0230718798502103</c:v>
                </c:pt>
                <c:pt idx="4399">
                  <c:v>8.0404116802163905</c:v>
                </c:pt>
                <c:pt idx="4400">
                  <c:v>8.1856332191792802</c:v>
                </c:pt>
                <c:pt idx="4401">
                  <c:v>8.1029469528561595</c:v>
                </c:pt>
                <c:pt idx="4402">
                  <c:v>8.2671530496170291</c:v>
                </c:pt>
                <c:pt idx="4403">
                  <c:v>8.3135340122177794</c:v>
                </c:pt>
                <c:pt idx="4404">
                  <c:v>8.2710966271005706</c:v>
                </c:pt>
                <c:pt idx="4405">
                  <c:v>8.3922500909214808</c:v>
                </c:pt>
                <c:pt idx="4406">
                  <c:v>8.4101807743919501</c:v>
                </c:pt>
                <c:pt idx="4407">
                  <c:v>8.4442656716926905</c:v>
                </c:pt>
                <c:pt idx="4408">
                  <c:v>8.4431755491122793</c:v>
                </c:pt>
                <c:pt idx="4409">
                  <c:v>8.4227546726775095</c:v>
                </c:pt>
                <c:pt idx="4410">
                  <c:v>8.42365046009356</c:v>
                </c:pt>
                <c:pt idx="4411">
                  <c:v>8.3235369896000506</c:v>
                </c:pt>
                <c:pt idx="4412">
                  <c:v>8.3820079714741809</c:v>
                </c:pt>
                <c:pt idx="4413">
                  <c:v>8.4178294883691507</c:v>
                </c:pt>
                <c:pt idx="4414">
                  <c:v>8.4121134584614392</c:v>
                </c:pt>
                <c:pt idx="4415">
                  <c:v>8.4518884301638995</c:v>
                </c:pt>
                <c:pt idx="4416">
                  <c:v>8.4620863793074594</c:v>
                </c:pt>
                <c:pt idx="4417">
                  <c:v>8.5205351849803108</c:v>
                </c:pt>
                <c:pt idx="4418">
                  <c:v>8.5208825064154397</c:v>
                </c:pt>
                <c:pt idx="4419">
                  <c:v>8.6280093466141494</c:v>
                </c:pt>
                <c:pt idx="4420">
                  <c:v>8.6924272134477505</c:v>
                </c:pt>
                <c:pt idx="4421">
                  <c:v>8.8078256934735393</c:v>
                </c:pt>
                <c:pt idx="4422">
                  <c:v>8.6527224262615494</c:v>
                </c:pt>
                <c:pt idx="4423">
                  <c:v>8.5660590673938906</c:v>
                </c:pt>
                <c:pt idx="4424">
                  <c:v>8.6021245694666799</c:v>
                </c:pt>
                <c:pt idx="4425">
                  <c:v>8.5882678009599207</c:v>
                </c:pt>
                <c:pt idx="4426">
                  <c:v>8.6039447609441293</c:v>
                </c:pt>
                <c:pt idx="4427">
                  <c:v>8.5459089726459201</c:v>
                </c:pt>
                <c:pt idx="4428">
                  <c:v>8.5714492961412798</c:v>
                </c:pt>
                <c:pt idx="4429">
                  <c:v>8.5785855865149099</c:v>
                </c:pt>
                <c:pt idx="4430">
                  <c:v>8.7898051609172398</c:v>
                </c:pt>
                <c:pt idx="4431">
                  <c:v>8.6302352666799802</c:v>
                </c:pt>
                <c:pt idx="4432">
                  <c:v>8.6375193191424309</c:v>
                </c:pt>
                <c:pt idx="4433">
                  <c:v>8.6737383459229491</c:v>
                </c:pt>
                <c:pt idx="4434">
                  <c:v>8.5466823426463296</c:v>
                </c:pt>
                <c:pt idx="4435">
                  <c:v>8.5292718124928797</c:v>
                </c:pt>
                <c:pt idx="4436">
                  <c:v>8.4037290307736701</c:v>
                </c:pt>
                <c:pt idx="4437">
                  <c:v>7.9284261285116102</c:v>
                </c:pt>
                <c:pt idx="4438">
                  <c:v>7.9796071855396997</c:v>
                </c:pt>
                <c:pt idx="4439">
                  <c:v>7.9867796041293904</c:v>
                </c:pt>
                <c:pt idx="4440">
                  <c:v>8.0056209322973206</c:v>
                </c:pt>
                <c:pt idx="4441">
                  <c:v>8.0778143542004006</c:v>
                </c:pt>
                <c:pt idx="4442">
                  <c:v>8.1318474758336698</c:v>
                </c:pt>
                <c:pt idx="4443">
                  <c:v>8.1021814396987004</c:v>
                </c:pt>
                <c:pt idx="4444">
                  <c:v>8.01467492723968</c:v>
                </c:pt>
                <c:pt idx="4445">
                  <c:v>8.0618452097043107</c:v>
                </c:pt>
                <c:pt idx="4446">
                  <c:v>7.9565919061315196</c:v>
                </c:pt>
                <c:pt idx="4447">
                  <c:v>7.8457293641910404</c:v>
                </c:pt>
                <c:pt idx="4448">
                  <c:v>7.7139825843207301</c:v>
                </c:pt>
                <c:pt idx="4449">
                  <c:v>7.80941819836774</c:v>
                </c:pt>
                <c:pt idx="4450">
                  <c:v>7.5764491891355599</c:v>
                </c:pt>
                <c:pt idx="4451">
                  <c:v>7.6946934488321501</c:v>
                </c:pt>
                <c:pt idx="4452">
                  <c:v>7.5805956927351499</c:v>
                </c:pt>
                <c:pt idx="4453">
                  <c:v>7.6797552688935902</c:v>
                </c:pt>
                <c:pt idx="4454">
                  <c:v>7.8463310440366296</c:v>
                </c:pt>
                <c:pt idx="4455">
                  <c:v>7.8121804564400996</c:v>
                </c:pt>
                <c:pt idx="4456">
                  <c:v>7.8731985552664403</c:v>
                </c:pt>
                <c:pt idx="4457">
                  <c:v>7.7846913639986104</c:v>
                </c:pt>
                <c:pt idx="4458">
                  <c:v>7.8564682830265298</c:v>
                </c:pt>
                <c:pt idx="4459">
                  <c:v>7.9472020340362901</c:v>
                </c:pt>
                <c:pt idx="4460">
                  <c:v>7.9174882627744596</c:v>
                </c:pt>
                <c:pt idx="4461">
                  <c:v>7.9665072258055396</c:v>
                </c:pt>
                <c:pt idx="4462">
                  <c:v>8.0185059203694298</c:v>
                </c:pt>
                <c:pt idx="4463">
                  <c:v>8.0155864511405301</c:v>
                </c:pt>
                <c:pt idx="4464">
                  <c:v>7.95790300124919</c:v>
                </c:pt>
                <c:pt idx="4465">
                  <c:v>7.7362896488530701</c:v>
                </c:pt>
                <c:pt idx="4466">
                  <c:v>7.74821353876301</c:v>
                </c:pt>
                <c:pt idx="4467">
                  <c:v>7.76286843548026</c:v>
                </c:pt>
                <c:pt idx="4468">
                  <c:v>7.8674925444133104</c:v>
                </c:pt>
                <c:pt idx="4469">
                  <c:v>7.9282890117372702</c:v>
                </c:pt>
                <c:pt idx="4470">
                  <c:v>8.0300889076620194</c:v>
                </c:pt>
                <c:pt idx="4471">
                  <c:v>8.0406636233274291</c:v>
                </c:pt>
                <c:pt idx="4472">
                  <c:v>8.1014779744029202</c:v>
                </c:pt>
                <c:pt idx="4473">
                  <c:v>8.1206541175055005</c:v>
                </c:pt>
                <c:pt idx="4474">
                  <c:v>8.2046078839613692</c:v>
                </c:pt>
                <c:pt idx="4475">
                  <c:v>8.2087340088363607</c:v>
                </c:pt>
                <c:pt idx="4476">
                  <c:v>8.1818545088225108</c:v>
                </c:pt>
                <c:pt idx="4477">
                  <c:v>8.2310132728129695</c:v>
                </c:pt>
                <c:pt idx="4478">
                  <c:v>8.1454097005732997</c:v>
                </c:pt>
                <c:pt idx="4479">
                  <c:v>8.0763001188357002</c:v>
                </c:pt>
                <c:pt idx="4480">
                  <c:v>8.15111959401648</c:v>
                </c:pt>
                <c:pt idx="4481">
                  <c:v>8.2394227615536106</c:v>
                </c:pt>
                <c:pt idx="4482">
                  <c:v>8.2527811667890596</c:v>
                </c:pt>
                <c:pt idx="4483">
                  <c:v>8.1790652101151107</c:v>
                </c:pt>
                <c:pt idx="4484">
                  <c:v>8.2031666015166707</c:v>
                </c:pt>
                <c:pt idx="4485">
                  <c:v>8.2694724388798004</c:v>
                </c:pt>
                <c:pt idx="4486">
                  <c:v>8.3913234059515105</c:v>
                </c:pt>
                <c:pt idx="4487">
                  <c:v>8.3997170557524008</c:v>
                </c:pt>
                <c:pt idx="4488">
                  <c:v>8.3313255894932503</c:v>
                </c:pt>
                <c:pt idx="4489">
                  <c:v>8.3338125875459408</c:v>
                </c:pt>
                <c:pt idx="4490">
                  <c:v>8.3062717068153606</c:v>
                </c:pt>
                <c:pt idx="4491">
                  <c:v>8.3091484106757694</c:v>
                </c:pt>
                <c:pt idx="4492">
                  <c:v>8.3445802974948808</c:v>
                </c:pt>
                <c:pt idx="4493">
                  <c:v>8.3364961926530601</c:v>
                </c:pt>
                <c:pt idx="4494">
                  <c:v>8.3507793196392903</c:v>
                </c:pt>
                <c:pt idx="4495">
                  <c:v>8.3307264220814901</c:v>
                </c:pt>
                <c:pt idx="4496">
                  <c:v>8.3803739127276398</c:v>
                </c:pt>
                <c:pt idx="4497">
                  <c:v>8.3424248405965091</c:v>
                </c:pt>
                <c:pt idx="4498">
                  <c:v>8.2237834389083204</c:v>
                </c:pt>
                <c:pt idx="4499">
                  <c:v>8.1443926081704507</c:v>
                </c:pt>
                <c:pt idx="4500">
                  <c:v>8.1526414165980601</c:v>
                </c:pt>
                <c:pt idx="4501">
                  <c:v>8.1665453189654098</c:v>
                </c:pt>
                <c:pt idx="4502">
                  <c:v>8.1765269452508598</c:v>
                </c:pt>
                <c:pt idx="4503">
                  <c:v>8.1249324281773898</c:v>
                </c:pt>
                <c:pt idx="4504">
                  <c:v>8.0727017310975899</c:v>
                </c:pt>
                <c:pt idx="4505">
                  <c:v>8.1681961309538895</c:v>
                </c:pt>
                <c:pt idx="4506">
                  <c:v>8.3374234405017695</c:v>
                </c:pt>
                <c:pt idx="4507">
                  <c:v>8.3375406994830694</c:v>
                </c:pt>
                <c:pt idx="4508">
                  <c:v>8.3756162548668094</c:v>
                </c:pt>
                <c:pt idx="4509">
                  <c:v>8.4560638336810694</c:v>
                </c:pt>
                <c:pt idx="4510">
                  <c:v>8.5487183113936798</c:v>
                </c:pt>
                <c:pt idx="4511">
                  <c:v>8.5420736656724205</c:v>
                </c:pt>
                <c:pt idx="4512">
                  <c:v>8.5460646999344902</c:v>
                </c:pt>
                <c:pt idx="4513">
                  <c:v>8.6229187901130206</c:v>
                </c:pt>
                <c:pt idx="4514">
                  <c:v>8.6872052075383603</c:v>
                </c:pt>
                <c:pt idx="4515">
                  <c:v>8.7047081458752196</c:v>
                </c:pt>
                <c:pt idx="4516">
                  <c:v>8.6841192850570099</c:v>
                </c:pt>
                <c:pt idx="4517">
                  <c:v>8.6554536874971095</c:v>
                </c:pt>
                <c:pt idx="4518">
                  <c:v>8.6295030919156108</c:v>
                </c:pt>
                <c:pt idx="4519">
                  <c:v>8.7013600988868305</c:v>
                </c:pt>
                <c:pt idx="4520">
                  <c:v>8.7042711949791496</c:v>
                </c:pt>
                <c:pt idx="4521">
                  <c:v>8.7002812040964805</c:v>
                </c:pt>
                <c:pt idx="4522">
                  <c:v>8.7253431846523792</c:v>
                </c:pt>
                <c:pt idx="4523">
                  <c:v>8.8337285356457507</c:v>
                </c:pt>
                <c:pt idx="4524">
                  <c:v>8.8425072319099893</c:v>
                </c:pt>
                <c:pt idx="4525">
                  <c:v>8.8802241047773691</c:v>
                </c:pt>
                <c:pt idx="4526">
                  <c:v>8.9250342339947899</c:v>
                </c:pt>
                <c:pt idx="4527">
                  <c:v>8.9013467592319095</c:v>
                </c:pt>
                <c:pt idx="4528">
                  <c:v>8.8429936857625595</c:v>
                </c:pt>
                <c:pt idx="4529">
                  <c:v>8.7803093522307307</c:v>
                </c:pt>
                <c:pt idx="4530">
                  <c:v>8.5660544637991904</c:v>
                </c:pt>
                <c:pt idx="4531">
                  <c:v>8.5917556413642195</c:v>
                </c:pt>
                <c:pt idx="4532">
                  <c:v>8.6751749631040305</c:v>
                </c:pt>
                <c:pt idx="4533">
                  <c:v>8.7905648766772604</c:v>
                </c:pt>
                <c:pt idx="4534">
                  <c:v>8.8636203929003994</c:v>
                </c:pt>
                <c:pt idx="4535">
                  <c:v>8.9818407949965806</c:v>
                </c:pt>
                <c:pt idx="4536">
                  <c:v>8.9954547327502308</c:v>
                </c:pt>
                <c:pt idx="4537">
                  <c:v>8.9858534001504307</c:v>
                </c:pt>
                <c:pt idx="4538">
                  <c:v>9.05601196614945</c:v>
                </c:pt>
                <c:pt idx="4539">
                  <c:v>9.0045908932391203</c:v>
                </c:pt>
                <c:pt idx="4540">
                  <c:v>9.0243507223377701</c:v>
                </c:pt>
                <c:pt idx="4541">
                  <c:v>9.0087258270201396</c:v>
                </c:pt>
                <c:pt idx="4542">
                  <c:v>8.9800206268802505</c:v>
                </c:pt>
                <c:pt idx="4543">
                  <c:v>8.9984220906976393</c:v>
                </c:pt>
                <c:pt idx="4544">
                  <c:v>9.0139206364447695</c:v>
                </c:pt>
                <c:pt idx="4545">
                  <c:v>9.0420262752852594</c:v>
                </c:pt>
                <c:pt idx="4546">
                  <c:v>9.1130760080094007</c:v>
                </c:pt>
                <c:pt idx="4547">
                  <c:v>9.0590179539135391</c:v>
                </c:pt>
                <c:pt idx="4548">
                  <c:v>9.0725796954559303</c:v>
                </c:pt>
                <c:pt idx="4549">
                  <c:v>9.0411693413257499</c:v>
                </c:pt>
                <c:pt idx="4550">
                  <c:v>8.9216088790844008</c:v>
                </c:pt>
                <c:pt idx="4551">
                  <c:v>9.0588643798860193</c:v>
                </c:pt>
                <c:pt idx="4552">
                  <c:v>9.1113960024282399</c:v>
                </c:pt>
                <c:pt idx="4553">
                  <c:v>8.99397821390661</c:v>
                </c:pt>
                <c:pt idx="4554">
                  <c:v>8.9511009778286397</c:v>
                </c:pt>
                <c:pt idx="4555">
                  <c:v>9.0013022771387998</c:v>
                </c:pt>
                <c:pt idx="4556">
                  <c:v>8.9406684270136001</c:v>
                </c:pt>
                <c:pt idx="4557">
                  <c:v>8.9662774661513698</c:v>
                </c:pt>
                <c:pt idx="4558">
                  <c:v>8.9624131367371191</c:v>
                </c:pt>
                <c:pt idx="4559">
                  <c:v>8.9343365048164696</c:v>
                </c:pt>
                <c:pt idx="4560">
                  <c:v>8.7534275726981008</c:v>
                </c:pt>
                <c:pt idx="4561">
                  <c:v>8.7281203467759401</c:v>
                </c:pt>
                <c:pt idx="4562">
                  <c:v>8.7146738867828297</c:v>
                </c:pt>
                <c:pt idx="4563">
                  <c:v>8.7724982633915705</c:v>
                </c:pt>
                <c:pt idx="4564">
                  <c:v>8.7818059379590601</c:v>
                </c:pt>
                <c:pt idx="4565">
                  <c:v>8.7037880416083002</c:v>
                </c:pt>
                <c:pt idx="4566">
                  <c:v>8.6991281218545904</c:v>
                </c:pt>
                <c:pt idx="4567">
                  <c:v>8.7652486910184209</c:v>
                </c:pt>
                <c:pt idx="4568">
                  <c:v>8.8451216663517194</c:v>
                </c:pt>
                <c:pt idx="4569">
                  <c:v>8.8611164698461398</c:v>
                </c:pt>
                <c:pt idx="4570">
                  <c:v>8.8120226340836592</c:v>
                </c:pt>
                <c:pt idx="4571">
                  <c:v>8.8611978472556405</c:v>
                </c:pt>
                <c:pt idx="4572">
                  <c:v>8.8453310058045105</c:v>
                </c:pt>
                <c:pt idx="4573">
                  <c:v>8.6292006967036805</c:v>
                </c:pt>
                <c:pt idx="4574">
                  <c:v>8.6081506057150694</c:v>
                </c:pt>
                <c:pt idx="4575">
                  <c:v>8.6037706396048499</c:v>
                </c:pt>
                <c:pt idx="4576">
                  <c:v>8.5742827083504096</c:v>
                </c:pt>
                <c:pt idx="4577">
                  <c:v>8.5945442462808703</c:v>
                </c:pt>
                <c:pt idx="4578">
                  <c:v>8.5700717144264296</c:v>
                </c:pt>
                <c:pt idx="4579">
                  <c:v>8.5512402204081397</c:v>
                </c:pt>
                <c:pt idx="4580">
                  <c:v>8.5736148420716507</c:v>
                </c:pt>
                <c:pt idx="4581">
                  <c:v>8.5175681949981001</c:v>
                </c:pt>
                <c:pt idx="4582">
                  <c:v>8.5002973619936402</c:v>
                </c:pt>
                <c:pt idx="4583">
                  <c:v>8.6059400209307793</c:v>
                </c:pt>
                <c:pt idx="4584">
                  <c:v>8.6431074966407202</c:v>
                </c:pt>
                <c:pt idx="4585">
                  <c:v>8.4626768880465502</c:v>
                </c:pt>
                <c:pt idx="4586">
                  <c:v>8.3983746763293503</c:v>
                </c:pt>
                <c:pt idx="4587">
                  <c:v>8.4140351421295598</c:v>
                </c:pt>
                <c:pt idx="4588">
                  <c:v>8.3727790927999006</c:v>
                </c:pt>
                <c:pt idx="4589">
                  <c:v>8.3863184266729807</c:v>
                </c:pt>
                <c:pt idx="4590">
                  <c:v>8.4651246126520903</c:v>
                </c:pt>
                <c:pt idx="4591">
                  <c:v>8.4215131896750197</c:v>
                </c:pt>
                <c:pt idx="4592">
                  <c:v>8.3530440397946109</c:v>
                </c:pt>
                <c:pt idx="4593">
                  <c:v>8.23338517279565</c:v>
                </c:pt>
                <c:pt idx="4594">
                  <c:v>8.3443010772506696</c:v>
                </c:pt>
                <c:pt idx="4595">
                  <c:v>8.3104667863124995</c:v>
                </c:pt>
                <c:pt idx="4596">
                  <c:v>8.4558195431901098</c:v>
                </c:pt>
                <c:pt idx="4597">
                  <c:v>8.3864934285922708</c:v>
                </c:pt>
                <c:pt idx="4598">
                  <c:v>8.5009151727032108</c:v>
                </c:pt>
                <c:pt idx="4599">
                  <c:v>8.5850625445706896</c:v>
                </c:pt>
                <c:pt idx="4600">
                  <c:v>8.4977902335354703</c:v>
                </c:pt>
                <c:pt idx="4601">
                  <c:v>8.4579099881131903</c:v>
                </c:pt>
                <c:pt idx="4602">
                  <c:v>8.5283568389696907</c:v>
                </c:pt>
                <c:pt idx="4603">
                  <c:v>8.5678940226287903</c:v>
                </c:pt>
                <c:pt idx="4604">
                  <c:v>8.3132814700822699</c:v>
                </c:pt>
                <c:pt idx="4605">
                  <c:v>8.2875961384338801</c:v>
                </c:pt>
                <c:pt idx="4606">
                  <c:v>8.2023174072927993</c:v>
                </c:pt>
                <c:pt idx="4607">
                  <c:v>8.23248617967797</c:v>
                </c:pt>
                <c:pt idx="4608">
                  <c:v>8.2399127897726494</c:v>
                </c:pt>
                <c:pt idx="4609">
                  <c:v>8.2262641976139097</c:v>
                </c:pt>
                <c:pt idx="4610">
                  <c:v>7.9958088733446999</c:v>
                </c:pt>
                <c:pt idx="4611">
                  <c:v>7.9722710501594003</c:v>
                </c:pt>
                <c:pt idx="4612">
                  <c:v>8.0486616750287308</c:v>
                </c:pt>
                <c:pt idx="4613">
                  <c:v>8.0497009954092995</c:v>
                </c:pt>
                <c:pt idx="4614">
                  <c:v>8.1499956732818308</c:v>
                </c:pt>
                <c:pt idx="4615">
                  <c:v>8.2289336648772302</c:v>
                </c:pt>
                <c:pt idx="4616">
                  <c:v>8.3474617700492004</c:v>
                </c:pt>
                <c:pt idx="4617">
                  <c:v>8.3071103704492497</c:v>
                </c:pt>
                <c:pt idx="4618">
                  <c:v>8.2872860579899505</c:v>
                </c:pt>
                <c:pt idx="4619">
                  <c:v>8.3485508786443603</c:v>
                </c:pt>
                <c:pt idx="4620">
                  <c:v>8.36671364532463</c:v>
                </c:pt>
                <c:pt idx="4621">
                  <c:v>8.3859579756718894</c:v>
                </c:pt>
                <c:pt idx="4622">
                  <c:v>8.4175452558407002</c:v>
                </c:pt>
                <c:pt idx="4623">
                  <c:v>8.6522424084047902</c:v>
                </c:pt>
                <c:pt idx="4624">
                  <c:v>8.5677365239081702</c:v>
                </c:pt>
                <c:pt idx="4625">
                  <c:v>8.5618373007814998</c:v>
                </c:pt>
                <c:pt idx="4626">
                  <c:v>8.6065710060323806</c:v>
                </c:pt>
                <c:pt idx="4627">
                  <c:v>8.5964236940526693</c:v>
                </c:pt>
                <c:pt idx="4628">
                  <c:v>8.6255103479031892</c:v>
                </c:pt>
                <c:pt idx="4629">
                  <c:v>8.6476884842252595</c:v>
                </c:pt>
                <c:pt idx="4630">
                  <c:v>8.6726224121729398</c:v>
                </c:pt>
                <c:pt idx="4631">
                  <c:v>8.6919130956197499</c:v>
                </c:pt>
                <c:pt idx="4632">
                  <c:v>8.6985111913175093</c:v>
                </c:pt>
                <c:pt idx="4633">
                  <c:v>8.6954318868985894</c:v>
                </c:pt>
                <c:pt idx="4634">
                  <c:v>8.7347461219759897</c:v>
                </c:pt>
                <c:pt idx="4635">
                  <c:v>8.7568619959473608</c:v>
                </c:pt>
              </c:numCache>
            </c:numRef>
          </c:val>
          <c:smooth val="0"/>
          <c:extLst>
            <c:ext xmlns:c16="http://schemas.microsoft.com/office/drawing/2014/chart" uri="{C3380CC4-5D6E-409C-BE32-E72D297353CC}">
              <c16:uniqueId val="{00000000-9D2E-44DB-8A74-8BD537732A9A}"/>
            </c:ext>
          </c:extLst>
        </c:ser>
        <c:dLbls>
          <c:showLegendKey val="0"/>
          <c:showVal val="0"/>
          <c:showCatName val="0"/>
          <c:showSerName val="0"/>
          <c:showPercent val="0"/>
          <c:showBubbleSize val="0"/>
        </c:dLbls>
        <c:smooth val="0"/>
        <c:axId val="755555424"/>
        <c:axId val="1"/>
      </c:lineChart>
      <c:dateAx>
        <c:axId val="755555424"/>
        <c:scaling>
          <c:orientation val="minMax"/>
          <c:max val="45260"/>
        </c:scaling>
        <c:delete val="0"/>
        <c:axPos val="b"/>
        <c:numFmt formatCode="yyyy" sourceLinked="0"/>
        <c:majorTickMark val="out"/>
        <c:minorTickMark val="none"/>
        <c:tickLblPos val="low"/>
        <c:spPr>
          <a:noFill/>
          <a:ln w="6350">
            <a:solidFill>
              <a:srgbClr val="474747"/>
            </a:solidFill>
          </a:ln>
        </c:spPr>
        <c:txPr>
          <a:bodyPr rot="2700000" vert="horz"/>
          <a:lstStyle/>
          <a:p>
            <a:pPr>
              <a:defRPr sz="1200"/>
            </a:pPr>
            <a:endParaRPr lang="en-US"/>
          </a:p>
        </c:txPr>
        <c:crossAx val="1"/>
        <c:crosses val="autoZero"/>
        <c:auto val="0"/>
        <c:lblOffset val="100"/>
        <c:baseTimeUnit val="days"/>
        <c:majorUnit val="1"/>
        <c:majorTimeUnit val="years"/>
        <c:minorUnit val="155"/>
      </c:dateAx>
      <c:valAx>
        <c:axId val="1"/>
        <c:scaling>
          <c:orientation val="minMax"/>
          <c:max val="16"/>
          <c:min val="0"/>
        </c:scaling>
        <c:delete val="0"/>
        <c:axPos val="l"/>
        <c:numFmt formatCode="0\x" sourceLinked="0"/>
        <c:majorTickMark val="out"/>
        <c:minorTickMark val="none"/>
        <c:tickLblPos val="nextTo"/>
        <c:spPr>
          <a:ln w="6350">
            <a:noFill/>
          </a:ln>
        </c:spPr>
        <c:txPr>
          <a:bodyPr rot="0" vert="horz"/>
          <a:lstStyle/>
          <a:p>
            <a:pPr>
              <a:defRPr sz="1200"/>
            </a:pPr>
            <a:endParaRPr lang="en-US"/>
          </a:p>
        </c:txPr>
        <c:crossAx val="755555424"/>
        <c:crosses val="autoZero"/>
        <c:crossBetween val="between"/>
      </c:valAx>
      <c:spPr>
        <a:noFill/>
        <a:ln w="25400">
          <a:noFill/>
        </a:ln>
      </c:spPr>
    </c:plotArea>
    <c:plotVisOnly val="1"/>
    <c:dispBlanksAs val="gap"/>
    <c:showDLblsOverMax val="0"/>
  </c:chart>
  <c:spPr>
    <a:noFill/>
    <a:ln w="3175">
      <a:noFill/>
      <a:prstDash val="solid"/>
    </a:ln>
  </c:spPr>
  <c:txPr>
    <a:bodyPr/>
    <a:lstStyle/>
    <a:p>
      <a:pPr>
        <a:defRPr sz="1200" b="0" i="0" u="none" strike="noStrike" baseline="0">
          <a:solidFill>
            <a:srgbClr val="474747"/>
          </a:solidFill>
          <a:latin typeface="Arial" panose="020B0604020202020204" pitchFamily="34" charset="0"/>
          <a:ea typeface="Arial"/>
          <a:cs typeface="Arial" panose="020B0604020202020204" pitchFamily="34" charset="0"/>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34252030339157E-2"/>
          <c:y val="6.589618815896188E-2"/>
          <c:w val="0.86480476331305189"/>
          <c:h val="0.74011430074930673"/>
        </c:manualLayout>
      </c:layout>
      <c:barChart>
        <c:barDir val="col"/>
        <c:grouping val="clustered"/>
        <c:varyColors val="0"/>
        <c:ser>
          <c:idx val="0"/>
          <c:order val="0"/>
          <c:spPr>
            <a:solidFill>
              <a:srgbClr val="BED7C5"/>
            </a:solidFill>
            <a:ln>
              <a:noFill/>
            </a:ln>
            <a:effectLst/>
          </c:spPr>
          <c:invertIfNegative val="0"/>
          <c:dLbls>
            <c:numFmt formatCode="0%" sourceLinked="0"/>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'Avg EBITDA Margin'!$M$22:$AD$22</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'Avg EBITDA Margin'!$M$44:$AD$44</c:f>
              <c:numCache>
                <c:formatCode>#,##0.0%_);\(#,##0.0%\)</c:formatCode>
                <c:ptCount val="18"/>
                <c:pt idx="0">
                  <c:v>0.22019442857142857</c:v>
                </c:pt>
                <c:pt idx="1">
                  <c:v>0.22857414285714286</c:v>
                </c:pt>
                <c:pt idx="2">
                  <c:v>0.19635914285714282</c:v>
                </c:pt>
                <c:pt idx="3">
                  <c:v>0.17549171428571428</c:v>
                </c:pt>
                <c:pt idx="4">
                  <c:v>0.15185407142857146</c:v>
                </c:pt>
                <c:pt idx="5">
                  <c:v>0.14578926666666669</c:v>
                </c:pt>
                <c:pt idx="6">
                  <c:v>0.14237626666666667</c:v>
                </c:pt>
                <c:pt idx="7">
                  <c:v>0.14375180000000001</c:v>
                </c:pt>
                <c:pt idx="8">
                  <c:v>0.15979659999999996</c:v>
                </c:pt>
                <c:pt idx="9">
                  <c:v>0.1696710625</c:v>
                </c:pt>
                <c:pt idx="10">
                  <c:v>0.18775829411764708</c:v>
                </c:pt>
                <c:pt idx="11">
                  <c:v>0.17779011764705885</c:v>
                </c:pt>
                <c:pt idx="12">
                  <c:v>0.17885747058823531</c:v>
                </c:pt>
                <c:pt idx="13">
                  <c:v>0.17953829411764707</c:v>
                </c:pt>
                <c:pt idx="14">
                  <c:v>0.18945333333333331</c:v>
                </c:pt>
                <c:pt idx="15">
                  <c:v>0.18738216666666663</c:v>
                </c:pt>
                <c:pt idx="16">
                  <c:v>0.17779450000000002</c:v>
                </c:pt>
                <c:pt idx="17">
                  <c:v>0.19500166666666663</c:v>
                </c:pt>
              </c:numCache>
            </c:numRef>
          </c:val>
          <c:extLst>
            <c:ext xmlns:c16="http://schemas.microsoft.com/office/drawing/2014/chart" uri="{C3380CC4-5D6E-409C-BE32-E72D297353CC}">
              <c16:uniqueId val="{00000000-A28C-4EB5-BA7B-E758BE79CC67}"/>
            </c:ext>
          </c:extLst>
        </c:ser>
        <c:dLbls>
          <c:dLblPos val="outEnd"/>
          <c:showLegendKey val="0"/>
          <c:showVal val="1"/>
          <c:showCatName val="0"/>
          <c:showSerName val="0"/>
          <c:showPercent val="0"/>
          <c:showBubbleSize val="0"/>
        </c:dLbls>
        <c:gapWidth val="50"/>
        <c:overlap val="-27"/>
        <c:axId val="1133577712"/>
        <c:axId val="1133579352"/>
      </c:barChart>
      <c:catAx>
        <c:axId val="1133577712"/>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2700000"/>
          <a:lstStyle/>
          <a:p>
            <a:pPr>
              <a:defRPr sz="1200">
                <a:solidFill>
                  <a:srgbClr val="474747"/>
                </a:solidFill>
              </a:defRPr>
            </a:pPr>
            <a:endParaRPr lang="en-US"/>
          </a:p>
        </c:txPr>
        <c:crossAx val="1133579352"/>
        <c:crosses val="autoZero"/>
        <c:auto val="1"/>
        <c:lblAlgn val="ctr"/>
        <c:lblOffset val="100"/>
        <c:noMultiLvlLbl val="0"/>
      </c:catAx>
      <c:valAx>
        <c:axId val="1133579352"/>
        <c:scaling>
          <c:orientation val="minMax"/>
          <c:min val="0"/>
        </c:scaling>
        <c:delete val="0"/>
        <c:axPos val="l"/>
        <c:numFmt formatCode="#,##0%_);\(#,##0%\)" sourceLinked="0"/>
        <c:majorTickMark val="out"/>
        <c:minorTickMark val="none"/>
        <c:tickLblPos val="nextTo"/>
        <c:spPr>
          <a:noFill/>
          <a:ln>
            <a:noFill/>
          </a:ln>
          <a:effectLst/>
        </c:spPr>
        <c:txPr>
          <a:bodyPr rot="-60000000" vert="horz"/>
          <a:lstStyle/>
          <a:p>
            <a:pPr>
              <a:defRPr sz="1200"/>
            </a:pPr>
            <a:endParaRPr lang="en-US"/>
          </a:p>
        </c:txPr>
        <c:crossAx val="1133577712"/>
        <c:crosses val="autoZero"/>
        <c:crossBetween val="between"/>
      </c:valAx>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467253"/>
            </a:solidFill>
          </c:spPr>
          <c:invertIfNegative val="0"/>
          <c:dLbls>
            <c:numFmt formatCode="0.0\x" sourceLinked="0"/>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'Net Debt to EBITDA'!$H$6:$Y$6</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'Net Debt to EBITDA'!$H$26:$Y$26</c:f>
              <c:numCache>
                <c:formatCode>0.00\x</c:formatCode>
                <c:ptCount val="18"/>
                <c:pt idx="0">
                  <c:v>1.3901555000000001</c:v>
                </c:pt>
                <c:pt idx="1">
                  <c:v>1.906784</c:v>
                </c:pt>
                <c:pt idx="2">
                  <c:v>2.9575225000000001</c:v>
                </c:pt>
                <c:pt idx="3">
                  <c:v>3.1173500000000001</c:v>
                </c:pt>
                <c:pt idx="4">
                  <c:v>3.4498669999999998</c:v>
                </c:pt>
                <c:pt idx="5">
                  <c:v>3.6568890000000001</c:v>
                </c:pt>
                <c:pt idx="6">
                  <c:v>3.2284455000000003</c:v>
                </c:pt>
                <c:pt idx="7">
                  <c:v>3.1056210000000002</c:v>
                </c:pt>
                <c:pt idx="8">
                  <c:v>2.9076029999999999</c:v>
                </c:pt>
                <c:pt idx="9">
                  <c:v>2.5975524999999999</c:v>
                </c:pt>
                <c:pt idx="10">
                  <c:v>2.3519139999999998</c:v>
                </c:pt>
                <c:pt idx="11">
                  <c:v>2.6124909999999999</c:v>
                </c:pt>
                <c:pt idx="12">
                  <c:v>2.6770624999999999</c:v>
                </c:pt>
                <c:pt idx="13">
                  <c:v>2.20065</c:v>
                </c:pt>
                <c:pt idx="14">
                  <c:v>1.9111385000000001</c:v>
                </c:pt>
                <c:pt idx="15">
                  <c:v>1.969536</c:v>
                </c:pt>
                <c:pt idx="16">
                  <c:v>1.9214015</c:v>
                </c:pt>
                <c:pt idx="17">
                  <c:v>1.9137360000000001</c:v>
                </c:pt>
              </c:numCache>
            </c:numRef>
          </c:val>
          <c:extLst>
            <c:ext xmlns:c16="http://schemas.microsoft.com/office/drawing/2014/chart" uri="{C3380CC4-5D6E-409C-BE32-E72D297353CC}">
              <c16:uniqueId val="{00000000-9302-46FB-B808-5299AA47A527}"/>
            </c:ext>
          </c:extLst>
        </c:ser>
        <c:dLbls>
          <c:showLegendKey val="0"/>
          <c:showVal val="0"/>
          <c:showCatName val="0"/>
          <c:showSerName val="0"/>
          <c:showPercent val="0"/>
          <c:showBubbleSize val="0"/>
        </c:dLbls>
        <c:gapWidth val="50"/>
        <c:axId val="193224704"/>
        <c:axId val="193226240"/>
      </c:barChart>
      <c:catAx>
        <c:axId val="193224704"/>
        <c:scaling>
          <c:orientation val="minMax"/>
        </c:scaling>
        <c:delete val="0"/>
        <c:axPos val="b"/>
        <c:numFmt formatCode="General" sourceLinked="1"/>
        <c:majorTickMark val="out"/>
        <c:minorTickMark val="none"/>
        <c:tickLblPos val="nextTo"/>
        <c:spPr>
          <a:ln w="9525">
            <a:solidFill>
              <a:srgbClr val="474747"/>
            </a:solidFill>
          </a:ln>
        </c:spPr>
        <c:txPr>
          <a:bodyPr rot="2700000"/>
          <a:lstStyle/>
          <a:p>
            <a:pPr>
              <a:defRPr sz="1200"/>
            </a:pPr>
            <a:endParaRPr lang="en-US"/>
          </a:p>
        </c:txPr>
        <c:crossAx val="193226240"/>
        <c:crosses val="autoZero"/>
        <c:auto val="1"/>
        <c:lblAlgn val="ctr"/>
        <c:lblOffset val="100"/>
        <c:tickLblSkip val="1"/>
        <c:noMultiLvlLbl val="0"/>
      </c:catAx>
      <c:valAx>
        <c:axId val="193226240"/>
        <c:scaling>
          <c:orientation val="minMax"/>
        </c:scaling>
        <c:delete val="0"/>
        <c:axPos val="l"/>
        <c:numFmt formatCode="0\x;;\-\-\x" sourceLinked="0"/>
        <c:majorTickMark val="out"/>
        <c:minorTickMark val="none"/>
        <c:tickLblPos val="nextTo"/>
        <c:spPr>
          <a:ln>
            <a:noFill/>
          </a:ln>
        </c:spPr>
        <c:txPr>
          <a:bodyPr/>
          <a:lstStyle/>
          <a:p>
            <a:pPr>
              <a:defRPr sz="1200"/>
            </a:pPr>
            <a:endParaRPr lang="en-US"/>
          </a:p>
        </c:txPr>
        <c:crossAx val="193224704"/>
        <c:crossesAt val="1"/>
        <c:crossBetween val="between"/>
        <c:majorUnit val="1"/>
      </c:valAx>
      <c:spPr>
        <a:ln>
          <a:noFill/>
        </a:ln>
      </c:spPr>
    </c:plotArea>
    <c:plotVisOnly val="1"/>
    <c:dispBlanksAs val="gap"/>
    <c:showDLblsOverMax val="0"/>
  </c:chart>
  <c:spPr>
    <a:ln>
      <a:noFill/>
    </a:ln>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'Q4 CPiP (US)'!$C$13</c:f>
              <c:strCache>
                <c:ptCount val="1"/>
                <c:pt idx="0">
                  <c:v>Recession</c:v>
                </c:pt>
              </c:strCache>
            </c:strRef>
          </c:tx>
          <c:spPr>
            <a:solidFill>
              <a:srgbClr val="F2F2F2"/>
            </a:solidFill>
            <a:ln w="41275" cap="flat">
              <a:noFill/>
              <a:round/>
              <a:tailEnd type="triangle"/>
            </a:ln>
            <a:effectLst/>
          </c:spPr>
          <c:invertIfNegative val="0"/>
          <c:dPt>
            <c:idx val="26"/>
            <c:invertIfNegative val="0"/>
            <c:bubble3D val="0"/>
            <c:spPr>
              <a:solidFill>
                <a:srgbClr val="D8ECFB"/>
              </a:solidFill>
              <a:ln w="41275" cap="flat">
                <a:noFill/>
                <a:round/>
                <a:tailEnd type="triangle"/>
              </a:ln>
              <a:effectLst/>
            </c:spPr>
            <c:extLst>
              <c:ext xmlns:c16="http://schemas.microsoft.com/office/drawing/2014/chart" uri="{C3380CC4-5D6E-409C-BE32-E72D297353CC}">
                <c16:uniqueId val="{00000001-F272-4F5F-88D9-0EE5C7AB191D}"/>
              </c:ext>
            </c:extLst>
          </c:dPt>
          <c:dPt>
            <c:idx val="27"/>
            <c:invertIfNegative val="0"/>
            <c:bubble3D val="0"/>
            <c:spPr>
              <a:solidFill>
                <a:srgbClr val="D8ECFB"/>
              </a:solidFill>
              <a:ln w="41275" cap="flat">
                <a:noFill/>
                <a:round/>
                <a:tailEnd type="triangle"/>
              </a:ln>
              <a:effectLst/>
            </c:spPr>
            <c:extLst>
              <c:ext xmlns:c16="http://schemas.microsoft.com/office/drawing/2014/chart" uri="{C3380CC4-5D6E-409C-BE32-E72D297353CC}">
                <c16:uniqueId val="{00000003-F272-4F5F-88D9-0EE5C7AB191D}"/>
              </c:ext>
            </c:extLst>
          </c:dPt>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(US)'!$D$13:$AE$13</c:f>
              <c:numCache>
                <c:formatCode>General</c:formatCode>
                <c:ptCount val="28"/>
                <c:pt idx="4" formatCode="_(#,##0_);_(\(#,##0\);_(&quot;-&quot;_);_(@_)">
                  <c:v>100000000</c:v>
                </c:pt>
                <c:pt idx="11" formatCode="_(#,##0_);_(\(#,##0\);_(&quot;-&quot;_);_(@_)">
                  <c:v>100000000</c:v>
                </c:pt>
                <c:pt idx="12" formatCode="_(#,##0_);_(\(#,##0\);_(&quot;-&quot;_);_(@_)">
                  <c:v>100000000</c:v>
                </c:pt>
                <c:pt idx="13" formatCode="_(#,##0_);_(\(#,##0\);_(&quot;-&quot;_);_(@_)">
                  <c:v>100000000</c:v>
                </c:pt>
                <c:pt idx="23" formatCode="_(#,##0_);_(\(#,##0\);_(&quot;-&quot;_);_(@_)">
                  <c:v>100000000</c:v>
                </c:pt>
                <c:pt idx="26" formatCode="_(#,##0_);_(\(#,##0\);_(&quot;-&quot;_);_(@_)">
                  <c:v>100000000</c:v>
                </c:pt>
                <c:pt idx="27" formatCode="_(#,##0_);_(\(#,##0\);_(&quot;-&quot;_);_(@_)">
                  <c:v>100000000</c:v>
                </c:pt>
              </c:numCache>
            </c:numRef>
          </c:val>
          <c:extLst>
            <c:ext xmlns:c16="http://schemas.microsoft.com/office/drawing/2014/chart" uri="{C3380CC4-5D6E-409C-BE32-E72D297353CC}">
              <c16:uniqueId val="{00000004-F272-4F5F-88D9-0EE5C7AB191D}"/>
            </c:ext>
          </c:extLst>
        </c:ser>
        <c:dLbls>
          <c:showLegendKey val="0"/>
          <c:showVal val="0"/>
          <c:showCatName val="0"/>
          <c:showSerName val="0"/>
          <c:showPercent val="0"/>
          <c:showBubbleSize val="0"/>
        </c:dLbls>
        <c:gapWidth val="0"/>
        <c:axId val="97358511"/>
        <c:axId val="1999901328"/>
      </c:barChart>
      <c:lineChart>
        <c:grouping val="standard"/>
        <c:varyColors val="0"/>
        <c:ser>
          <c:idx val="0"/>
          <c:order val="0"/>
          <c:tx>
            <c:strRef>
              <c:f>'Q4 CPiP (US)'!$C$7</c:f>
              <c:strCache>
                <c:ptCount val="1"/>
                <c:pt idx="0">
                  <c:v>Residential</c:v>
                </c:pt>
              </c:strCache>
            </c:strRef>
          </c:tx>
          <c:spPr>
            <a:ln w="41275" cap="flat">
              <a:solidFill>
                <a:srgbClr val="5E976D"/>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(US)'!$D$7:$AE$7</c:f>
              <c:numCache>
                <c:formatCode>"$"#,##0_);\("$"#,##0\)</c:formatCode>
                <c:ptCount val="28"/>
                <c:pt idx="0">
                  <c:v>272709.9648481895</c:v>
                </c:pt>
                <c:pt idx="1">
                  <c:v>303312.20181169629</c:v>
                </c:pt>
                <c:pt idx="2">
                  <c:v>333702.73700956174</c:v>
                </c:pt>
                <c:pt idx="3">
                  <c:v>352063.12816531397</c:v>
                </c:pt>
                <c:pt idx="4">
                  <c:v>372560.86013134383</c:v>
                </c:pt>
                <c:pt idx="5">
                  <c:v>401960</c:v>
                </c:pt>
                <c:pt idx="6">
                  <c:v>451251</c:v>
                </c:pt>
                <c:pt idx="7">
                  <c:v>538408</c:v>
                </c:pt>
                <c:pt idx="8">
                  <c:v>630182</c:v>
                </c:pt>
                <c:pt idx="9">
                  <c:v>613874</c:v>
                </c:pt>
                <c:pt idx="10">
                  <c:v>496068</c:v>
                </c:pt>
                <c:pt idx="11">
                  <c:v>366660</c:v>
                </c:pt>
                <c:pt idx="12">
                  <c:v>260766</c:v>
                </c:pt>
                <c:pt idx="13">
                  <c:v>256036.99999999997</c:v>
                </c:pt>
                <c:pt idx="14">
                  <c:v>255552</c:v>
                </c:pt>
                <c:pt idx="15">
                  <c:v>280003</c:v>
                </c:pt>
                <c:pt idx="16">
                  <c:v>335476</c:v>
                </c:pt>
                <c:pt idx="17">
                  <c:v>382528</c:v>
                </c:pt>
                <c:pt idx="18">
                  <c:v>438696</c:v>
                </c:pt>
                <c:pt idx="19">
                  <c:v>485964</c:v>
                </c:pt>
                <c:pt idx="20">
                  <c:v>545754</c:v>
                </c:pt>
                <c:pt idx="21">
                  <c:v>563877</c:v>
                </c:pt>
                <c:pt idx="22">
                  <c:v>553442</c:v>
                </c:pt>
                <c:pt idx="23">
                  <c:v>644257</c:v>
                </c:pt>
                <c:pt idx="24">
                  <c:v>808968</c:v>
                </c:pt>
                <c:pt idx="25">
                  <c:v>927439</c:v>
                </c:pt>
                <c:pt idx="26">
                  <c:v>874852.61244323873</c:v>
                </c:pt>
                <c:pt idx="27">
                  <c:v>812951.18955742847</c:v>
                </c:pt>
              </c:numCache>
            </c:numRef>
          </c:val>
          <c:smooth val="0"/>
          <c:extLst>
            <c:ext xmlns:c16="http://schemas.microsoft.com/office/drawing/2014/chart" uri="{C3380CC4-5D6E-409C-BE32-E72D297353CC}">
              <c16:uniqueId val="{00000005-F272-4F5F-88D9-0EE5C7AB191D}"/>
            </c:ext>
          </c:extLst>
        </c:ser>
        <c:ser>
          <c:idx val="1"/>
          <c:order val="1"/>
          <c:tx>
            <c:strRef>
              <c:f>'Q4 CPiP (US)'!$C$8</c:f>
              <c:strCache>
                <c:ptCount val="1"/>
                <c:pt idx="0">
                  <c:v>Nonresidential</c:v>
                </c:pt>
              </c:strCache>
            </c:strRef>
          </c:tx>
          <c:spPr>
            <a:ln w="41275" cap="rnd">
              <a:solidFill>
                <a:srgbClr val="F99B1C"/>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(US)'!$D$8:$AE$8</c:f>
              <c:numCache>
                <c:formatCode>"$"#,##0_);\("$"#,##0\)</c:formatCode>
                <c:ptCount val="28"/>
                <c:pt idx="0">
                  <c:v>276349.55934600189</c:v>
                </c:pt>
                <c:pt idx="1">
                  <c:v>296426.87016495049</c:v>
                </c:pt>
                <c:pt idx="2">
                  <c:v>315040.54199415393</c:v>
                </c:pt>
                <c:pt idx="3">
                  <c:v>341503.2236555664</c:v>
                </c:pt>
                <c:pt idx="4">
                  <c:v>346739.10714937741</c:v>
                </c:pt>
                <c:pt idx="5">
                  <c:v>319325</c:v>
                </c:pt>
                <c:pt idx="6">
                  <c:v>308649</c:v>
                </c:pt>
                <c:pt idx="7">
                  <c:v>324096</c:v>
                </c:pt>
                <c:pt idx="8">
                  <c:v>345773</c:v>
                </c:pt>
                <c:pt idx="9">
                  <c:v>389849</c:v>
                </c:pt>
                <c:pt idx="10">
                  <c:v>463216</c:v>
                </c:pt>
                <c:pt idx="11">
                  <c:v>500572.09999999992</c:v>
                </c:pt>
                <c:pt idx="12">
                  <c:v>433923</c:v>
                </c:pt>
                <c:pt idx="13">
                  <c:v>347966</c:v>
                </c:pt>
                <c:pt idx="14">
                  <c:v>336767</c:v>
                </c:pt>
                <c:pt idx="15">
                  <c:v>354712</c:v>
                </c:pt>
                <c:pt idx="16">
                  <c:v>362436</c:v>
                </c:pt>
                <c:pt idx="17">
                  <c:v>394071</c:v>
                </c:pt>
                <c:pt idx="18">
                  <c:v>452583</c:v>
                </c:pt>
                <c:pt idx="19">
                  <c:v>486615</c:v>
                </c:pt>
                <c:pt idx="20">
                  <c:v>503985</c:v>
                </c:pt>
                <c:pt idx="21">
                  <c:v>530357</c:v>
                </c:pt>
                <c:pt idx="22">
                  <c:v>568513</c:v>
                </c:pt>
                <c:pt idx="23">
                  <c:v>579781</c:v>
                </c:pt>
                <c:pt idx="24">
                  <c:v>564913</c:v>
                </c:pt>
                <c:pt idx="25">
                  <c:v>631818</c:v>
                </c:pt>
                <c:pt idx="26">
                  <c:v>738031.60704515269</c:v>
                </c:pt>
                <c:pt idx="27">
                  <c:v>772177.64752559748</c:v>
                </c:pt>
              </c:numCache>
            </c:numRef>
          </c:val>
          <c:smooth val="0"/>
          <c:extLst>
            <c:ext xmlns:c16="http://schemas.microsoft.com/office/drawing/2014/chart" uri="{C3380CC4-5D6E-409C-BE32-E72D297353CC}">
              <c16:uniqueId val="{00000006-F272-4F5F-88D9-0EE5C7AB191D}"/>
            </c:ext>
          </c:extLst>
        </c:ser>
        <c:ser>
          <c:idx val="2"/>
          <c:order val="2"/>
          <c:tx>
            <c:strRef>
              <c:f>'Q4 CPiP (US)'!$C$9</c:f>
              <c:strCache>
                <c:ptCount val="1"/>
                <c:pt idx="0">
                  <c:v>Nonbuilding</c:v>
                </c:pt>
              </c:strCache>
            </c:strRef>
          </c:tx>
          <c:spPr>
            <a:ln w="41275" cap="flat">
              <a:solidFill>
                <a:srgbClr val="81A3C2"/>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(US)'!$D$9:$AE$9</c:f>
              <c:numCache>
                <c:formatCode>"$"#,##0_);\("$"#,##0\)</c:formatCode>
                <c:ptCount val="28"/>
                <c:pt idx="0">
                  <c:v>82793.475805808659</c:v>
                </c:pt>
                <c:pt idx="1">
                  <c:v>88775.928023353248</c:v>
                </c:pt>
                <c:pt idx="2">
                  <c:v>95807.720996284363</c:v>
                </c:pt>
                <c:pt idx="3">
                  <c:v>109189.64817911966</c:v>
                </c:pt>
                <c:pt idx="4">
                  <c:v>120949.03271927871</c:v>
                </c:pt>
                <c:pt idx="5">
                  <c:v>126588</c:v>
                </c:pt>
                <c:pt idx="6">
                  <c:v>131597</c:v>
                </c:pt>
                <c:pt idx="7">
                  <c:v>128854</c:v>
                </c:pt>
                <c:pt idx="8">
                  <c:v>140858</c:v>
                </c:pt>
                <c:pt idx="9">
                  <c:v>157560</c:v>
                </c:pt>
                <c:pt idx="10">
                  <c:v>188667</c:v>
                </c:pt>
                <c:pt idx="11">
                  <c:v>210117.40000000002</c:v>
                </c:pt>
                <c:pt idx="12">
                  <c:v>217077.99999999997</c:v>
                </c:pt>
                <c:pt idx="13">
                  <c:v>208959</c:v>
                </c:pt>
                <c:pt idx="14">
                  <c:v>198918</c:v>
                </c:pt>
                <c:pt idx="15">
                  <c:v>219687</c:v>
                </c:pt>
                <c:pt idx="16">
                  <c:v>216670</c:v>
                </c:pt>
                <c:pt idx="17">
                  <c:v>238695</c:v>
                </c:pt>
                <c:pt idx="18">
                  <c:v>248883</c:v>
                </c:pt>
                <c:pt idx="19">
                  <c:v>251090</c:v>
                </c:pt>
                <c:pt idx="20">
                  <c:v>230104</c:v>
                </c:pt>
                <c:pt idx="21">
                  <c:v>238951</c:v>
                </c:pt>
                <c:pt idx="22">
                  <c:v>269085</c:v>
                </c:pt>
                <c:pt idx="23">
                  <c:v>275533</c:v>
                </c:pt>
                <c:pt idx="24">
                  <c:v>279495</c:v>
                </c:pt>
                <c:pt idx="25">
                  <c:v>289419</c:v>
                </c:pt>
                <c:pt idx="26">
                  <c:v>320183.41975118464</c:v>
                </c:pt>
                <c:pt idx="27">
                  <c:v>344818.56010607642</c:v>
                </c:pt>
              </c:numCache>
            </c:numRef>
          </c:val>
          <c:smooth val="0"/>
          <c:extLst>
            <c:ext xmlns:c16="http://schemas.microsoft.com/office/drawing/2014/chart" uri="{C3380CC4-5D6E-409C-BE32-E72D297353CC}">
              <c16:uniqueId val="{00000007-F272-4F5F-88D9-0EE5C7AB191D}"/>
            </c:ext>
          </c:extLst>
        </c:ser>
        <c:dLbls>
          <c:showLegendKey val="0"/>
          <c:showVal val="0"/>
          <c:showCatName val="0"/>
          <c:showSerName val="0"/>
          <c:showPercent val="0"/>
          <c:showBubbleSize val="0"/>
        </c:dLbls>
        <c:marker val="1"/>
        <c:smooth val="0"/>
        <c:axId val="1998101424"/>
        <c:axId val="738710239"/>
      </c:lineChart>
      <c:catAx>
        <c:axId val="199810142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38710239"/>
        <c:crosses val="autoZero"/>
        <c:auto val="1"/>
        <c:lblAlgn val="ctr"/>
        <c:lblOffset val="100"/>
        <c:tickLblSkip val="1"/>
        <c:noMultiLvlLbl val="0"/>
      </c:catAx>
      <c:valAx>
        <c:axId val="738710239"/>
        <c:scaling>
          <c:orientation val="minMax"/>
          <c:max val="1200000"/>
        </c:scaling>
        <c:delete val="0"/>
        <c:axPos val="l"/>
        <c:numFmt formatCode="_(&quot;$&quot;#,##0,_);_(\(&quot;$&quot;#,##0\);_(&quot;$&quot;&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98101424"/>
        <c:crosses val="autoZero"/>
        <c:crossBetween val="between"/>
      </c:valAx>
      <c:valAx>
        <c:axId val="1999901328"/>
        <c:scaling>
          <c:orientation val="minMax"/>
          <c:max val="1000000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97358511"/>
        <c:crosses val="max"/>
        <c:crossBetween val="between"/>
      </c:valAx>
      <c:catAx>
        <c:axId val="97358511"/>
        <c:scaling>
          <c:orientation val="minMax"/>
        </c:scaling>
        <c:delete val="1"/>
        <c:axPos val="b"/>
        <c:numFmt formatCode="General" sourceLinked="1"/>
        <c:majorTickMark val="out"/>
        <c:minorTickMark val="none"/>
        <c:tickLblPos val="nextTo"/>
        <c:crossAx val="1999901328"/>
        <c:crosses val="autoZero"/>
        <c:auto val="1"/>
        <c:lblAlgn val="ctr"/>
        <c:lblOffset val="100"/>
        <c:tickLblSkip val="1"/>
        <c:tickMarkSkip val="1"/>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cat>
            <c:strRef>
              <c:f>'Cash v Debt'!$J$4:$AA$4</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v Debt'!$J$25:$AA$25</c:f>
              <c:numCache>
                <c:formatCode>_(* #,##0_);_(* \(#,##0\);_(* "-"_);_(@_)</c:formatCode>
                <c:ptCount val="18"/>
                <c:pt idx="0">
                  <c:v>9406.7013399999996</c:v>
                </c:pt>
                <c:pt idx="1">
                  <c:v>10014.114306999996</c:v>
                </c:pt>
                <c:pt idx="2">
                  <c:v>9467.7853349999987</c:v>
                </c:pt>
                <c:pt idx="3">
                  <c:v>11654.476564999999</c:v>
                </c:pt>
                <c:pt idx="4">
                  <c:v>9922.5651359999993</c:v>
                </c:pt>
                <c:pt idx="5">
                  <c:v>11014.497385999999</c:v>
                </c:pt>
                <c:pt idx="6">
                  <c:v>11510.226319999998</c:v>
                </c:pt>
                <c:pt idx="7">
                  <c:v>11844.388934000002</c:v>
                </c:pt>
                <c:pt idx="8">
                  <c:v>11548.980755</c:v>
                </c:pt>
                <c:pt idx="9">
                  <c:v>12496.980884999999</c:v>
                </c:pt>
                <c:pt idx="10">
                  <c:v>13172.625526000003</c:v>
                </c:pt>
                <c:pt idx="11">
                  <c:v>15126.180871999999</c:v>
                </c:pt>
                <c:pt idx="12">
                  <c:v>17815.588698</c:v>
                </c:pt>
                <c:pt idx="13">
                  <c:v>22487.858651000002</c:v>
                </c:pt>
                <c:pt idx="14">
                  <c:v>24016.199755999995</c:v>
                </c:pt>
                <c:pt idx="15">
                  <c:v>22140.184373000007</c:v>
                </c:pt>
                <c:pt idx="16">
                  <c:v>23617.329139000005</c:v>
                </c:pt>
                <c:pt idx="17">
                  <c:v>21338.000745999994</c:v>
                </c:pt>
              </c:numCache>
            </c:numRef>
          </c:val>
          <c:smooth val="0"/>
          <c:extLst>
            <c:ext xmlns:c16="http://schemas.microsoft.com/office/drawing/2014/chart" uri="{C3380CC4-5D6E-409C-BE32-E72D297353CC}">
              <c16:uniqueId val="{00000000-08B8-4EA8-A24E-E74C3100CE6E}"/>
            </c:ext>
          </c:extLst>
        </c:ser>
        <c:ser>
          <c:idx val="1"/>
          <c:order val="1"/>
          <c:spPr>
            <a:ln w="28575" cap="rnd">
              <a:solidFill>
                <a:srgbClr val="768DA4"/>
              </a:solidFill>
              <a:round/>
            </a:ln>
            <a:effectLst/>
          </c:spPr>
          <c:marker>
            <c:symbol val="none"/>
          </c:marker>
          <c:cat>
            <c:strRef>
              <c:f>'Cash v Debt'!$J$4:$AA$4</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v Debt'!$J$49:$AA$49</c:f>
              <c:numCache>
                <c:formatCode>_(* #,##0_);_(* \(#,##0\);_(* "-"_);_(@_)</c:formatCode>
                <c:ptCount val="18"/>
                <c:pt idx="0">
                  <c:v>39544.489589000004</c:v>
                </c:pt>
                <c:pt idx="1">
                  <c:v>77021.905621000013</c:v>
                </c:pt>
                <c:pt idx="2">
                  <c:v>76349.789007000014</c:v>
                </c:pt>
                <c:pt idx="3">
                  <c:v>66524.604587999987</c:v>
                </c:pt>
                <c:pt idx="4">
                  <c:v>62542.735933999997</c:v>
                </c:pt>
                <c:pt idx="5">
                  <c:v>62938.351093000005</c:v>
                </c:pt>
                <c:pt idx="6">
                  <c:v>60540.46747299999</c:v>
                </c:pt>
                <c:pt idx="7">
                  <c:v>61100.301388999993</c:v>
                </c:pt>
                <c:pt idx="8">
                  <c:v>56388.562212000004</c:v>
                </c:pt>
                <c:pt idx="9">
                  <c:v>65174.576398000005</c:v>
                </c:pt>
                <c:pt idx="10">
                  <c:v>64630.302857000002</c:v>
                </c:pt>
                <c:pt idx="11">
                  <c:v>69460.720609999989</c:v>
                </c:pt>
                <c:pt idx="12">
                  <c:v>74197.164648999998</c:v>
                </c:pt>
                <c:pt idx="13">
                  <c:v>74423.46039100003</c:v>
                </c:pt>
                <c:pt idx="14">
                  <c:v>70866.062862000006</c:v>
                </c:pt>
                <c:pt idx="15">
                  <c:v>70618.598139999987</c:v>
                </c:pt>
                <c:pt idx="16">
                  <c:v>65875.192696000013</c:v>
                </c:pt>
                <c:pt idx="17">
                  <c:v>64339.534136999995</c:v>
                </c:pt>
              </c:numCache>
            </c:numRef>
          </c:val>
          <c:smooth val="0"/>
          <c:extLst>
            <c:ext xmlns:c16="http://schemas.microsoft.com/office/drawing/2014/chart" uri="{C3380CC4-5D6E-409C-BE32-E72D297353CC}">
              <c16:uniqueId val="{00000001-08B8-4EA8-A24E-E74C3100CE6E}"/>
            </c:ext>
          </c:extLst>
        </c:ser>
        <c:dLbls>
          <c:showLegendKey val="0"/>
          <c:showVal val="0"/>
          <c:showCatName val="0"/>
          <c:showSerName val="0"/>
          <c:showPercent val="0"/>
          <c:showBubbleSize val="0"/>
        </c:dLbls>
        <c:smooth val="0"/>
        <c:axId val="1577092943"/>
        <c:axId val="1577084303"/>
      </c:lineChart>
      <c:catAx>
        <c:axId val="157709294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7084303"/>
        <c:crosses val="autoZero"/>
        <c:auto val="1"/>
        <c:lblAlgn val="ctr"/>
        <c:lblOffset val="100"/>
        <c:noMultiLvlLbl val="0"/>
      </c:catAx>
      <c:valAx>
        <c:axId val="1577084303"/>
        <c:scaling>
          <c:orientation val="minMax"/>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7092943"/>
        <c:crosses val="autoZero"/>
        <c:crossBetween val="midCat"/>
        <c:majorUnit val="15000"/>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'Wells Fargo Index'!$D$6</c:f>
              <c:strCache>
                <c:ptCount val="1"/>
                <c:pt idx="0">
                  <c:v>Index </c:v>
                </c:pt>
              </c:strCache>
            </c:strRef>
          </c:tx>
          <c:spPr>
            <a:solidFill>
              <a:srgbClr val="BCC7CE"/>
            </a:solidFill>
            <a:ln>
              <a:noFill/>
            </a:ln>
            <a:effectLst/>
          </c:spPr>
          <c:invertIfNegative val="0"/>
          <c:dPt>
            <c:idx val="3"/>
            <c:invertIfNegative val="0"/>
            <c:bubble3D val="0"/>
            <c:extLst>
              <c:ext xmlns:c16="http://schemas.microsoft.com/office/drawing/2014/chart" uri="{C3380CC4-5D6E-409C-BE32-E72D297353CC}">
                <c16:uniqueId val="{00000000-F7B0-414E-92E5-C45F4D06AA35}"/>
              </c:ext>
            </c:extLst>
          </c:dPt>
          <c:dPt>
            <c:idx val="4"/>
            <c:invertIfNegative val="0"/>
            <c:bubble3D val="0"/>
            <c:extLst>
              <c:ext xmlns:c16="http://schemas.microsoft.com/office/drawing/2014/chart" uri="{C3380CC4-5D6E-409C-BE32-E72D297353CC}">
                <c16:uniqueId val="{00000001-F7B0-414E-92E5-C45F4D06AA35}"/>
              </c:ext>
            </c:extLst>
          </c:dPt>
          <c:dPt>
            <c:idx val="5"/>
            <c:invertIfNegative val="0"/>
            <c:bubble3D val="0"/>
            <c:extLst>
              <c:ext xmlns:c16="http://schemas.microsoft.com/office/drawing/2014/chart" uri="{C3380CC4-5D6E-409C-BE32-E72D297353CC}">
                <c16:uniqueId val="{00000002-F7B0-414E-92E5-C45F4D06AA35}"/>
              </c:ext>
            </c:extLst>
          </c:dPt>
          <c:dPt>
            <c:idx val="6"/>
            <c:invertIfNegative val="0"/>
            <c:bubble3D val="0"/>
            <c:extLst>
              <c:ext xmlns:c16="http://schemas.microsoft.com/office/drawing/2014/chart" uri="{C3380CC4-5D6E-409C-BE32-E72D297353CC}">
                <c16:uniqueId val="{00000003-F7B0-414E-92E5-C45F4D06AA35}"/>
              </c:ext>
            </c:extLst>
          </c:dPt>
          <c:dPt>
            <c:idx val="7"/>
            <c:invertIfNegative val="0"/>
            <c:bubble3D val="0"/>
            <c:extLst>
              <c:ext xmlns:c16="http://schemas.microsoft.com/office/drawing/2014/chart" uri="{C3380CC4-5D6E-409C-BE32-E72D297353CC}">
                <c16:uniqueId val="{00000004-F7B0-414E-92E5-C45F4D06AA35}"/>
              </c:ext>
            </c:extLst>
          </c:dPt>
          <c:dPt>
            <c:idx val="8"/>
            <c:invertIfNegative val="0"/>
            <c:bubble3D val="0"/>
            <c:extLst>
              <c:ext xmlns:c16="http://schemas.microsoft.com/office/drawing/2014/chart" uri="{C3380CC4-5D6E-409C-BE32-E72D297353CC}">
                <c16:uniqueId val="{00000005-F7B0-414E-92E5-C45F4D06AA35}"/>
              </c:ext>
            </c:extLst>
          </c:dPt>
          <c:dPt>
            <c:idx val="9"/>
            <c:invertIfNegative val="0"/>
            <c:bubble3D val="0"/>
            <c:extLst>
              <c:ext xmlns:c16="http://schemas.microsoft.com/office/drawing/2014/chart" uri="{C3380CC4-5D6E-409C-BE32-E72D297353CC}">
                <c16:uniqueId val="{00000006-F7B0-414E-92E5-C45F4D06AA35}"/>
              </c:ext>
            </c:extLst>
          </c:dPt>
          <c:dPt>
            <c:idx val="10"/>
            <c:invertIfNegative val="0"/>
            <c:bubble3D val="0"/>
            <c:extLst>
              <c:ext xmlns:c16="http://schemas.microsoft.com/office/drawing/2014/chart" uri="{C3380CC4-5D6E-409C-BE32-E72D297353CC}">
                <c16:uniqueId val="{00000007-F7B0-414E-92E5-C45F4D06AA35}"/>
              </c:ext>
            </c:extLst>
          </c:dPt>
          <c:dPt>
            <c:idx val="11"/>
            <c:invertIfNegative val="0"/>
            <c:bubble3D val="0"/>
            <c:spPr>
              <a:solidFill>
                <a:srgbClr val="4C5966"/>
              </a:solidFill>
              <a:ln>
                <a:noFill/>
              </a:ln>
              <a:effectLst/>
            </c:spPr>
            <c:extLst>
              <c:ext xmlns:c16="http://schemas.microsoft.com/office/drawing/2014/chart" uri="{C3380CC4-5D6E-409C-BE32-E72D297353CC}">
                <c16:uniqueId val="{00000009-F7B0-414E-92E5-C45F4D06AA35}"/>
              </c:ext>
            </c:extLst>
          </c:dPt>
          <c:dPt>
            <c:idx val="12"/>
            <c:invertIfNegative val="0"/>
            <c:bubble3D val="0"/>
            <c:spPr>
              <a:solidFill>
                <a:srgbClr val="5E976D"/>
              </a:solidFill>
              <a:ln>
                <a:noFill/>
              </a:ln>
              <a:effectLst/>
            </c:spPr>
            <c:extLst>
              <c:ext xmlns:c16="http://schemas.microsoft.com/office/drawing/2014/chart" uri="{C3380CC4-5D6E-409C-BE32-E72D297353CC}">
                <c16:uniqueId val="{0000000B-F7B0-414E-92E5-C45F4D06AA35}"/>
              </c:ext>
            </c:extLst>
          </c:dPt>
          <c:cat>
            <c:strRef>
              <c:f>'Wells Fargo Index'!$C$15:$C$27</c:f>
              <c:strCache>
                <c:ptCount val="13"/>
                <c:pt idx="0">
                  <c:v>Nov
2022</c:v>
                </c:pt>
                <c:pt idx="3">
                  <c:v>Feb
2023</c:v>
                </c:pt>
                <c:pt idx="6">
                  <c:v>May
2023</c:v>
                </c:pt>
                <c:pt idx="9">
                  <c:v>Aug
2023</c:v>
                </c:pt>
                <c:pt idx="12">
                  <c:v>Nov
2023</c:v>
                </c:pt>
              </c:strCache>
            </c:strRef>
          </c:cat>
          <c:val>
            <c:numRef>
              <c:f>'Wells Fargo Index'!$D$15:$D$27</c:f>
              <c:numCache>
                <c:formatCode>General</c:formatCode>
                <c:ptCount val="13"/>
                <c:pt idx="0">
                  <c:v>33</c:v>
                </c:pt>
                <c:pt idx="1">
                  <c:v>31</c:v>
                </c:pt>
                <c:pt idx="2">
                  <c:v>35</c:v>
                </c:pt>
                <c:pt idx="3">
                  <c:v>42</c:v>
                </c:pt>
                <c:pt idx="4">
                  <c:v>44</c:v>
                </c:pt>
                <c:pt idx="5">
                  <c:v>45</c:v>
                </c:pt>
                <c:pt idx="6">
                  <c:v>50</c:v>
                </c:pt>
                <c:pt idx="7">
                  <c:v>55</c:v>
                </c:pt>
                <c:pt idx="8">
                  <c:v>56</c:v>
                </c:pt>
                <c:pt idx="9">
                  <c:v>50</c:v>
                </c:pt>
                <c:pt idx="10">
                  <c:v>44</c:v>
                </c:pt>
                <c:pt idx="11">
                  <c:v>40</c:v>
                </c:pt>
                <c:pt idx="12">
                  <c:v>34</c:v>
                </c:pt>
              </c:numCache>
            </c:numRef>
          </c:val>
          <c:extLst>
            <c:ext xmlns:c16="http://schemas.microsoft.com/office/drawing/2014/chart" uri="{C3380CC4-5D6E-409C-BE32-E72D297353CC}">
              <c16:uniqueId val="{0000000C-F7B0-414E-92E5-C45F4D06AA35}"/>
            </c:ext>
          </c:extLst>
        </c:ser>
        <c:dLbls>
          <c:showLegendKey val="0"/>
          <c:showVal val="0"/>
          <c:showCatName val="0"/>
          <c:showSerName val="0"/>
          <c:showPercent val="0"/>
          <c:showBubbleSize val="0"/>
        </c:dLbls>
        <c:gapWidth val="50"/>
        <c:overlap val="-27"/>
        <c:axId val="1303711968"/>
        <c:axId val="1303711136"/>
      </c:barChart>
      <c:catAx>
        <c:axId val="1303711968"/>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vert="horz"/>
          <a:lstStyle/>
          <a:p>
            <a:pPr>
              <a:defRPr sz="1200">
                <a:solidFill>
                  <a:srgbClr val="474747"/>
                </a:solidFill>
              </a:defRPr>
            </a:pPr>
            <a:endParaRPr lang="en-US"/>
          </a:p>
        </c:txPr>
        <c:crossAx val="1303711136"/>
        <c:crosses val="autoZero"/>
        <c:auto val="1"/>
        <c:lblAlgn val="ctr"/>
        <c:lblOffset val="100"/>
        <c:noMultiLvlLbl val="0"/>
      </c:catAx>
      <c:valAx>
        <c:axId val="1303711136"/>
        <c:scaling>
          <c:orientation val="minMax"/>
          <c:max val="100"/>
        </c:scaling>
        <c:delete val="0"/>
        <c:axPos val="l"/>
        <c:numFmt formatCode="General" sourceLinked="1"/>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303711968"/>
        <c:crosses val="autoZero"/>
        <c:crossBetween val="between"/>
        <c:majorUnit val="20"/>
      </c:valAx>
    </c:plotArea>
    <c:plotVisOnly val="1"/>
    <c:dispBlanksAs val="gap"/>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BCC7CE"/>
            </a:solidFill>
            <a:ln>
              <a:noFill/>
            </a:ln>
            <a:effectLst/>
          </c:spPr>
          <c:invertIfNegative val="0"/>
          <c:dPt>
            <c:idx val="6"/>
            <c:invertIfNegative val="0"/>
            <c:bubble3D val="0"/>
            <c:extLst>
              <c:ext xmlns:c16="http://schemas.microsoft.com/office/drawing/2014/chart" uri="{C3380CC4-5D6E-409C-BE32-E72D297353CC}">
                <c16:uniqueId val="{00000000-78EF-4253-91D9-E494CCCB3B1D}"/>
              </c:ext>
            </c:extLst>
          </c:dPt>
          <c:dPt>
            <c:idx val="7"/>
            <c:invertIfNegative val="0"/>
            <c:bubble3D val="0"/>
            <c:extLst>
              <c:ext xmlns:c16="http://schemas.microsoft.com/office/drawing/2014/chart" uri="{C3380CC4-5D6E-409C-BE32-E72D297353CC}">
                <c16:uniqueId val="{00000001-78EF-4253-91D9-E494CCCB3B1D}"/>
              </c:ext>
            </c:extLst>
          </c:dPt>
          <c:dPt>
            <c:idx val="8"/>
            <c:invertIfNegative val="0"/>
            <c:bubble3D val="0"/>
            <c:extLst>
              <c:ext xmlns:c16="http://schemas.microsoft.com/office/drawing/2014/chart" uri="{C3380CC4-5D6E-409C-BE32-E72D297353CC}">
                <c16:uniqueId val="{00000002-78EF-4253-91D9-E494CCCB3B1D}"/>
              </c:ext>
            </c:extLst>
          </c:dPt>
          <c:dPt>
            <c:idx val="9"/>
            <c:invertIfNegative val="0"/>
            <c:bubble3D val="0"/>
            <c:extLst>
              <c:ext xmlns:c16="http://schemas.microsoft.com/office/drawing/2014/chart" uri="{C3380CC4-5D6E-409C-BE32-E72D297353CC}">
                <c16:uniqueId val="{00000003-78EF-4253-91D9-E494CCCB3B1D}"/>
              </c:ext>
            </c:extLst>
          </c:dPt>
          <c:dPt>
            <c:idx val="10"/>
            <c:invertIfNegative val="0"/>
            <c:bubble3D val="0"/>
            <c:extLst>
              <c:ext xmlns:c16="http://schemas.microsoft.com/office/drawing/2014/chart" uri="{C3380CC4-5D6E-409C-BE32-E72D297353CC}">
                <c16:uniqueId val="{00000004-78EF-4253-91D9-E494CCCB3B1D}"/>
              </c:ext>
            </c:extLst>
          </c:dPt>
          <c:dPt>
            <c:idx val="11"/>
            <c:invertIfNegative val="0"/>
            <c:bubble3D val="0"/>
            <c:extLst>
              <c:ext xmlns:c16="http://schemas.microsoft.com/office/drawing/2014/chart" uri="{C3380CC4-5D6E-409C-BE32-E72D297353CC}">
                <c16:uniqueId val="{00000005-78EF-4253-91D9-E494CCCB3B1D}"/>
              </c:ext>
            </c:extLst>
          </c:dPt>
          <c:dPt>
            <c:idx val="12"/>
            <c:invertIfNegative val="0"/>
            <c:bubble3D val="0"/>
            <c:extLst>
              <c:ext xmlns:c16="http://schemas.microsoft.com/office/drawing/2014/chart" uri="{C3380CC4-5D6E-409C-BE32-E72D297353CC}">
                <c16:uniqueId val="{00000006-78EF-4253-91D9-E494CCCB3B1D}"/>
              </c:ext>
            </c:extLst>
          </c:dPt>
          <c:dPt>
            <c:idx val="13"/>
            <c:invertIfNegative val="0"/>
            <c:bubble3D val="0"/>
            <c:extLst>
              <c:ext xmlns:c16="http://schemas.microsoft.com/office/drawing/2014/chart" uri="{C3380CC4-5D6E-409C-BE32-E72D297353CC}">
                <c16:uniqueId val="{00000007-78EF-4253-91D9-E494CCCB3B1D}"/>
              </c:ext>
            </c:extLst>
          </c:dPt>
          <c:dPt>
            <c:idx val="14"/>
            <c:invertIfNegative val="0"/>
            <c:bubble3D val="0"/>
            <c:extLst>
              <c:ext xmlns:c16="http://schemas.microsoft.com/office/drawing/2014/chart" uri="{C3380CC4-5D6E-409C-BE32-E72D297353CC}">
                <c16:uniqueId val="{00000008-78EF-4253-91D9-E494CCCB3B1D}"/>
              </c:ext>
            </c:extLst>
          </c:dPt>
          <c:dPt>
            <c:idx val="15"/>
            <c:invertIfNegative val="0"/>
            <c:bubble3D val="0"/>
            <c:spPr>
              <a:solidFill>
                <a:srgbClr val="4C5966"/>
              </a:solidFill>
              <a:ln>
                <a:noFill/>
              </a:ln>
              <a:effectLst/>
            </c:spPr>
            <c:extLst>
              <c:ext xmlns:c16="http://schemas.microsoft.com/office/drawing/2014/chart" uri="{C3380CC4-5D6E-409C-BE32-E72D297353CC}">
                <c16:uniqueId val="{0000000A-78EF-4253-91D9-E494CCCB3B1D}"/>
              </c:ext>
            </c:extLst>
          </c:dPt>
          <c:dPt>
            <c:idx val="16"/>
            <c:invertIfNegative val="0"/>
            <c:bubble3D val="0"/>
            <c:spPr>
              <a:solidFill>
                <a:srgbClr val="5E976D"/>
              </a:solidFill>
              <a:ln>
                <a:noFill/>
              </a:ln>
              <a:effectLst/>
            </c:spPr>
            <c:extLst>
              <c:ext xmlns:c16="http://schemas.microsoft.com/office/drawing/2014/chart" uri="{C3380CC4-5D6E-409C-BE32-E72D297353CC}">
                <c16:uniqueId val="{0000000C-78EF-4253-91D9-E494CCCB3B1D}"/>
              </c:ext>
            </c:extLst>
          </c:dPt>
          <c:cat>
            <c:strRef>
              <c:f>NRCI!$C$55:$C$71</c:f>
              <c:strCache>
                <c:ptCount val="17"/>
                <c:pt idx="0">
                  <c:v>Q4
2019</c:v>
                </c:pt>
                <c:pt idx="4">
                  <c:v>Q4
2020</c:v>
                </c:pt>
                <c:pt idx="8">
                  <c:v>Q4
2021</c:v>
                </c:pt>
                <c:pt idx="12">
                  <c:v>Q4
2022</c:v>
                </c:pt>
                <c:pt idx="16">
                  <c:v>Q4
2023</c:v>
                </c:pt>
              </c:strCache>
            </c:strRef>
          </c:cat>
          <c:val>
            <c:numRef>
              <c:f>NRCI!$D$55:$D$71</c:f>
              <c:numCache>
                <c:formatCode>General</c:formatCode>
                <c:ptCount val="17"/>
                <c:pt idx="0">
                  <c:v>50.4</c:v>
                </c:pt>
                <c:pt idx="1">
                  <c:v>53.9</c:v>
                </c:pt>
                <c:pt idx="2">
                  <c:v>53.2</c:v>
                </c:pt>
                <c:pt idx="3">
                  <c:v>36.9</c:v>
                </c:pt>
                <c:pt idx="4">
                  <c:v>45.6</c:v>
                </c:pt>
                <c:pt idx="5">
                  <c:v>47.1</c:v>
                </c:pt>
                <c:pt idx="6">
                  <c:v>54.4</c:v>
                </c:pt>
                <c:pt idx="7">
                  <c:v>59.7</c:v>
                </c:pt>
                <c:pt idx="8">
                  <c:v>53.8</c:v>
                </c:pt>
                <c:pt idx="9">
                  <c:v>54.8</c:v>
                </c:pt>
                <c:pt idx="10">
                  <c:v>53.8</c:v>
                </c:pt>
                <c:pt idx="11">
                  <c:v>45.2</c:v>
                </c:pt>
                <c:pt idx="12">
                  <c:v>46.3</c:v>
                </c:pt>
                <c:pt idx="13">
                  <c:v>46.4</c:v>
                </c:pt>
                <c:pt idx="14">
                  <c:v>48</c:v>
                </c:pt>
                <c:pt idx="15">
                  <c:v>49.8</c:v>
                </c:pt>
                <c:pt idx="16">
                  <c:v>45.9</c:v>
                </c:pt>
              </c:numCache>
            </c:numRef>
          </c:val>
          <c:extLst>
            <c:ext xmlns:c16="http://schemas.microsoft.com/office/drawing/2014/chart" uri="{C3380CC4-5D6E-409C-BE32-E72D297353CC}">
              <c16:uniqueId val="{0000000D-78EF-4253-91D9-E494CCCB3B1D}"/>
            </c:ext>
          </c:extLst>
        </c:ser>
        <c:dLbls>
          <c:showLegendKey val="0"/>
          <c:showVal val="0"/>
          <c:showCatName val="0"/>
          <c:showSerName val="0"/>
          <c:showPercent val="0"/>
          <c:showBubbleSize val="0"/>
        </c:dLbls>
        <c:gapWidth val="50"/>
        <c:overlap val="-27"/>
        <c:axId val="1961046783"/>
        <c:axId val="1961047199"/>
      </c:barChart>
      <c:catAx>
        <c:axId val="196104678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7199"/>
        <c:crosses val="autoZero"/>
        <c:auto val="1"/>
        <c:lblAlgn val="ctr"/>
        <c:lblOffset val="100"/>
        <c:noMultiLvlLbl val="0"/>
      </c:catAx>
      <c:valAx>
        <c:axId val="196104719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6783"/>
        <c:crosses val="autoZero"/>
        <c:crossBetween val="between"/>
        <c:majorUnit val="20"/>
      </c:valAx>
    </c:plotArea>
    <c:plotVisOnly val="1"/>
    <c:dispBlanksAs val="gap"/>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HCCI!$D$6</c:f>
              <c:strCache>
                <c:ptCount val="1"/>
                <c:pt idx="0">
                  <c:v>Index </c:v>
                </c:pt>
              </c:strCache>
            </c:strRef>
          </c:tx>
          <c:spPr>
            <a:solidFill>
              <a:srgbClr val="BCC7CE"/>
            </a:solidFill>
            <a:ln>
              <a:noFill/>
            </a:ln>
            <a:effectLst/>
          </c:spPr>
          <c:invertIfNegative val="0"/>
          <c:dPt>
            <c:idx val="6"/>
            <c:invertIfNegative val="0"/>
            <c:bubble3D val="0"/>
            <c:extLst>
              <c:ext xmlns:c16="http://schemas.microsoft.com/office/drawing/2014/chart" uri="{C3380CC4-5D6E-409C-BE32-E72D297353CC}">
                <c16:uniqueId val="{00000000-0235-41AE-8D45-B0E435E76346}"/>
              </c:ext>
            </c:extLst>
          </c:dPt>
          <c:dPt>
            <c:idx val="7"/>
            <c:invertIfNegative val="0"/>
            <c:bubble3D val="0"/>
            <c:extLst>
              <c:ext xmlns:c16="http://schemas.microsoft.com/office/drawing/2014/chart" uri="{C3380CC4-5D6E-409C-BE32-E72D297353CC}">
                <c16:uniqueId val="{00000001-0235-41AE-8D45-B0E435E76346}"/>
              </c:ext>
            </c:extLst>
          </c:dPt>
          <c:dPt>
            <c:idx val="8"/>
            <c:invertIfNegative val="0"/>
            <c:bubble3D val="0"/>
            <c:extLst>
              <c:ext xmlns:c16="http://schemas.microsoft.com/office/drawing/2014/chart" uri="{C3380CC4-5D6E-409C-BE32-E72D297353CC}">
                <c16:uniqueId val="{00000002-0235-41AE-8D45-B0E435E76346}"/>
              </c:ext>
            </c:extLst>
          </c:dPt>
          <c:dPt>
            <c:idx val="9"/>
            <c:invertIfNegative val="0"/>
            <c:bubble3D val="0"/>
            <c:spPr>
              <a:solidFill>
                <a:srgbClr val="BCC7CE"/>
              </a:solidFill>
              <a:ln>
                <a:noFill/>
              </a:ln>
              <a:effectLst/>
            </c:spPr>
            <c:extLst>
              <c:ext xmlns:c16="http://schemas.microsoft.com/office/drawing/2014/chart" uri="{C3380CC4-5D6E-409C-BE32-E72D297353CC}">
                <c16:uniqueId val="{00000004-0235-41AE-8D45-B0E435E76346}"/>
              </c:ext>
            </c:extLst>
          </c:dPt>
          <c:dPt>
            <c:idx val="10"/>
            <c:invertIfNegative val="0"/>
            <c:bubble3D val="0"/>
            <c:spPr>
              <a:solidFill>
                <a:srgbClr val="BCC7CE"/>
              </a:solidFill>
              <a:ln>
                <a:noFill/>
              </a:ln>
              <a:effectLst/>
            </c:spPr>
            <c:extLst>
              <c:ext xmlns:c16="http://schemas.microsoft.com/office/drawing/2014/chart" uri="{C3380CC4-5D6E-409C-BE32-E72D297353CC}">
                <c16:uniqueId val="{00000006-0235-41AE-8D45-B0E435E76346}"/>
              </c:ext>
            </c:extLst>
          </c:dPt>
          <c:dPt>
            <c:idx val="11"/>
            <c:invertIfNegative val="0"/>
            <c:bubble3D val="0"/>
            <c:spPr>
              <a:solidFill>
                <a:srgbClr val="BCC7CE"/>
              </a:solidFill>
              <a:ln>
                <a:noFill/>
              </a:ln>
              <a:effectLst/>
            </c:spPr>
            <c:extLst>
              <c:ext xmlns:c16="http://schemas.microsoft.com/office/drawing/2014/chart" uri="{C3380CC4-5D6E-409C-BE32-E72D297353CC}">
                <c16:uniqueId val="{00000008-0235-41AE-8D45-B0E435E76346}"/>
              </c:ext>
            </c:extLst>
          </c:dPt>
          <c:dPt>
            <c:idx val="12"/>
            <c:invertIfNegative val="0"/>
            <c:bubble3D val="0"/>
            <c:spPr>
              <a:solidFill>
                <a:srgbClr val="BCC7CE"/>
              </a:solidFill>
              <a:ln>
                <a:noFill/>
              </a:ln>
              <a:effectLst/>
            </c:spPr>
            <c:extLst>
              <c:ext xmlns:c16="http://schemas.microsoft.com/office/drawing/2014/chart" uri="{C3380CC4-5D6E-409C-BE32-E72D297353CC}">
                <c16:uniqueId val="{0000000A-0235-41AE-8D45-B0E435E76346}"/>
              </c:ext>
            </c:extLst>
          </c:dPt>
          <c:dPt>
            <c:idx val="13"/>
            <c:invertIfNegative val="0"/>
            <c:bubble3D val="0"/>
            <c:spPr>
              <a:solidFill>
                <a:srgbClr val="BCC7CE"/>
              </a:solidFill>
              <a:ln>
                <a:noFill/>
              </a:ln>
              <a:effectLst/>
            </c:spPr>
            <c:extLst>
              <c:ext xmlns:c16="http://schemas.microsoft.com/office/drawing/2014/chart" uri="{C3380CC4-5D6E-409C-BE32-E72D297353CC}">
                <c16:uniqueId val="{0000000C-0235-41AE-8D45-B0E435E76346}"/>
              </c:ext>
            </c:extLst>
          </c:dPt>
          <c:dPt>
            <c:idx val="14"/>
            <c:invertIfNegative val="0"/>
            <c:bubble3D val="0"/>
            <c:spPr>
              <a:solidFill>
                <a:srgbClr val="BCC7CE"/>
              </a:solidFill>
              <a:ln>
                <a:noFill/>
              </a:ln>
              <a:effectLst/>
            </c:spPr>
            <c:extLst>
              <c:ext xmlns:c16="http://schemas.microsoft.com/office/drawing/2014/chart" uri="{C3380CC4-5D6E-409C-BE32-E72D297353CC}">
                <c16:uniqueId val="{0000000E-0235-41AE-8D45-B0E435E76346}"/>
              </c:ext>
            </c:extLst>
          </c:dPt>
          <c:dPt>
            <c:idx val="15"/>
            <c:invertIfNegative val="0"/>
            <c:bubble3D val="0"/>
            <c:spPr>
              <a:solidFill>
                <a:srgbClr val="4C5966"/>
              </a:solidFill>
              <a:ln>
                <a:noFill/>
              </a:ln>
              <a:effectLst/>
            </c:spPr>
            <c:extLst>
              <c:ext xmlns:c16="http://schemas.microsoft.com/office/drawing/2014/chart" uri="{C3380CC4-5D6E-409C-BE32-E72D297353CC}">
                <c16:uniqueId val="{00000010-0235-41AE-8D45-B0E435E76346}"/>
              </c:ext>
            </c:extLst>
          </c:dPt>
          <c:dPt>
            <c:idx val="16"/>
            <c:invertIfNegative val="0"/>
            <c:bubble3D val="0"/>
            <c:spPr>
              <a:solidFill>
                <a:srgbClr val="5E976D"/>
              </a:solidFill>
              <a:ln>
                <a:noFill/>
              </a:ln>
              <a:effectLst/>
            </c:spPr>
            <c:extLst>
              <c:ext xmlns:c16="http://schemas.microsoft.com/office/drawing/2014/chart" uri="{C3380CC4-5D6E-409C-BE32-E72D297353CC}">
                <c16:uniqueId val="{00000012-0235-41AE-8D45-B0E435E76346}"/>
              </c:ext>
            </c:extLst>
          </c:dPt>
          <c:dLbls>
            <c:delete val="1"/>
          </c:dLbls>
          <c:cat>
            <c:strRef>
              <c:f>HCCI!$C$14:$C$30</c:f>
              <c:strCache>
                <c:ptCount val="17"/>
                <c:pt idx="0">
                  <c:v>Q4
2019</c:v>
                </c:pt>
                <c:pt idx="4">
                  <c:v>Q4
2020</c:v>
                </c:pt>
                <c:pt idx="8">
                  <c:v>Q4
2021</c:v>
                </c:pt>
                <c:pt idx="12">
                  <c:v>Q4
2022</c:v>
                </c:pt>
                <c:pt idx="16">
                  <c:v>Q4
2023</c:v>
                </c:pt>
              </c:strCache>
            </c:strRef>
          </c:cat>
          <c:val>
            <c:numRef>
              <c:f>HCCI!$D$14:$D$30</c:f>
              <c:numCache>
                <c:formatCode>General</c:formatCode>
                <c:ptCount val="17"/>
                <c:pt idx="0">
                  <c:v>55.7</c:v>
                </c:pt>
                <c:pt idx="1">
                  <c:v>61.9</c:v>
                </c:pt>
                <c:pt idx="2">
                  <c:v>52.5</c:v>
                </c:pt>
                <c:pt idx="3">
                  <c:v>34.9</c:v>
                </c:pt>
                <c:pt idx="4">
                  <c:v>43.3</c:v>
                </c:pt>
                <c:pt idx="5">
                  <c:v>44.9</c:v>
                </c:pt>
                <c:pt idx="6">
                  <c:v>55.8</c:v>
                </c:pt>
                <c:pt idx="7">
                  <c:v>58.2</c:v>
                </c:pt>
                <c:pt idx="8">
                  <c:v>51.7</c:v>
                </c:pt>
                <c:pt idx="9">
                  <c:v>55.4</c:v>
                </c:pt>
                <c:pt idx="10">
                  <c:v>57.7</c:v>
                </c:pt>
                <c:pt idx="11">
                  <c:v>48.4</c:v>
                </c:pt>
                <c:pt idx="12">
                  <c:v>50.8</c:v>
                </c:pt>
                <c:pt idx="13">
                  <c:v>51.3</c:v>
                </c:pt>
                <c:pt idx="14">
                  <c:v>55.5</c:v>
                </c:pt>
                <c:pt idx="15">
                  <c:v>56.1</c:v>
                </c:pt>
                <c:pt idx="16">
                  <c:v>52.6</c:v>
                </c:pt>
              </c:numCache>
            </c:numRef>
          </c:val>
          <c:extLst>
            <c:ext xmlns:c16="http://schemas.microsoft.com/office/drawing/2014/chart" uri="{C3380CC4-5D6E-409C-BE32-E72D297353CC}">
              <c16:uniqueId val="{00000013-0235-41AE-8D45-B0E435E76346}"/>
            </c:ext>
          </c:extLst>
        </c:ser>
        <c:dLbls>
          <c:dLblPos val="outEnd"/>
          <c:showLegendKey val="0"/>
          <c:showVal val="1"/>
          <c:showCatName val="0"/>
          <c:showSerName val="0"/>
          <c:showPercent val="0"/>
          <c:showBubbleSize val="0"/>
        </c:dLbls>
        <c:gapWidth val="50"/>
        <c:overlap val="-27"/>
        <c:axId val="1961046783"/>
        <c:axId val="1961047199"/>
      </c:barChart>
      <c:catAx>
        <c:axId val="196104678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7199"/>
        <c:crosses val="autoZero"/>
        <c:auto val="1"/>
        <c:lblAlgn val="ctr"/>
        <c:lblOffset val="100"/>
        <c:noMultiLvlLbl val="0"/>
      </c:catAx>
      <c:valAx>
        <c:axId val="196104719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678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292021416333722E-2"/>
          <c:y val="5.0925925925925923E-2"/>
          <c:w val="0.96809214220454243"/>
          <c:h val="0.82210918655151388"/>
        </c:manualLayout>
      </c:layout>
      <c:barChart>
        <c:barDir val="col"/>
        <c:grouping val="clustered"/>
        <c:varyColors val="0"/>
        <c:ser>
          <c:idx val="0"/>
          <c:order val="0"/>
          <c:spPr>
            <a:solidFill>
              <a:srgbClr val="BCC7CE"/>
            </a:solidFill>
            <a:ln>
              <a:noFill/>
            </a:ln>
            <a:effectLst/>
          </c:spPr>
          <c:invertIfNegative val="0"/>
          <c:dPt>
            <c:idx val="0"/>
            <c:invertIfNegative val="0"/>
            <c:bubble3D val="0"/>
            <c:spPr>
              <a:solidFill>
                <a:srgbClr val="5E976D"/>
              </a:solidFill>
              <a:ln>
                <a:noFill/>
              </a:ln>
              <a:effectLst/>
            </c:spPr>
            <c:extLst>
              <c:ext xmlns:c16="http://schemas.microsoft.com/office/drawing/2014/chart" uri="{C3380CC4-5D6E-409C-BE32-E72D297353CC}">
                <c16:uniqueId val="{00000001-88D5-494F-A2FB-C64237E2F728}"/>
              </c:ext>
            </c:extLst>
          </c:dPt>
          <c:dPt>
            <c:idx val="1"/>
            <c:invertIfNegative val="0"/>
            <c:bubble3D val="0"/>
            <c:spPr>
              <a:solidFill>
                <a:srgbClr val="5E976D"/>
              </a:solidFill>
              <a:ln>
                <a:noFill/>
              </a:ln>
              <a:effectLst/>
            </c:spPr>
            <c:extLst>
              <c:ext xmlns:c16="http://schemas.microsoft.com/office/drawing/2014/chart" uri="{C3380CC4-5D6E-409C-BE32-E72D297353CC}">
                <c16:uniqueId val="{00000003-88D5-494F-A2FB-C64237E2F728}"/>
              </c:ext>
            </c:extLst>
          </c:dPt>
          <c:dPt>
            <c:idx val="2"/>
            <c:invertIfNegative val="0"/>
            <c:bubble3D val="0"/>
            <c:spPr>
              <a:solidFill>
                <a:srgbClr val="5E976D"/>
              </a:solidFill>
              <a:ln>
                <a:noFill/>
              </a:ln>
              <a:effectLst/>
            </c:spPr>
            <c:extLst>
              <c:ext xmlns:c16="http://schemas.microsoft.com/office/drawing/2014/chart" uri="{C3380CC4-5D6E-409C-BE32-E72D297353CC}">
                <c16:uniqueId val="{00000005-88D5-494F-A2FB-C64237E2F728}"/>
              </c:ext>
            </c:extLst>
          </c:dPt>
          <c:dPt>
            <c:idx val="3"/>
            <c:invertIfNegative val="0"/>
            <c:bubble3D val="0"/>
            <c:spPr>
              <a:solidFill>
                <a:srgbClr val="5E976D"/>
              </a:solidFill>
              <a:ln>
                <a:noFill/>
              </a:ln>
              <a:effectLst/>
            </c:spPr>
            <c:extLst>
              <c:ext xmlns:c16="http://schemas.microsoft.com/office/drawing/2014/chart" uri="{C3380CC4-5D6E-409C-BE32-E72D297353CC}">
                <c16:uniqueId val="{00000007-88D5-494F-A2FB-C64237E2F728}"/>
              </c:ext>
            </c:extLst>
          </c:dPt>
          <c:dPt>
            <c:idx val="4"/>
            <c:invertIfNegative val="0"/>
            <c:bubble3D val="0"/>
            <c:spPr>
              <a:solidFill>
                <a:srgbClr val="5E976D"/>
              </a:solidFill>
              <a:ln>
                <a:noFill/>
              </a:ln>
              <a:effectLst/>
            </c:spPr>
            <c:extLst>
              <c:ext xmlns:c16="http://schemas.microsoft.com/office/drawing/2014/chart" uri="{C3380CC4-5D6E-409C-BE32-E72D297353CC}">
                <c16:uniqueId val="{00000009-88D5-494F-A2FB-C64237E2F728}"/>
              </c:ext>
            </c:extLst>
          </c:dPt>
          <c:dPt>
            <c:idx val="5"/>
            <c:invertIfNegative val="0"/>
            <c:bubble3D val="0"/>
            <c:spPr>
              <a:solidFill>
                <a:srgbClr val="5E976D"/>
              </a:solidFill>
              <a:ln>
                <a:noFill/>
              </a:ln>
              <a:effectLst/>
            </c:spPr>
            <c:extLst>
              <c:ext xmlns:c16="http://schemas.microsoft.com/office/drawing/2014/chart" uri="{C3380CC4-5D6E-409C-BE32-E72D297353CC}">
                <c16:uniqueId val="{0000000B-88D5-494F-A2FB-C64237E2F728}"/>
              </c:ext>
            </c:extLst>
          </c:dPt>
          <c:dPt>
            <c:idx val="6"/>
            <c:invertIfNegative val="0"/>
            <c:bubble3D val="0"/>
            <c:spPr>
              <a:solidFill>
                <a:srgbClr val="5E976D"/>
              </a:solidFill>
              <a:ln>
                <a:noFill/>
              </a:ln>
              <a:effectLst/>
            </c:spPr>
            <c:extLst>
              <c:ext xmlns:c16="http://schemas.microsoft.com/office/drawing/2014/chart" uri="{C3380CC4-5D6E-409C-BE32-E72D297353CC}">
                <c16:uniqueId val="{0000000D-88D5-494F-A2FB-C64237E2F728}"/>
              </c:ext>
            </c:extLst>
          </c:dPt>
          <c:dPt>
            <c:idx val="7"/>
            <c:invertIfNegative val="0"/>
            <c:bubble3D val="0"/>
            <c:spPr>
              <a:solidFill>
                <a:srgbClr val="5E976D"/>
              </a:solidFill>
              <a:ln>
                <a:noFill/>
              </a:ln>
              <a:effectLst/>
            </c:spPr>
            <c:extLst>
              <c:ext xmlns:c16="http://schemas.microsoft.com/office/drawing/2014/chart" uri="{C3380CC4-5D6E-409C-BE32-E72D297353CC}">
                <c16:uniqueId val="{0000000F-88D5-494F-A2FB-C64237E2F728}"/>
              </c:ext>
            </c:extLst>
          </c:dPt>
          <c:dPt>
            <c:idx val="8"/>
            <c:invertIfNegative val="0"/>
            <c:bubble3D val="0"/>
            <c:spPr>
              <a:solidFill>
                <a:srgbClr val="5E976D"/>
              </a:solidFill>
              <a:ln>
                <a:noFill/>
              </a:ln>
              <a:effectLst/>
            </c:spPr>
            <c:extLst>
              <c:ext xmlns:c16="http://schemas.microsoft.com/office/drawing/2014/chart" uri="{C3380CC4-5D6E-409C-BE32-E72D297353CC}">
                <c16:uniqueId val="{00000011-88D5-494F-A2FB-C64237E2F728}"/>
              </c:ext>
            </c:extLst>
          </c:dPt>
          <c:dPt>
            <c:idx val="9"/>
            <c:invertIfNegative val="0"/>
            <c:bubble3D val="0"/>
            <c:spPr>
              <a:solidFill>
                <a:srgbClr val="5E976D"/>
              </a:solidFill>
              <a:ln>
                <a:noFill/>
              </a:ln>
              <a:effectLst/>
            </c:spPr>
            <c:extLst>
              <c:ext xmlns:c16="http://schemas.microsoft.com/office/drawing/2014/chart" uri="{C3380CC4-5D6E-409C-BE32-E72D297353CC}">
                <c16:uniqueId val="{00000013-88D5-494F-A2FB-C64237E2F728}"/>
              </c:ext>
            </c:extLst>
          </c:dPt>
          <c:dPt>
            <c:idx val="10"/>
            <c:invertIfNegative val="0"/>
            <c:bubble3D val="0"/>
            <c:spPr>
              <a:solidFill>
                <a:srgbClr val="5E976D"/>
              </a:solidFill>
              <a:ln>
                <a:noFill/>
              </a:ln>
              <a:effectLst/>
            </c:spPr>
            <c:extLst>
              <c:ext xmlns:c16="http://schemas.microsoft.com/office/drawing/2014/chart" uri="{C3380CC4-5D6E-409C-BE32-E72D297353CC}">
                <c16:uniqueId val="{00000015-88D5-494F-A2FB-C64237E2F728}"/>
              </c:ext>
            </c:extLst>
          </c:dPt>
          <c:dPt>
            <c:idx val="11"/>
            <c:invertIfNegative val="0"/>
            <c:bubble3D val="0"/>
            <c:spPr>
              <a:solidFill>
                <a:srgbClr val="4C5966"/>
              </a:solidFill>
              <a:ln>
                <a:noFill/>
              </a:ln>
              <a:effectLst/>
            </c:spPr>
            <c:extLst>
              <c:ext xmlns:c16="http://schemas.microsoft.com/office/drawing/2014/chart" uri="{C3380CC4-5D6E-409C-BE32-E72D297353CC}">
                <c16:uniqueId val="{00000017-88D5-494F-A2FB-C64237E2F728}"/>
              </c:ext>
            </c:extLst>
          </c:dPt>
          <c:dPt>
            <c:idx val="12"/>
            <c:invertIfNegative val="0"/>
            <c:bubble3D val="0"/>
            <c:spPr>
              <a:solidFill>
                <a:srgbClr val="4C5966"/>
              </a:solidFill>
              <a:ln>
                <a:noFill/>
              </a:ln>
              <a:effectLst/>
            </c:spPr>
            <c:extLst>
              <c:ext xmlns:c16="http://schemas.microsoft.com/office/drawing/2014/chart" uri="{C3380CC4-5D6E-409C-BE32-E72D297353CC}">
                <c16:uniqueId val="{00000019-88D5-494F-A2FB-C64237E2F728}"/>
              </c:ext>
            </c:extLst>
          </c:dPt>
          <c:dPt>
            <c:idx val="13"/>
            <c:invertIfNegative val="0"/>
            <c:bubble3D val="0"/>
            <c:spPr>
              <a:solidFill>
                <a:srgbClr val="4C5966"/>
              </a:solidFill>
              <a:ln>
                <a:noFill/>
              </a:ln>
              <a:effectLst/>
            </c:spPr>
            <c:extLst>
              <c:ext xmlns:c16="http://schemas.microsoft.com/office/drawing/2014/chart" uri="{C3380CC4-5D6E-409C-BE32-E72D297353CC}">
                <c16:uniqueId val="{0000001B-88D5-494F-A2FB-C64237E2F728}"/>
              </c:ext>
            </c:extLst>
          </c:dPt>
          <c:dPt>
            <c:idx val="14"/>
            <c:invertIfNegative val="0"/>
            <c:bubble3D val="0"/>
            <c:spPr>
              <a:solidFill>
                <a:srgbClr val="4C5966"/>
              </a:solidFill>
              <a:ln>
                <a:noFill/>
              </a:ln>
              <a:effectLst/>
            </c:spPr>
            <c:extLst>
              <c:ext xmlns:c16="http://schemas.microsoft.com/office/drawing/2014/chart" uri="{C3380CC4-5D6E-409C-BE32-E72D297353CC}">
                <c16:uniqueId val="{0000001D-88D5-494F-A2FB-C64237E2F728}"/>
              </c:ext>
            </c:extLst>
          </c:dPt>
          <c:dPt>
            <c:idx val="15"/>
            <c:invertIfNegative val="0"/>
            <c:bubble3D val="0"/>
            <c:spPr>
              <a:solidFill>
                <a:srgbClr val="4C5966"/>
              </a:solidFill>
              <a:ln>
                <a:noFill/>
              </a:ln>
              <a:effectLst/>
            </c:spPr>
            <c:extLst>
              <c:ext xmlns:c16="http://schemas.microsoft.com/office/drawing/2014/chart" uri="{C3380CC4-5D6E-409C-BE32-E72D297353CC}">
                <c16:uniqueId val="{0000001F-88D5-494F-A2FB-C64237E2F728}"/>
              </c:ext>
            </c:extLst>
          </c:dPt>
          <c:dPt>
            <c:idx val="16"/>
            <c:invertIfNegative val="0"/>
            <c:bubble3D val="0"/>
            <c:spPr>
              <a:solidFill>
                <a:srgbClr val="4C5966"/>
              </a:solidFill>
              <a:ln>
                <a:noFill/>
              </a:ln>
              <a:effectLst/>
            </c:spPr>
            <c:extLst>
              <c:ext xmlns:c16="http://schemas.microsoft.com/office/drawing/2014/chart" uri="{C3380CC4-5D6E-409C-BE32-E72D297353CC}">
                <c16:uniqueId val="{00000021-88D5-494F-A2FB-C64237E2F728}"/>
              </c:ext>
            </c:extLst>
          </c:dPt>
          <c:dPt>
            <c:idx val="17"/>
            <c:invertIfNegative val="0"/>
            <c:bubble3D val="0"/>
            <c:spPr>
              <a:solidFill>
                <a:srgbClr val="4C5966"/>
              </a:solidFill>
              <a:ln>
                <a:noFill/>
              </a:ln>
              <a:effectLst/>
            </c:spPr>
            <c:extLst>
              <c:ext xmlns:c16="http://schemas.microsoft.com/office/drawing/2014/chart" uri="{C3380CC4-5D6E-409C-BE32-E72D297353CC}">
                <c16:uniqueId val="{00000023-88D5-494F-A2FB-C64237E2F728}"/>
              </c:ext>
            </c:extLst>
          </c:dPt>
          <c:dPt>
            <c:idx val="18"/>
            <c:invertIfNegative val="0"/>
            <c:bubble3D val="0"/>
            <c:spPr>
              <a:solidFill>
                <a:srgbClr val="4C5966"/>
              </a:solidFill>
              <a:ln>
                <a:noFill/>
              </a:ln>
              <a:effectLst/>
            </c:spPr>
            <c:extLst>
              <c:ext xmlns:c16="http://schemas.microsoft.com/office/drawing/2014/chart" uri="{C3380CC4-5D6E-409C-BE32-E72D297353CC}">
                <c16:uniqueId val="{00000025-88D5-494F-A2FB-C64237E2F728}"/>
              </c:ext>
            </c:extLst>
          </c:dPt>
          <c:dPt>
            <c:idx val="19"/>
            <c:invertIfNegative val="0"/>
            <c:bubble3D val="0"/>
            <c:spPr>
              <a:solidFill>
                <a:srgbClr val="4C5966"/>
              </a:solidFill>
              <a:ln>
                <a:noFill/>
              </a:ln>
              <a:effectLst/>
            </c:spPr>
            <c:extLst>
              <c:ext xmlns:c16="http://schemas.microsoft.com/office/drawing/2014/chart" uri="{C3380CC4-5D6E-409C-BE32-E72D297353CC}">
                <c16:uniqueId val="{00000027-88D5-494F-A2FB-C64237E2F728}"/>
              </c:ext>
            </c:extLst>
          </c:dPt>
          <c:dPt>
            <c:idx val="20"/>
            <c:invertIfNegative val="0"/>
            <c:bubble3D val="0"/>
            <c:spPr>
              <a:solidFill>
                <a:srgbClr val="4C5966"/>
              </a:solidFill>
              <a:ln>
                <a:noFill/>
              </a:ln>
              <a:effectLst/>
            </c:spPr>
            <c:extLst>
              <c:ext xmlns:c16="http://schemas.microsoft.com/office/drawing/2014/chart" uri="{C3380CC4-5D6E-409C-BE32-E72D297353CC}">
                <c16:uniqueId val="{00000029-88D5-494F-A2FB-C64237E2F728}"/>
              </c:ext>
            </c:extLst>
          </c:dPt>
          <c:dPt>
            <c:idx val="21"/>
            <c:invertIfNegative val="0"/>
            <c:bubble3D val="0"/>
            <c:spPr>
              <a:solidFill>
                <a:srgbClr val="4C5966"/>
              </a:solidFill>
              <a:ln>
                <a:noFill/>
              </a:ln>
              <a:effectLst/>
            </c:spPr>
            <c:extLst>
              <c:ext xmlns:c16="http://schemas.microsoft.com/office/drawing/2014/chart" uri="{C3380CC4-5D6E-409C-BE32-E72D297353CC}">
                <c16:uniqueId val="{0000002B-88D5-494F-A2FB-C64237E2F728}"/>
              </c:ext>
            </c:extLst>
          </c:dPt>
          <c:dPt>
            <c:idx val="22"/>
            <c:invertIfNegative val="0"/>
            <c:bubble3D val="0"/>
            <c:spPr>
              <a:solidFill>
                <a:srgbClr val="4C5966"/>
              </a:solidFill>
              <a:ln>
                <a:noFill/>
              </a:ln>
              <a:effectLst/>
            </c:spPr>
            <c:extLst>
              <c:ext xmlns:c16="http://schemas.microsoft.com/office/drawing/2014/chart" uri="{C3380CC4-5D6E-409C-BE32-E72D297353CC}">
                <c16:uniqueId val="{0000002D-88D5-494F-A2FB-C64237E2F728}"/>
              </c:ext>
            </c:extLst>
          </c:dPt>
          <c:dPt>
            <c:idx val="23"/>
            <c:invertIfNegative val="0"/>
            <c:bubble3D val="0"/>
            <c:spPr>
              <a:solidFill>
                <a:srgbClr val="4C5966"/>
              </a:solidFill>
              <a:ln>
                <a:noFill/>
              </a:ln>
              <a:effectLst/>
            </c:spPr>
            <c:extLst>
              <c:ext xmlns:c16="http://schemas.microsoft.com/office/drawing/2014/chart" uri="{C3380CC4-5D6E-409C-BE32-E72D297353CC}">
                <c16:uniqueId val="{0000002F-88D5-494F-A2FB-C64237E2F728}"/>
              </c:ext>
            </c:extLst>
          </c:dPt>
          <c:dPt>
            <c:idx val="24"/>
            <c:invertIfNegative val="0"/>
            <c:bubble3D val="0"/>
            <c:spPr>
              <a:solidFill>
                <a:srgbClr val="4C5966"/>
              </a:solidFill>
              <a:ln>
                <a:noFill/>
              </a:ln>
              <a:effectLst/>
            </c:spPr>
            <c:extLst>
              <c:ext xmlns:c16="http://schemas.microsoft.com/office/drawing/2014/chart" uri="{C3380CC4-5D6E-409C-BE32-E72D297353CC}">
                <c16:uniqueId val="{00000031-88D5-494F-A2FB-C64237E2F728}"/>
              </c:ext>
            </c:extLst>
          </c:dPt>
          <c:dPt>
            <c:idx val="25"/>
            <c:invertIfNegative val="0"/>
            <c:bubble3D val="0"/>
            <c:spPr>
              <a:solidFill>
                <a:srgbClr val="A0C4AA"/>
              </a:solidFill>
              <a:ln>
                <a:noFill/>
              </a:ln>
              <a:effectLst/>
            </c:spPr>
            <c:extLst>
              <c:ext xmlns:c16="http://schemas.microsoft.com/office/drawing/2014/chart" uri="{C3380CC4-5D6E-409C-BE32-E72D297353CC}">
                <c16:uniqueId val="{00000033-88D5-494F-A2FB-C64237E2F728}"/>
              </c:ext>
            </c:extLst>
          </c:dPt>
          <c:dLbls>
            <c:dLbl>
              <c:idx val="0"/>
              <c:delete val="1"/>
              <c:extLst>
                <c:ext xmlns:c15="http://schemas.microsoft.com/office/drawing/2012/chart" uri="{CE6537A1-D6FC-4f65-9D91-7224C49458BB}"/>
                <c:ext xmlns:c16="http://schemas.microsoft.com/office/drawing/2014/chart" uri="{C3380CC4-5D6E-409C-BE32-E72D297353CC}">
                  <c16:uniqueId val="{00000001-88D5-494F-A2FB-C64237E2F728}"/>
                </c:ext>
              </c:extLst>
            </c:dLbl>
            <c:dLbl>
              <c:idx val="1"/>
              <c:delete val="1"/>
              <c:extLst>
                <c:ext xmlns:c15="http://schemas.microsoft.com/office/drawing/2012/chart" uri="{CE6537A1-D6FC-4f65-9D91-7224C49458BB}"/>
                <c:ext xmlns:c16="http://schemas.microsoft.com/office/drawing/2014/chart" uri="{C3380CC4-5D6E-409C-BE32-E72D297353CC}">
                  <c16:uniqueId val="{00000003-88D5-494F-A2FB-C64237E2F728}"/>
                </c:ext>
              </c:extLst>
            </c:dLbl>
            <c:dLbl>
              <c:idx val="2"/>
              <c:delete val="1"/>
              <c:extLst>
                <c:ext xmlns:c15="http://schemas.microsoft.com/office/drawing/2012/chart" uri="{CE6537A1-D6FC-4f65-9D91-7224C49458BB}"/>
                <c:ext xmlns:c16="http://schemas.microsoft.com/office/drawing/2014/chart" uri="{C3380CC4-5D6E-409C-BE32-E72D297353CC}">
                  <c16:uniqueId val="{00000005-88D5-494F-A2FB-C64237E2F728}"/>
                </c:ext>
              </c:extLst>
            </c:dLbl>
            <c:dLbl>
              <c:idx val="3"/>
              <c:delete val="1"/>
              <c:extLst>
                <c:ext xmlns:c15="http://schemas.microsoft.com/office/drawing/2012/chart" uri="{CE6537A1-D6FC-4f65-9D91-7224C49458BB}"/>
                <c:ext xmlns:c16="http://schemas.microsoft.com/office/drawing/2014/chart" uri="{C3380CC4-5D6E-409C-BE32-E72D297353CC}">
                  <c16:uniqueId val="{00000007-88D5-494F-A2FB-C64237E2F728}"/>
                </c:ext>
              </c:extLst>
            </c:dLbl>
            <c:dLbl>
              <c:idx val="4"/>
              <c:delete val="1"/>
              <c:extLst>
                <c:ext xmlns:c15="http://schemas.microsoft.com/office/drawing/2012/chart" uri="{CE6537A1-D6FC-4f65-9D91-7224C49458BB}"/>
                <c:ext xmlns:c16="http://schemas.microsoft.com/office/drawing/2014/chart" uri="{C3380CC4-5D6E-409C-BE32-E72D297353CC}">
                  <c16:uniqueId val="{00000009-88D5-494F-A2FB-C64237E2F728}"/>
                </c:ext>
              </c:extLst>
            </c:dLbl>
            <c:dLbl>
              <c:idx val="5"/>
              <c:delete val="1"/>
              <c:extLst>
                <c:ext xmlns:c15="http://schemas.microsoft.com/office/drawing/2012/chart" uri="{CE6537A1-D6FC-4f65-9D91-7224C49458BB}"/>
                <c:ext xmlns:c16="http://schemas.microsoft.com/office/drawing/2014/chart" uri="{C3380CC4-5D6E-409C-BE32-E72D297353CC}">
                  <c16:uniqueId val="{0000000B-88D5-494F-A2FB-C64237E2F728}"/>
                </c:ext>
              </c:extLst>
            </c:dLbl>
            <c:dLbl>
              <c:idx val="6"/>
              <c:delete val="1"/>
              <c:extLst>
                <c:ext xmlns:c15="http://schemas.microsoft.com/office/drawing/2012/chart" uri="{CE6537A1-D6FC-4f65-9D91-7224C49458BB}"/>
                <c:ext xmlns:c16="http://schemas.microsoft.com/office/drawing/2014/chart" uri="{C3380CC4-5D6E-409C-BE32-E72D297353CC}">
                  <c16:uniqueId val="{0000000D-88D5-494F-A2FB-C64237E2F728}"/>
                </c:ext>
              </c:extLst>
            </c:dLbl>
            <c:dLbl>
              <c:idx val="7"/>
              <c:delete val="1"/>
              <c:extLst>
                <c:ext xmlns:c15="http://schemas.microsoft.com/office/drawing/2012/chart" uri="{CE6537A1-D6FC-4f65-9D91-7224C49458BB}"/>
                <c:ext xmlns:c16="http://schemas.microsoft.com/office/drawing/2014/chart" uri="{C3380CC4-5D6E-409C-BE32-E72D297353CC}">
                  <c16:uniqueId val="{0000000F-88D5-494F-A2FB-C64237E2F728}"/>
                </c:ext>
              </c:extLst>
            </c:dLbl>
            <c:dLbl>
              <c:idx val="8"/>
              <c:delete val="1"/>
              <c:extLst>
                <c:ext xmlns:c15="http://schemas.microsoft.com/office/drawing/2012/chart" uri="{CE6537A1-D6FC-4f65-9D91-7224C49458BB}"/>
                <c:ext xmlns:c16="http://schemas.microsoft.com/office/drawing/2014/chart" uri="{C3380CC4-5D6E-409C-BE32-E72D297353CC}">
                  <c16:uniqueId val="{00000011-88D5-494F-A2FB-C64237E2F728}"/>
                </c:ext>
              </c:extLst>
            </c:dLbl>
            <c:dLbl>
              <c:idx val="9"/>
              <c:delete val="1"/>
              <c:extLst>
                <c:ext xmlns:c15="http://schemas.microsoft.com/office/drawing/2012/chart" uri="{CE6537A1-D6FC-4f65-9D91-7224C49458BB}"/>
                <c:ext xmlns:c16="http://schemas.microsoft.com/office/drawing/2014/chart" uri="{C3380CC4-5D6E-409C-BE32-E72D297353CC}">
                  <c16:uniqueId val="{00000013-88D5-494F-A2FB-C64237E2F728}"/>
                </c:ext>
              </c:extLst>
            </c:dLbl>
            <c:dLbl>
              <c:idx val="10"/>
              <c:delete val="1"/>
              <c:extLst>
                <c:ext xmlns:c15="http://schemas.microsoft.com/office/drawing/2012/chart" uri="{CE6537A1-D6FC-4f65-9D91-7224C49458BB}"/>
                <c:ext xmlns:c16="http://schemas.microsoft.com/office/drawing/2014/chart" uri="{C3380CC4-5D6E-409C-BE32-E72D297353CC}">
                  <c16:uniqueId val="{00000015-88D5-494F-A2FB-C64237E2F728}"/>
                </c:ext>
              </c:extLst>
            </c:dLbl>
            <c:dLbl>
              <c:idx val="12"/>
              <c:layout>
                <c:manualLayout>
                  <c:x val="0"/>
                  <c:y val="2.57857130094810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8D5-494F-A2FB-C64237E2F728}"/>
                </c:ext>
              </c:extLst>
            </c:dLbl>
            <c:dLbl>
              <c:idx val="13"/>
              <c:layout>
                <c:manualLayout>
                  <c:x val="7.1981562300992078E-17"/>
                  <c:y val="7.73571390284430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8D5-494F-A2FB-C64237E2F728}"/>
                </c:ext>
              </c:extLst>
            </c:dLbl>
            <c:dLbl>
              <c:idx val="15"/>
              <c:layout>
                <c:manualLayout>
                  <c:x val="0"/>
                  <c:y val="2.57857130094810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8D5-494F-A2FB-C64237E2F728}"/>
                </c:ext>
              </c:extLst>
            </c:dLbl>
            <c:dLbl>
              <c:idx val="16"/>
              <c:layout>
                <c:manualLayout>
                  <c:x val="-7.1524350606853889E-17"/>
                  <c:y val="5.4969973909302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8D5-494F-A2FB-C64237E2F728}"/>
                </c:ext>
              </c:extLst>
            </c:dLbl>
            <c:dLbl>
              <c:idx val="17"/>
              <c:layout>
                <c:manualLayout>
                  <c:x val="-1.4396312460198416E-16"/>
                  <c:y val="5.15714260189618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8D5-494F-A2FB-C64237E2F728}"/>
                </c:ext>
              </c:extLst>
            </c:dLbl>
            <c:dLbl>
              <c:idx val="18"/>
              <c:layout>
                <c:manualLayout>
                  <c:x val="-1.4304870121370778E-16"/>
                  <c:y val="1.38347586767395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88D5-494F-A2FB-C64237E2F728}"/>
                </c:ext>
              </c:extLst>
            </c:dLbl>
            <c:dLbl>
              <c:idx val="19"/>
              <c:layout>
                <c:manualLayout>
                  <c:x val="-1.4304870121370778E-16"/>
                  <c:y val="5.19590260022878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88D5-494F-A2FB-C64237E2F728}"/>
                </c:ext>
              </c:extLst>
            </c:dLbl>
            <c:dLbl>
              <c:idx val="20"/>
              <c:layout>
                <c:manualLayout>
                  <c:x val="-1.4396312460198416E-16"/>
                  <c:y val="1.03142852037924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88D5-494F-A2FB-C64237E2F728}"/>
                </c:ext>
              </c:extLst>
            </c:dLbl>
            <c:dLbl>
              <c:idx val="21"/>
              <c:layout>
                <c:manualLayout>
                  <c:x val="-1.4396312460198416E-16"/>
                  <c:y val="5.15714260189620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88D5-494F-A2FB-C64237E2F728}"/>
                </c:ext>
              </c:extLst>
            </c:dLbl>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'ABC Backlog Data'!$A$34:$A$59</c:f>
              <c:strCache>
                <c:ptCount val="26"/>
                <c:pt idx="1">
                  <c:v>Q3
2017</c:v>
                </c:pt>
                <c:pt idx="5">
                  <c:v>Q3
2018</c:v>
                </c:pt>
                <c:pt idx="9">
                  <c:v>Q3
2019</c:v>
                </c:pt>
                <c:pt idx="13">
                  <c:v>Q3
2020</c:v>
                </c:pt>
                <c:pt idx="17">
                  <c:v>Q3 
2021</c:v>
                </c:pt>
                <c:pt idx="21">
                  <c:v>Q3 
2022</c:v>
                </c:pt>
                <c:pt idx="25">
                  <c:v>Q3
2023</c:v>
                </c:pt>
              </c:strCache>
            </c:strRef>
          </c:cat>
          <c:val>
            <c:numRef>
              <c:f>'ABC Backlog Data'!$B$34:$B$59</c:f>
              <c:numCache>
                <c:formatCode>0.0</c:formatCode>
                <c:ptCount val="26"/>
                <c:pt idx="0">
                  <c:v>8.98</c:v>
                </c:pt>
                <c:pt idx="1">
                  <c:v>8.61</c:v>
                </c:pt>
                <c:pt idx="2">
                  <c:v>9.4499999999999993</c:v>
                </c:pt>
                <c:pt idx="3">
                  <c:v>9.67</c:v>
                </c:pt>
                <c:pt idx="4">
                  <c:v>8.8000000000000007</c:v>
                </c:pt>
                <c:pt idx="5">
                  <c:v>9.8699999999999992</c:v>
                </c:pt>
                <c:pt idx="6">
                  <c:v>9.0399999999999991</c:v>
                </c:pt>
                <c:pt idx="7">
                  <c:v>8.6001547842746913</c:v>
                </c:pt>
                <c:pt idx="8">
                  <c:v>9.0352050143831377</c:v>
                </c:pt>
                <c:pt idx="9">
                  <c:v>8.7666666666666675</c:v>
                </c:pt>
                <c:pt idx="10">
                  <c:v>8.8509327172697763</c:v>
                </c:pt>
                <c:pt idx="11">
                  <c:v>8.5008966543724895</c:v>
                </c:pt>
                <c:pt idx="12">
                  <c:v>7.9401724157418165</c:v>
                </c:pt>
                <c:pt idx="13">
                  <c:v>7.7393031874178293</c:v>
                </c:pt>
                <c:pt idx="14">
                  <c:v>7.4290324114600708</c:v>
                </c:pt>
                <c:pt idx="15">
                  <c:v>7.8625331431348089</c:v>
                </c:pt>
                <c:pt idx="16">
                  <c:v>8.1360694705044452</c:v>
                </c:pt>
                <c:pt idx="17">
                  <c:v>7.9232625287387606</c:v>
                </c:pt>
                <c:pt idx="18">
                  <c:v>8.2365709821750173</c:v>
                </c:pt>
                <c:pt idx="19">
                  <c:v>8.1</c:v>
                </c:pt>
                <c:pt idx="20">
                  <c:v>8.9</c:v>
                </c:pt>
                <c:pt idx="21">
                  <c:v>8.7999999999999989</c:v>
                </c:pt>
                <c:pt idx="22">
                  <c:v>9.0582473182301513</c:v>
                </c:pt>
                <c:pt idx="23">
                  <c:v>8.9551231978275307</c:v>
                </c:pt>
                <c:pt idx="24">
                  <c:v>8.9</c:v>
                </c:pt>
                <c:pt idx="25">
                  <c:v>9.1666666666666661</c:v>
                </c:pt>
              </c:numCache>
            </c:numRef>
          </c:val>
          <c:extLst>
            <c:ext xmlns:c16="http://schemas.microsoft.com/office/drawing/2014/chart" uri="{C3380CC4-5D6E-409C-BE32-E72D297353CC}">
              <c16:uniqueId val="{00000034-88D5-494F-A2FB-C64237E2F728}"/>
            </c:ext>
          </c:extLst>
        </c:ser>
        <c:dLbls>
          <c:showLegendKey val="0"/>
          <c:showVal val="0"/>
          <c:showCatName val="0"/>
          <c:showSerName val="0"/>
          <c:showPercent val="0"/>
          <c:showBubbleSize val="0"/>
        </c:dLbls>
        <c:gapWidth val="50"/>
        <c:overlap val="-27"/>
        <c:axId val="71837584"/>
        <c:axId val="1709240448"/>
      </c:barChart>
      <c:catAx>
        <c:axId val="7183758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0" spcFirstLastPara="1" vertOverflow="ellipsis" vert="horz" wrap="square" anchor="ctr" anchorCtr="1"/>
          <a:lstStyle/>
          <a:p>
            <a:pPr algn="ctr">
              <a:defRPr lang="en-US"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09240448"/>
        <c:crosses val="autoZero"/>
        <c:auto val="1"/>
        <c:lblAlgn val="ctr"/>
        <c:lblOffset val="100"/>
        <c:noMultiLvlLbl val="0"/>
      </c:catAx>
      <c:valAx>
        <c:axId val="1709240448"/>
        <c:scaling>
          <c:orientation val="minMax"/>
          <c:max val="10.5"/>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1837584"/>
        <c:crosses val="autoZero"/>
        <c:crossBetween val="between"/>
        <c:majorUnit val="1"/>
      </c:valAx>
      <c:spPr>
        <a:noFill/>
      </c:spPr>
    </c:plotArea>
    <c:plotVisOnly val="1"/>
    <c:dispBlanksAs val="gap"/>
    <c:showDLblsOverMax val="0"/>
  </c:chart>
  <c:spPr>
    <a:noFill/>
    <a:ln>
      <a:noFill/>
    </a:ln>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3431315452188"/>
          <c:y val="2.6568451513812173E-2"/>
          <c:w val="0.48124768666095008"/>
          <c:h val="0.9468630969723757"/>
        </c:manualLayout>
      </c:layout>
      <c:barChart>
        <c:barDir val="bar"/>
        <c:grouping val="clustered"/>
        <c:varyColors val="0"/>
        <c:ser>
          <c:idx val="0"/>
          <c:order val="0"/>
          <c:spPr>
            <a:solidFill>
              <a:srgbClr val="5E976D"/>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A72-4C60-88B0-44CC241D8370}"/>
              </c:ext>
            </c:extLst>
          </c:dPt>
          <c:dPt>
            <c:idx val="2"/>
            <c:invertIfNegative val="0"/>
            <c:bubble3D val="0"/>
            <c:spPr>
              <a:solidFill>
                <a:srgbClr val="C00000"/>
              </a:solidFill>
              <a:ln>
                <a:noFill/>
              </a:ln>
              <a:effectLst/>
            </c:spPr>
            <c:extLst>
              <c:ext xmlns:c16="http://schemas.microsoft.com/office/drawing/2014/chart" uri="{C3380CC4-5D6E-409C-BE32-E72D297353CC}">
                <c16:uniqueId val="{00000003-6A72-4C60-88B0-44CC241D8370}"/>
              </c:ext>
            </c:extLst>
          </c:dPt>
          <c:dLbls>
            <c:spPr>
              <a:noFill/>
              <a:ln>
                <a:noFill/>
              </a:ln>
              <a:effectLst/>
            </c:spPr>
            <c:txPr>
              <a:bodyPr rot="0" spcFirstLastPara="1" vertOverflow="ellipsis" vert="horz" wrap="square" anchor="ctr" anchorCtr="1"/>
              <a:lstStyle/>
              <a:p>
                <a:pPr>
                  <a:defRPr sz="16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('Hiring Expectations'!$C$7:$C$8,'Hiring Expectations'!$C$10:$C$11)</c:f>
              <c:strCache>
                <c:ptCount val="4"/>
                <c:pt idx="0">
                  <c:v>Become harder / remain hard to hire</c:v>
                </c:pt>
                <c:pt idx="1">
                  <c:v>Become easier / remain easy to hire</c:v>
                </c:pt>
                <c:pt idx="2">
                  <c:v>Decrease</c:v>
                </c:pt>
                <c:pt idx="3">
                  <c:v>Increase</c:v>
                </c:pt>
              </c:strCache>
            </c:strRef>
          </c:cat>
          <c:val>
            <c:numRef>
              <c:f>('Hiring Expectations'!$D$7:$D$8,'Hiring Expectations'!$D$10:$D$11)</c:f>
              <c:numCache>
                <c:formatCode>0%</c:formatCode>
                <c:ptCount val="4"/>
                <c:pt idx="0">
                  <c:v>0.57999999999999996</c:v>
                </c:pt>
                <c:pt idx="1">
                  <c:v>0.15</c:v>
                </c:pt>
                <c:pt idx="2">
                  <c:v>0.11</c:v>
                </c:pt>
                <c:pt idx="3">
                  <c:v>0.69</c:v>
                </c:pt>
              </c:numCache>
            </c:numRef>
          </c:val>
          <c:extLst>
            <c:ext xmlns:c16="http://schemas.microsoft.com/office/drawing/2014/chart" uri="{C3380CC4-5D6E-409C-BE32-E72D297353CC}">
              <c16:uniqueId val="{00000004-6A72-4C60-88B0-44CC241D8370}"/>
            </c:ext>
          </c:extLst>
        </c:ser>
        <c:dLbls>
          <c:dLblPos val="outEnd"/>
          <c:showLegendKey val="0"/>
          <c:showVal val="1"/>
          <c:showCatName val="0"/>
          <c:showSerName val="0"/>
          <c:showPercent val="0"/>
          <c:showBubbleSize val="0"/>
        </c:dLbls>
        <c:gapWidth val="50"/>
        <c:axId val="1508466799"/>
        <c:axId val="1681393487"/>
      </c:barChart>
      <c:catAx>
        <c:axId val="1508466799"/>
        <c:scaling>
          <c:orientation val="minMax"/>
        </c:scaling>
        <c:delete val="0"/>
        <c:axPos val="l"/>
        <c:numFmt formatCode="General" sourceLinked="1"/>
        <c:majorTickMark val="out"/>
        <c:minorTickMark val="none"/>
        <c:tickLblPos val="nextTo"/>
        <c:spPr>
          <a:noFill/>
          <a:ln w="9525" cap="flat" cmpd="sng" algn="ctr">
            <a:solidFill>
              <a:srgbClr val="5B5B5B"/>
            </a:solidFill>
            <a:round/>
          </a:ln>
          <a:effectLst/>
        </c:spPr>
        <c:txPr>
          <a:bodyPr rot="-60000000" spcFirstLastPara="1" vertOverflow="ellipsis" vert="horz" wrap="square" anchor="ctr" anchorCtr="1"/>
          <a:lstStyle/>
          <a:p>
            <a:pPr>
              <a:defRPr sz="16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681393487"/>
        <c:crosses val="autoZero"/>
        <c:auto val="1"/>
        <c:lblAlgn val="ctr"/>
        <c:lblOffset val="100"/>
        <c:noMultiLvlLbl val="0"/>
      </c:catAx>
      <c:valAx>
        <c:axId val="1681393487"/>
        <c:scaling>
          <c:orientation val="minMax"/>
        </c:scaling>
        <c:delete val="1"/>
        <c:axPos val="b"/>
        <c:numFmt formatCode="0%" sourceLinked="1"/>
        <c:majorTickMark val="out"/>
        <c:minorTickMark val="none"/>
        <c:tickLblPos val="nextTo"/>
        <c:crossAx val="150846679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81A3C2"/>
              </a:solidFill>
              <a:ln w="19050">
                <a:solidFill>
                  <a:schemeClr val="lt1"/>
                </a:solidFill>
              </a:ln>
              <a:effectLst/>
            </c:spPr>
            <c:extLst>
              <c:ext xmlns:c16="http://schemas.microsoft.com/office/drawing/2014/chart" uri="{C3380CC4-5D6E-409C-BE32-E72D297353CC}">
                <c16:uniqueId val="{00000001-8E2E-468D-9066-04930C6AF1D3}"/>
              </c:ext>
            </c:extLst>
          </c:dPt>
          <c:dPt>
            <c:idx val="1"/>
            <c:bubble3D val="0"/>
            <c:spPr>
              <a:solidFill>
                <a:srgbClr val="5E976D"/>
              </a:solidFill>
              <a:ln w="19050">
                <a:solidFill>
                  <a:schemeClr val="lt1"/>
                </a:solidFill>
              </a:ln>
              <a:effectLst/>
            </c:spPr>
            <c:extLst>
              <c:ext xmlns:c16="http://schemas.microsoft.com/office/drawing/2014/chart" uri="{C3380CC4-5D6E-409C-BE32-E72D297353CC}">
                <c16:uniqueId val="{00000003-8E2E-468D-9066-04930C6AF1D3}"/>
              </c:ext>
            </c:extLst>
          </c:dPt>
          <c:dPt>
            <c:idx val="2"/>
            <c:bubble3D val="0"/>
            <c:spPr>
              <a:solidFill>
                <a:srgbClr val="BCC7CE"/>
              </a:solidFill>
              <a:ln w="19050">
                <a:solidFill>
                  <a:schemeClr val="lt1"/>
                </a:solidFill>
              </a:ln>
              <a:effectLst/>
            </c:spPr>
            <c:extLst>
              <c:ext xmlns:c16="http://schemas.microsoft.com/office/drawing/2014/chart" uri="{C3380CC4-5D6E-409C-BE32-E72D297353CC}">
                <c16:uniqueId val="{00000005-8E2E-468D-9066-04930C6AF1D3}"/>
              </c:ext>
            </c:extLst>
          </c:dPt>
          <c:dPt>
            <c:idx val="3"/>
            <c:bubble3D val="0"/>
            <c:spPr>
              <a:solidFill>
                <a:srgbClr val="F39A1F"/>
              </a:solidFill>
              <a:ln w="19050">
                <a:solidFill>
                  <a:schemeClr val="lt1"/>
                </a:solidFill>
              </a:ln>
              <a:effectLst/>
            </c:spPr>
            <c:extLst>
              <c:ext xmlns:c16="http://schemas.microsoft.com/office/drawing/2014/chart" uri="{C3380CC4-5D6E-409C-BE32-E72D297353CC}">
                <c16:uniqueId val="{00000007-8E2E-468D-9066-04930C6AF1D3}"/>
              </c:ext>
            </c:extLst>
          </c:dPt>
          <c:dPt>
            <c:idx val="4"/>
            <c:bubble3D val="0"/>
            <c:spPr>
              <a:solidFill>
                <a:srgbClr val="4C5966"/>
              </a:solidFill>
              <a:ln w="19050">
                <a:solidFill>
                  <a:schemeClr val="lt1"/>
                </a:solidFill>
              </a:ln>
              <a:effectLst/>
            </c:spPr>
            <c:extLst>
              <c:ext xmlns:c16="http://schemas.microsoft.com/office/drawing/2014/chart" uri="{C3380CC4-5D6E-409C-BE32-E72D297353CC}">
                <c16:uniqueId val="{00000009-8E2E-468D-9066-04930C6AF1D3}"/>
              </c:ext>
            </c:extLst>
          </c:dPt>
          <c:cat>
            <c:strRef>
              <c:f>'CRH ESG Chart'!$C$8:$C$12</c:f>
              <c:strCache>
                <c:ptCount val="5"/>
                <c:pt idx="0">
                  <c:v>Community Relatios</c:v>
                </c:pt>
                <c:pt idx="1">
                  <c:v>Humanitarial relief</c:v>
                </c:pt>
                <c:pt idx="2">
                  <c:v>Education &amp; Employment</c:v>
                </c:pt>
                <c:pt idx="3">
                  <c:v>Environment &amp; Concervation</c:v>
                </c:pt>
                <c:pt idx="4">
                  <c:v>Other</c:v>
                </c:pt>
              </c:strCache>
            </c:strRef>
          </c:cat>
          <c:val>
            <c:numRef>
              <c:f>'CRH ESG Chart'!$D$8:$D$12</c:f>
              <c:numCache>
                <c:formatCode>0%</c:formatCode>
                <c:ptCount val="5"/>
                <c:pt idx="0">
                  <c:v>0.42</c:v>
                </c:pt>
                <c:pt idx="1">
                  <c:v>0.23</c:v>
                </c:pt>
                <c:pt idx="2">
                  <c:v>0.16</c:v>
                </c:pt>
                <c:pt idx="3">
                  <c:v>0.12</c:v>
                </c:pt>
                <c:pt idx="4">
                  <c:v>7.0000000000000007E-2</c:v>
                </c:pt>
              </c:numCache>
            </c:numRef>
          </c:val>
          <c:extLst>
            <c:ext xmlns:c16="http://schemas.microsoft.com/office/drawing/2014/chart" uri="{C3380CC4-5D6E-409C-BE32-E72D297353CC}">
              <c16:uniqueId val="{0000000A-8E2E-468D-9066-04930C6AF1D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'Growth of ESG Fund Universe'!$C$13</c:f>
              <c:strCache>
                <c:ptCount val="1"/>
                <c:pt idx="0">
                  <c:v>Passive Funds</c:v>
                </c:pt>
              </c:strCache>
            </c:strRef>
          </c:tx>
          <c:spPr>
            <a:solidFill>
              <a:srgbClr val="4C5966"/>
            </a:solidFill>
            <a:ln>
              <a:noFill/>
            </a:ln>
            <a:effectLst/>
          </c:spPr>
          <c:invertIfNegative val="0"/>
          <c:cat>
            <c:strRef>
              <c:f>'Growth of ESG Fund Universe'!$D$11:$N$11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'Growth of ESG Fund Universe'!$D$13:$N$13</c:f>
              <c:numCache>
                <c:formatCode>General</c:formatCode>
                <c:ptCount val="11"/>
                <c:pt idx="0">
                  <c:v>32</c:v>
                </c:pt>
                <c:pt idx="1">
                  <c:v>32</c:v>
                </c:pt>
                <c:pt idx="2">
                  <c:v>34</c:v>
                </c:pt>
                <c:pt idx="3">
                  <c:v>37</c:v>
                </c:pt>
                <c:pt idx="4">
                  <c:v>59</c:v>
                </c:pt>
                <c:pt idx="5">
                  <c:v>72</c:v>
                </c:pt>
                <c:pt idx="6">
                  <c:v>90</c:v>
                </c:pt>
                <c:pt idx="7">
                  <c:v>97</c:v>
                </c:pt>
                <c:pt idx="8">
                  <c:v>118</c:v>
                </c:pt>
                <c:pt idx="9">
                  <c:v>159</c:v>
                </c:pt>
                <c:pt idx="10">
                  <c:v>160</c:v>
                </c:pt>
              </c:numCache>
            </c:numRef>
          </c:val>
          <c:extLst>
            <c:ext xmlns:c16="http://schemas.microsoft.com/office/drawing/2014/chart" uri="{C3380CC4-5D6E-409C-BE32-E72D297353CC}">
              <c16:uniqueId val="{00000000-9E4A-41A3-88B5-0D8017239D56}"/>
            </c:ext>
          </c:extLst>
        </c:ser>
        <c:ser>
          <c:idx val="1"/>
          <c:order val="1"/>
          <c:tx>
            <c:strRef>
              <c:f>'Growth of ESG Fund Universe'!$C$12</c:f>
              <c:strCache>
                <c:ptCount val="1"/>
                <c:pt idx="0">
                  <c:v>Active Funds</c:v>
                </c:pt>
              </c:strCache>
            </c:strRef>
          </c:tx>
          <c:spPr>
            <a:solidFill>
              <a:srgbClr val="5B9772"/>
            </a:solidFill>
            <a:ln>
              <a:noFill/>
            </a:ln>
            <a:effectLst/>
          </c:spPr>
          <c:invertIfNegative val="0"/>
          <c:cat>
            <c:strRef>
              <c:f>'Growth of ESG Fund Universe'!$D$11:$N$11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'Growth of ESG Fund Universe'!$D$12:$N$12</c:f>
              <c:numCache>
                <c:formatCode>General</c:formatCode>
                <c:ptCount val="11"/>
                <c:pt idx="0">
                  <c:v>72</c:v>
                </c:pt>
                <c:pt idx="1">
                  <c:v>76</c:v>
                </c:pt>
                <c:pt idx="2">
                  <c:v>77</c:v>
                </c:pt>
                <c:pt idx="3">
                  <c:v>102</c:v>
                </c:pt>
                <c:pt idx="4">
                  <c:v>114</c:v>
                </c:pt>
                <c:pt idx="5">
                  <c:v>148</c:v>
                </c:pt>
                <c:pt idx="6">
                  <c:v>179</c:v>
                </c:pt>
                <c:pt idx="7">
                  <c:v>205</c:v>
                </c:pt>
                <c:pt idx="8">
                  <c:v>274</c:v>
                </c:pt>
                <c:pt idx="9">
                  <c:v>375</c:v>
                </c:pt>
                <c:pt idx="10">
                  <c:v>438</c:v>
                </c:pt>
              </c:numCache>
            </c:numRef>
          </c:val>
          <c:extLst>
            <c:ext xmlns:c16="http://schemas.microsoft.com/office/drawing/2014/chart" uri="{C3380CC4-5D6E-409C-BE32-E72D297353CC}">
              <c16:uniqueId val="{00000001-9E4A-41A3-88B5-0D8017239D56}"/>
            </c:ext>
          </c:extLst>
        </c:ser>
        <c:ser>
          <c:idx val="2"/>
          <c:order val="2"/>
          <c:tx>
            <c:strRef>
              <c:f>'Growth of ESG Fund Universe'!$C$14</c:f>
              <c:strCache>
                <c:ptCount val="1"/>
                <c:pt idx="0">
                  <c:v>Total:</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'Growth of ESG Fund Universe'!$D$11:$N$11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'Growth of ESG Fund Universe'!$D$14:$N$14</c:f>
              <c:numCache>
                <c:formatCode>General</c:formatCode>
                <c:ptCount val="11"/>
                <c:pt idx="0">
                  <c:v>104</c:v>
                </c:pt>
                <c:pt idx="1">
                  <c:v>108</c:v>
                </c:pt>
                <c:pt idx="2">
                  <c:v>111</c:v>
                </c:pt>
                <c:pt idx="3">
                  <c:v>139</c:v>
                </c:pt>
                <c:pt idx="4">
                  <c:v>173</c:v>
                </c:pt>
                <c:pt idx="5">
                  <c:v>220</c:v>
                </c:pt>
                <c:pt idx="6">
                  <c:v>269</c:v>
                </c:pt>
                <c:pt idx="7">
                  <c:v>302</c:v>
                </c:pt>
                <c:pt idx="8">
                  <c:v>392</c:v>
                </c:pt>
                <c:pt idx="9">
                  <c:v>534</c:v>
                </c:pt>
                <c:pt idx="10">
                  <c:v>598</c:v>
                </c:pt>
              </c:numCache>
            </c:numRef>
          </c:val>
          <c:extLst>
            <c:ext xmlns:c16="http://schemas.microsoft.com/office/drawing/2014/chart" uri="{C3380CC4-5D6E-409C-BE32-E72D297353CC}">
              <c16:uniqueId val="{00000002-9E4A-41A3-88B5-0D8017239D56}"/>
            </c:ext>
          </c:extLst>
        </c:ser>
        <c:dLbls>
          <c:showLegendKey val="0"/>
          <c:showVal val="0"/>
          <c:showCatName val="0"/>
          <c:showSerName val="0"/>
          <c:showPercent val="0"/>
          <c:showBubbleSize val="0"/>
        </c:dLbls>
        <c:gapWidth val="40"/>
        <c:overlap val="100"/>
        <c:axId val="1792346880"/>
        <c:axId val="1792345216"/>
      </c:barChart>
      <c:lineChart>
        <c:grouping val="standard"/>
        <c:varyColors val="0"/>
        <c:ser>
          <c:idx val="3"/>
          <c:order val="3"/>
          <c:tx>
            <c:strRef>
              <c:f>'Growth of ESG Fund Universe'!$C$19</c:f>
              <c:strCache>
                <c:ptCount val="1"/>
                <c:pt idx="0">
                  <c:v>Assets in billions</c:v>
                </c:pt>
              </c:strCache>
            </c:strRef>
          </c:tx>
          <c:spPr>
            <a:ln w="28575" cap="rnd">
              <a:solidFill>
                <a:srgbClr val="F99B1C"/>
              </a:solidFill>
              <a:round/>
            </a:ln>
            <a:effectLst/>
          </c:spPr>
          <c:marker>
            <c:symbol val="square"/>
            <c:size val="5"/>
            <c:spPr>
              <a:solidFill>
                <a:schemeClr val="accent4"/>
              </a:solidFill>
              <a:ln w="9525">
                <a:solidFill>
                  <a:schemeClr val="accent4"/>
                </a:solidFill>
              </a:ln>
              <a:effectLst/>
            </c:spPr>
          </c:marker>
          <c:dLbls>
            <c:dLbl>
              <c:idx val="0"/>
              <c:layout>
                <c:manualLayout>
                  <c:x val="-3.6658225820364009E-2"/>
                  <c:y val="-3.1379177297378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4A-41A3-88B5-0D8017239D56}"/>
                </c:ext>
              </c:extLst>
            </c:dLbl>
            <c:dLbl>
              <c:idx val="1"/>
              <c:layout>
                <c:manualLayout>
                  <c:x val="-3.8580520744766061E-2"/>
                  <c:y val="-3.4517112573164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4A-41A3-88B5-0D8017239D56}"/>
                </c:ext>
              </c:extLst>
            </c:dLbl>
            <c:dLbl>
              <c:idx val="2"/>
              <c:layout>
                <c:manualLayout>
                  <c:x val="-4.0502815669168149E-2"/>
                  <c:y val="-2.8741655318759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4A-41A3-88B5-0D8017239D56}"/>
                </c:ext>
              </c:extLst>
            </c:dLbl>
            <c:dLbl>
              <c:idx val="3"/>
              <c:layout>
                <c:manualLayout>
                  <c:x val="-3.470204428671772E-2"/>
                  <c:y val="-3.5835873562474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4A-41A3-88B5-0D8017239D56}"/>
                </c:ext>
              </c:extLst>
            </c:dLbl>
            <c:dLbl>
              <c:idx val="4"/>
              <c:layout>
                <c:manualLayout>
                  <c:x val="-4.256081106058926E-2"/>
                  <c:y val="-4.6568440379142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4A-41A3-88B5-0D8017239D56}"/>
                </c:ext>
              </c:extLst>
            </c:dLbl>
            <c:dLbl>
              <c:idx val="5"/>
              <c:layout>
                <c:manualLayout>
                  <c:x val="-3.6658225820364002E-2"/>
                  <c:y val="-3.1379177297378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E4A-41A3-88B5-0D8017239D56}"/>
                </c:ext>
              </c:extLst>
            </c:dLbl>
            <c:dLbl>
              <c:idx val="6"/>
              <c:layout>
                <c:manualLayout>
                  <c:x val="-4.0604629526942937E-2"/>
                  <c:y val="-4.3112570708381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E4A-41A3-88B5-0D8017239D56}"/>
                </c:ext>
              </c:extLst>
            </c:dLbl>
            <c:dLbl>
              <c:idx val="7"/>
              <c:layout>
                <c:manualLayout>
                  <c:x val="-4.819168730669237E-2"/>
                  <c:y val="-6.0029768625525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E4A-41A3-88B5-0D8017239D56}"/>
                </c:ext>
              </c:extLst>
            </c:dLbl>
            <c:dLbl>
              <c:idx val="8"/>
              <c:layout>
                <c:manualLayout>
                  <c:x val="-4.8259614555222853E-2"/>
                  <c:y val="-7.6537792696597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E4A-41A3-88B5-0D8017239D56}"/>
                </c:ext>
              </c:extLst>
            </c:dLbl>
            <c:dLbl>
              <c:idx val="9"/>
              <c:layout>
                <c:manualLayout>
                  <c:x val="-4.630343302157653E-2"/>
                  <c:y val="-4.1202156970808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E4A-41A3-88B5-0D8017239D56}"/>
                </c:ext>
              </c:extLst>
            </c:dLbl>
            <c:dLbl>
              <c:idx val="10"/>
              <c:layout>
                <c:manualLayout>
                  <c:x val="-2.8697799218759628E-2"/>
                  <c:y val="-5.07072022492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E4A-41A3-88B5-0D8017239D56}"/>
                </c:ext>
              </c:extLst>
            </c:dLbl>
            <c:numFmt formatCode="&quot;$&quot;#,##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'Growth of ESG Fund Universe'!$D$11:$N$11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'Growth of ESG Fund Universe'!$D$19:$N$19</c:f>
              <c:numCache>
                <c:formatCode>_("$"* #,##0.0_);_("$"* \(#,##0.0\);_("$"* "-"??_);_(@_)</c:formatCode>
                <c:ptCount val="11"/>
                <c:pt idx="0">
                  <c:v>30.6</c:v>
                </c:pt>
                <c:pt idx="1">
                  <c:v>40.4</c:v>
                </c:pt>
                <c:pt idx="2">
                  <c:v>48.5</c:v>
                </c:pt>
                <c:pt idx="3">
                  <c:v>51.2</c:v>
                </c:pt>
                <c:pt idx="4">
                  <c:v>62.7</c:v>
                </c:pt>
                <c:pt idx="5">
                  <c:v>82.3</c:v>
                </c:pt>
                <c:pt idx="6">
                  <c:v>89</c:v>
                </c:pt>
                <c:pt idx="7">
                  <c:v>140</c:v>
                </c:pt>
                <c:pt idx="8">
                  <c:v>236.4</c:v>
                </c:pt>
                <c:pt idx="9">
                  <c:v>357.1</c:v>
                </c:pt>
                <c:pt idx="10">
                  <c:v>286</c:v>
                </c:pt>
              </c:numCache>
            </c:numRef>
          </c:val>
          <c:smooth val="0"/>
          <c:extLst>
            <c:ext xmlns:c16="http://schemas.microsoft.com/office/drawing/2014/chart" uri="{C3380CC4-5D6E-409C-BE32-E72D297353CC}">
              <c16:uniqueId val="{0000000E-9E4A-41A3-88B5-0D8017239D56}"/>
            </c:ext>
          </c:extLst>
        </c:ser>
        <c:dLbls>
          <c:showLegendKey val="0"/>
          <c:showVal val="0"/>
          <c:showCatName val="0"/>
          <c:showSerName val="0"/>
          <c:showPercent val="0"/>
          <c:showBubbleSize val="0"/>
        </c:dLbls>
        <c:marker val="1"/>
        <c:smooth val="0"/>
        <c:axId val="1792346880"/>
        <c:axId val="1792345216"/>
      </c:lineChart>
      <c:catAx>
        <c:axId val="1792346880"/>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92345216"/>
        <c:crosses val="autoZero"/>
        <c:auto val="1"/>
        <c:lblAlgn val="ctr"/>
        <c:lblOffset val="100"/>
        <c:noMultiLvlLbl val="0"/>
      </c:catAx>
      <c:valAx>
        <c:axId val="1792345216"/>
        <c:scaling>
          <c:orientation val="minMax"/>
          <c:max val="700"/>
        </c:scaling>
        <c:delete val="1"/>
        <c:axPos val="l"/>
        <c:numFmt formatCode="General" sourceLinked="1"/>
        <c:majorTickMark val="none"/>
        <c:minorTickMark val="none"/>
        <c:tickLblPos val="nextTo"/>
        <c:crossAx val="17923468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dPt>
            <c:idx val="6"/>
            <c:invertIfNegative val="0"/>
            <c:bubble3D val="0"/>
            <c:spPr>
              <a:solidFill>
                <a:srgbClr val="BCC7CE"/>
              </a:solidFill>
              <a:ln>
                <a:noFill/>
              </a:ln>
              <a:effectLst/>
            </c:spPr>
            <c:extLst>
              <c:ext xmlns:c16="http://schemas.microsoft.com/office/drawing/2014/chart" uri="{C3380CC4-5D6E-409C-BE32-E72D297353CC}">
                <c16:uniqueId val="{00000001-4BFB-4655-AAD7-3667D9C81DCB}"/>
              </c:ext>
            </c:extLst>
          </c:dPt>
          <c:dLbls>
            <c:dLbl>
              <c:idx val="6"/>
              <c:tx>
                <c:rich>
                  <a:bodyPr/>
                  <a:lstStyle/>
                  <a:p>
                    <a:r>
                      <a:rPr lang="en-US" dirty="0"/>
                      <a:t>59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BFB-4655-AAD7-3667D9C81DC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'Transaction Graphic'!$U$8:$U$14</c:f>
              <c:numCache>
                <c:formatCode>General</c:formatCode>
                <c:ptCount val="7"/>
                <c:pt idx="0">
                  <c:v>2017</c:v>
                </c:pt>
                <c:pt idx="1">
                  <c:v>2018</c:v>
                </c:pt>
                <c:pt idx="2">
                  <c:v>2019</c:v>
                </c:pt>
                <c:pt idx="3">
                  <c:v>2020</c:v>
                </c:pt>
                <c:pt idx="4">
                  <c:v>2021</c:v>
                </c:pt>
                <c:pt idx="5">
                  <c:v>2022</c:v>
                </c:pt>
                <c:pt idx="6">
                  <c:v>2023</c:v>
                </c:pt>
              </c:numCache>
            </c:numRef>
          </c:cat>
          <c:val>
            <c:numRef>
              <c:f>'Transaction Graphic'!$X$8:$X$14</c:f>
              <c:numCache>
                <c:formatCode>General</c:formatCode>
                <c:ptCount val="7"/>
                <c:pt idx="0">
                  <c:v>60</c:v>
                </c:pt>
                <c:pt idx="1">
                  <c:v>69</c:v>
                </c:pt>
                <c:pt idx="2">
                  <c:v>39</c:v>
                </c:pt>
                <c:pt idx="3">
                  <c:v>40</c:v>
                </c:pt>
                <c:pt idx="4">
                  <c:v>67</c:v>
                </c:pt>
                <c:pt idx="5">
                  <c:v>70</c:v>
                </c:pt>
                <c:pt idx="6">
                  <c:v>59</c:v>
                </c:pt>
              </c:numCache>
            </c:numRef>
          </c:val>
          <c:extLst>
            <c:ext xmlns:c16="http://schemas.microsoft.com/office/drawing/2014/chart" uri="{C3380CC4-5D6E-409C-BE32-E72D297353CC}">
              <c16:uniqueId val="{00000002-4BFB-4655-AAD7-3667D9C81DCB}"/>
            </c:ext>
          </c:extLst>
        </c:ser>
        <c:dLbls>
          <c:dLblPos val="outEnd"/>
          <c:showLegendKey val="0"/>
          <c:showVal val="1"/>
          <c:showCatName val="0"/>
          <c:showSerName val="0"/>
          <c:showPercent val="0"/>
          <c:showBubbleSize val="0"/>
        </c:dLbls>
        <c:gapWidth val="50"/>
        <c:overlap val="-27"/>
        <c:axId val="1102527119"/>
        <c:axId val="461352575"/>
      </c:barChart>
      <c:catAx>
        <c:axId val="1102527119"/>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61352575"/>
        <c:crosses val="autoZero"/>
        <c:auto val="1"/>
        <c:lblAlgn val="ctr"/>
        <c:lblOffset val="100"/>
        <c:noMultiLvlLbl val="0"/>
      </c:catAx>
      <c:valAx>
        <c:axId val="461352575"/>
        <c:scaling>
          <c:orientation val="minMax"/>
        </c:scaling>
        <c:delete val="1"/>
        <c:axPos val="l"/>
        <c:numFmt formatCode="General" sourceLinked="1"/>
        <c:majorTickMark val="none"/>
        <c:minorTickMark val="none"/>
        <c:tickLblPos val="nextTo"/>
        <c:crossAx val="1102527119"/>
        <c:crosses val="autoZero"/>
        <c:crossBetween val="between"/>
      </c:valAx>
    </c:plotArea>
    <c:plotVisOnly val="1"/>
    <c:dispBlanksAs val="gap"/>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RMC!$B$5</c:f>
              <c:strCache>
                <c:ptCount val="1"/>
                <c:pt idx="0">
                  <c:v>RMC Production</c:v>
                </c:pt>
              </c:strCache>
            </c:strRef>
          </c:tx>
          <c:spPr>
            <a:solidFill>
              <a:srgbClr val="5E976D"/>
            </a:solidFill>
          </c:spPr>
          <c:invertIfNegative val="0"/>
          <c:cat>
            <c:numRef>
              <c:f>RMC!$H$4:$Y$4</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RMC!$H$5:$Y$5</c:f>
              <c:numCache>
                <c:formatCode>#,##0</c:formatCode>
                <c:ptCount val="18"/>
                <c:pt idx="0">
                  <c:v>458.3</c:v>
                </c:pt>
                <c:pt idx="1">
                  <c:v>456.8</c:v>
                </c:pt>
                <c:pt idx="2">
                  <c:v>414.6</c:v>
                </c:pt>
                <c:pt idx="3">
                  <c:v>351.7</c:v>
                </c:pt>
                <c:pt idx="4">
                  <c:v>258.60000000000002</c:v>
                </c:pt>
                <c:pt idx="5">
                  <c:v>257.39999999999998</c:v>
                </c:pt>
                <c:pt idx="6">
                  <c:v>266</c:v>
                </c:pt>
                <c:pt idx="7">
                  <c:v>289.8</c:v>
                </c:pt>
                <c:pt idx="8" formatCode="General">
                  <c:v>300.39999999999998</c:v>
                </c:pt>
                <c:pt idx="9" formatCode="General">
                  <c:v>324.8</c:v>
                </c:pt>
                <c:pt idx="10" formatCode="General">
                  <c:v>336</c:v>
                </c:pt>
                <c:pt idx="11" formatCode="General">
                  <c:v>342.8</c:v>
                </c:pt>
                <c:pt idx="12" formatCode="General">
                  <c:v>350.8</c:v>
                </c:pt>
                <c:pt idx="13" formatCode="General">
                  <c:v>358.2</c:v>
                </c:pt>
                <c:pt idx="14" formatCode="General">
                  <c:v>371.2</c:v>
                </c:pt>
                <c:pt idx="15" formatCode="General">
                  <c:v>377.8</c:v>
                </c:pt>
                <c:pt idx="16" formatCode="General">
                  <c:v>394</c:v>
                </c:pt>
                <c:pt idx="17" formatCode="General">
                  <c:v>403.6</c:v>
                </c:pt>
              </c:numCache>
            </c:numRef>
          </c:val>
          <c:extLst>
            <c:ext xmlns:c16="http://schemas.microsoft.com/office/drawing/2014/chart" uri="{C3380CC4-5D6E-409C-BE32-E72D297353CC}">
              <c16:uniqueId val="{00000000-60C4-4FF3-A7BE-AF7865836EC3}"/>
            </c:ext>
          </c:extLst>
        </c:ser>
        <c:dLbls>
          <c:showLegendKey val="0"/>
          <c:showVal val="0"/>
          <c:showCatName val="0"/>
          <c:showSerName val="0"/>
          <c:showPercent val="0"/>
          <c:showBubbleSize val="0"/>
        </c:dLbls>
        <c:gapWidth val="75"/>
        <c:axId val="234596992"/>
        <c:axId val="234721664"/>
      </c:barChart>
      <c:catAx>
        <c:axId val="234596992"/>
        <c:scaling>
          <c:orientation val="minMax"/>
        </c:scaling>
        <c:delete val="0"/>
        <c:axPos val="b"/>
        <c:numFmt formatCode="General" sourceLinked="1"/>
        <c:majorTickMark val="out"/>
        <c:minorTickMark val="none"/>
        <c:tickLblPos val="nextTo"/>
        <c:spPr>
          <a:ln>
            <a:solidFill>
              <a:schemeClr val="tx1"/>
            </a:solidFill>
          </a:ln>
        </c:spPr>
        <c:txPr>
          <a:bodyPr rot="-2700000"/>
          <a:lstStyle/>
          <a:p>
            <a:pPr>
              <a:defRPr sz="1200"/>
            </a:pPr>
            <a:endParaRPr lang="en-US"/>
          </a:p>
        </c:txPr>
        <c:crossAx val="234721664"/>
        <c:crosses val="autoZero"/>
        <c:auto val="1"/>
        <c:lblAlgn val="ctr"/>
        <c:lblOffset val="100"/>
        <c:noMultiLvlLbl val="0"/>
      </c:catAx>
      <c:valAx>
        <c:axId val="234721664"/>
        <c:scaling>
          <c:orientation val="minMax"/>
        </c:scaling>
        <c:delete val="0"/>
        <c:axPos val="l"/>
        <c:numFmt formatCode="#,##0;;\-\-" sourceLinked="0"/>
        <c:majorTickMark val="out"/>
        <c:minorTickMark val="none"/>
        <c:tickLblPos val="nextTo"/>
        <c:spPr>
          <a:ln>
            <a:noFill/>
          </a:ln>
        </c:spPr>
        <c:txPr>
          <a:bodyPr/>
          <a:lstStyle/>
          <a:p>
            <a:pPr>
              <a:defRPr sz="1200"/>
            </a:pPr>
            <a:endParaRPr lang="en-US"/>
          </a:p>
        </c:txPr>
        <c:crossAx val="234596992"/>
        <c:crosses val="autoZero"/>
        <c:crossBetween val="between"/>
        <c:majorUnit val="100"/>
      </c:valAx>
      <c:spPr>
        <a:noFill/>
      </c:spPr>
    </c:plotArea>
    <c:plotVisOnly val="1"/>
    <c:dispBlanksAs val="gap"/>
    <c:showDLblsOverMax val="0"/>
  </c:chart>
  <c:spPr>
    <a:noFill/>
    <a:ln>
      <a:noFill/>
    </a:ln>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tx>
            <c:strRef>
              <c:f>'Q4 CPiP (Region_Division)'!$C$13</c:f>
              <c:strCache>
                <c:ptCount val="1"/>
                <c:pt idx="0">
                  <c:v>Recession</c:v>
                </c:pt>
              </c:strCache>
            </c:strRef>
          </c:tx>
          <c:spPr>
            <a:solidFill>
              <a:srgbClr val="F2F2F2"/>
            </a:solidFill>
            <a:ln w="41275" cap="flat">
              <a:noFill/>
              <a:round/>
              <a:tailEnd type="triangle"/>
            </a:ln>
            <a:effectLst/>
          </c:spPr>
          <c:invertIfNegative val="0"/>
          <c:dPt>
            <c:idx val="26"/>
            <c:invertIfNegative val="0"/>
            <c:bubble3D val="0"/>
            <c:spPr>
              <a:solidFill>
                <a:srgbClr val="D8ECFB"/>
              </a:solidFill>
              <a:ln w="41275" cap="flat">
                <a:noFill/>
                <a:round/>
                <a:tailEnd type="triangle"/>
              </a:ln>
              <a:effectLst/>
            </c:spPr>
            <c:extLst>
              <c:ext xmlns:c16="http://schemas.microsoft.com/office/drawing/2014/chart" uri="{C3380CC4-5D6E-409C-BE32-E72D297353CC}">
                <c16:uniqueId val="{00000001-5AE0-474F-8F7C-F8A84258F107}"/>
              </c:ext>
            </c:extLst>
          </c:dPt>
          <c:dPt>
            <c:idx val="27"/>
            <c:invertIfNegative val="0"/>
            <c:bubble3D val="0"/>
            <c:spPr>
              <a:solidFill>
                <a:srgbClr val="D8ECFB"/>
              </a:solidFill>
              <a:ln w="41275" cap="flat">
                <a:noFill/>
                <a:round/>
                <a:tailEnd type="triangle"/>
              </a:ln>
              <a:effectLst/>
            </c:spPr>
            <c:extLst>
              <c:ext xmlns:c16="http://schemas.microsoft.com/office/drawing/2014/chart" uri="{C3380CC4-5D6E-409C-BE32-E72D297353CC}">
                <c16:uniqueId val="{00000003-5AE0-474F-8F7C-F8A84258F107}"/>
              </c:ext>
            </c:extLst>
          </c:dPt>
          <c:cat>
            <c:strRef>
              <c:f>'Q4 CPiP (Region_Division)'!$D$6:$AE$6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(Region_Division)'!$D$13:$AE$13</c:f>
              <c:numCache>
                <c:formatCode>General</c:formatCode>
                <c:ptCount val="28"/>
                <c:pt idx="4" formatCode="_(#,##0_);_(\(#,##0\);_(&quot;-&quot;_);_(@_)">
                  <c:v>100000000</c:v>
                </c:pt>
                <c:pt idx="11" formatCode="_(#,##0_);_(\(#,##0\);_(&quot;-&quot;_);_(@_)">
                  <c:v>100000000</c:v>
                </c:pt>
                <c:pt idx="12" formatCode="_(#,##0_);_(\(#,##0\);_(&quot;-&quot;_);_(@_)">
                  <c:v>100000000</c:v>
                </c:pt>
                <c:pt idx="13" formatCode="_(#,##0_);_(\(#,##0\);_(&quot;-&quot;_);_(@_)">
                  <c:v>100000000</c:v>
                </c:pt>
                <c:pt idx="23" formatCode="_(#,##0_);_(\(#,##0\);_(&quot;-&quot;_);_(@_)">
                  <c:v>100000000</c:v>
                </c:pt>
                <c:pt idx="26" formatCode="_(#,##0_);_(\(#,##0\);_(&quot;-&quot;_);_(@_)">
                  <c:v>100000000</c:v>
                </c:pt>
                <c:pt idx="27" formatCode="_(#,##0_);_(\(#,##0\);_(&quot;-&quot;_);_(@_)">
                  <c:v>100000000</c:v>
                </c:pt>
              </c:numCache>
            </c:numRef>
          </c:val>
          <c:extLst>
            <c:ext xmlns:c16="http://schemas.microsoft.com/office/drawing/2014/chart" uri="{C3380CC4-5D6E-409C-BE32-E72D297353CC}">
              <c16:uniqueId val="{00000004-5AE0-474F-8F7C-F8A84258F107}"/>
            </c:ext>
          </c:extLst>
        </c:ser>
        <c:dLbls>
          <c:showLegendKey val="0"/>
          <c:showVal val="0"/>
          <c:showCatName val="0"/>
          <c:showSerName val="0"/>
          <c:showPercent val="0"/>
          <c:showBubbleSize val="0"/>
        </c:dLbls>
        <c:gapWidth val="0"/>
        <c:axId val="97358511"/>
        <c:axId val="1999901328"/>
      </c:barChart>
      <c:lineChart>
        <c:grouping val="standard"/>
        <c:varyColors val="0"/>
        <c:ser>
          <c:idx val="0"/>
          <c:order val="0"/>
          <c:tx>
            <c:strRef>
              <c:f>'Q4 CPiP (Region_Division)'!$C$7</c:f>
              <c:strCache>
                <c:ptCount val="1"/>
                <c:pt idx="0">
                  <c:v>Residential</c:v>
                </c:pt>
              </c:strCache>
            </c:strRef>
          </c:tx>
          <c:spPr>
            <a:ln w="41275" cap="flat">
              <a:solidFill>
                <a:srgbClr val="5E976D"/>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(Region_Division)'!$D$7:$AE$7</c:f>
              <c:numCache>
                <c:formatCode>"$"#,##0_);\("$"#,##0\)</c:formatCode>
                <c:ptCount val="28"/>
                <c:pt idx="0">
                  <c:v>36096.091763786615</c:v>
                </c:pt>
                <c:pt idx="1">
                  <c:v>39839.305352575502</c:v>
                </c:pt>
                <c:pt idx="2">
                  <c:v>44626.413238065659</c:v>
                </c:pt>
                <c:pt idx="3">
                  <c:v>44283.058633700952</c:v>
                </c:pt>
                <c:pt idx="4">
                  <c:v>46936.944283921628</c:v>
                </c:pt>
                <c:pt idx="5">
                  <c:v>48087.407517156935</c:v>
                </c:pt>
                <c:pt idx="6">
                  <c:v>49901.723751328362</c:v>
                </c:pt>
                <c:pt idx="7">
                  <c:v>49525.99326207985</c:v>
                </c:pt>
                <c:pt idx="8">
                  <c:v>48813.581835920617</c:v>
                </c:pt>
                <c:pt idx="9">
                  <c:v>43023.361455982777</c:v>
                </c:pt>
                <c:pt idx="10">
                  <c:v>33287.444428474097</c:v>
                </c:pt>
                <c:pt idx="11">
                  <c:v>23030.6879677947</c:v>
                </c:pt>
                <c:pt idx="12">
                  <c:v>17425.041127062119</c:v>
                </c:pt>
                <c:pt idx="13">
                  <c:v>16820.367581602728</c:v>
                </c:pt>
                <c:pt idx="14">
                  <c:v>16476.372718695027</c:v>
                </c:pt>
                <c:pt idx="15">
                  <c:v>16603.465135515136</c:v>
                </c:pt>
                <c:pt idx="16">
                  <c:v>18669.853412985442</c:v>
                </c:pt>
                <c:pt idx="17">
                  <c:v>21599.621640692334</c:v>
                </c:pt>
                <c:pt idx="18">
                  <c:v>20921.046108187307</c:v>
                </c:pt>
                <c:pt idx="19">
                  <c:v>27021.916779663221</c:v>
                </c:pt>
                <c:pt idx="20">
                  <c:v>29312.528629551518</c:v>
                </c:pt>
                <c:pt idx="21">
                  <c:v>29630.266739361898</c:v>
                </c:pt>
                <c:pt idx="22">
                  <c:v>29252.944436717153</c:v>
                </c:pt>
                <c:pt idx="23">
                  <c:v>33999.820371613867</c:v>
                </c:pt>
                <c:pt idx="24">
                  <c:v>41535.027850736973</c:v>
                </c:pt>
                <c:pt idx="25">
                  <c:v>47163.725862173778</c:v>
                </c:pt>
                <c:pt idx="26">
                  <c:v>46060.051057972196</c:v>
                </c:pt>
                <c:pt idx="27">
                  <c:v>43120.078248888298</c:v>
                </c:pt>
              </c:numCache>
            </c:numRef>
          </c:val>
          <c:smooth val="0"/>
          <c:extLst>
            <c:ext xmlns:c16="http://schemas.microsoft.com/office/drawing/2014/chart" uri="{C3380CC4-5D6E-409C-BE32-E72D297353CC}">
              <c16:uniqueId val="{00000005-5AE0-474F-8F7C-F8A84258F107}"/>
            </c:ext>
          </c:extLst>
        </c:ser>
        <c:ser>
          <c:idx val="1"/>
          <c:order val="1"/>
          <c:tx>
            <c:strRef>
              <c:f>'Q4 CPiP (Region_Division)'!$C$8</c:f>
              <c:strCache>
                <c:ptCount val="1"/>
                <c:pt idx="0">
                  <c:v>Nonresidential</c:v>
                </c:pt>
              </c:strCache>
            </c:strRef>
          </c:tx>
          <c:spPr>
            <a:ln w="41275" cap="rnd">
              <a:solidFill>
                <a:srgbClr val="F99B1C"/>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(Region_Division)'!$D$8:$AE$8</c:f>
              <c:numCache>
                <c:formatCode>"$"#,##0_);\("$"#,##0\)</c:formatCode>
                <c:ptCount val="28"/>
                <c:pt idx="0">
                  <c:v>43140.521776365727</c:v>
                </c:pt>
                <c:pt idx="1">
                  <c:v>45403.207902072747</c:v>
                </c:pt>
                <c:pt idx="2">
                  <c:v>46821.716958164398</c:v>
                </c:pt>
                <c:pt idx="3">
                  <c:v>48792.308540983679</c:v>
                </c:pt>
                <c:pt idx="4">
                  <c:v>49955.88069633417</c:v>
                </c:pt>
                <c:pt idx="5">
                  <c:v>44554.991474766255</c:v>
                </c:pt>
                <c:pt idx="6">
                  <c:v>44128.798291384541</c:v>
                </c:pt>
                <c:pt idx="7">
                  <c:v>47588.503804771768</c:v>
                </c:pt>
                <c:pt idx="8">
                  <c:v>50735.988062152217</c:v>
                </c:pt>
                <c:pt idx="9">
                  <c:v>59387.445847497875</c:v>
                </c:pt>
                <c:pt idx="10">
                  <c:v>68249.825479589257</c:v>
                </c:pt>
                <c:pt idx="11">
                  <c:v>68650.663116741038</c:v>
                </c:pt>
                <c:pt idx="12">
                  <c:v>60269.837263016569</c:v>
                </c:pt>
                <c:pt idx="13">
                  <c:v>54782.934688093643</c:v>
                </c:pt>
                <c:pt idx="14">
                  <c:v>51698.614509979794</c:v>
                </c:pt>
                <c:pt idx="15">
                  <c:v>53820.682378645717</c:v>
                </c:pt>
                <c:pt idx="16">
                  <c:v>52227.288176328831</c:v>
                </c:pt>
                <c:pt idx="17">
                  <c:v>53972.463774577656</c:v>
                </c:pt>
                <c:pt idx="18">
                  <c:v>62075.478344708463</c:v>
                </c:pt>
                <c:pt idx="19">
                  <c:v>62608.809090031049</c:v>
                </c:pt>
                <c:pt idx="20">
                  <c:v>62999.346483984642</c:v>
                </c:pt>
                <c:pt idx="21">
                  <c:v>67683.152255440524</c:v>
                </c:pt>
                <c:pt idx="22">
                  <c:v>71185.787707180338</c:v>
                </c:pt>
                <c:pt idx="23">
                  <c:v>73157.643425480725</c:v>
                </c:pt>
                <c:pt idx="24">
                  <c:v>72752.704766122741</c:v>
                </c:pt>
                <c:pt idx="25">
                  <c:v>83773.519165202524</c:v>
                </c:pt>
                <c:pt idx="26">
                  <c:v>100552.0380051886</c:v>
                </c:pt>
                <c:pt idx="27">
                  <c:v>105363.32405570878</c:v>
                </c:pt>
              </c:numCache>
            </c:numRef>
          </c:val>
          <c:smooth val="0"/>
          <c:extLst>
            <c:ext xmlns:c16="http://schemas.microsoft.com/office/drawing/2014/chart" uri="{C3380CC4-5D6E-409C-BE32-E72D297353CC}">
              <c16:uniqueId val="{00000006-5AE0-474F-8F7C-F8A84258F107}"/>
            </c:ext>
          </c:extLst>
        </c:ser>
        <c:ser>
          <c:idx val="2"/>
          <c:order val="2"/>
          <c:tx>
            <c:strRef>
              <c:f>'Q4 CPiP (Region_Division)'!$C$9</c:f>
              <c:strCache>
                <c:ptCount val="1"/>
                <c:pt idx="0">
                  <c:v>Nonbuilding</c:v>
                </c:pt>
              </c:strCache>
            </c:strRef>
          </c:tx>
          <c:spPr>
            <a:ln w="41275" cap="flat">
              <a:solidFill>
                <a:srgbClr val="81A3C2"/>
              </a:solidFill>
              <a:round/>
              <a:tailEnd type="triangle"/>
            </a:ln>
            <a:effectLst/>
          </c:spPr>
          <c:marker>
            <c:symbol val="none"/>
          </c:marker>
          <c:cat>
            <c:strRef>
              <c:f>'Q4 CPiP (US)'!$D$6:$AE$6</c:f>
              <c:strCache>
                <c:ptCount val="2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2023F</c:v>
                </c:pt>
                <c:pt idx="27">
                  <c:v>2024F</c:v>
                </c:pt>
              </c:strCache>
            </c:strRef>
          </c:cat>
          <c:val>
            <c:numRef>
              <c:f>'Q4 CPiP (Region_Division)'!$D$9:$AE$9</c:f>
              <c:numCache>
                <c:formatCode>"$"#,##0_);\("$"#,##0\)</c:formatCode>
                <c:ptCount val="28"/>
                <c:pt idx="0">
                  <c:v>11969.093835776879</c:v>
                </c:pt>
                <c:pt idx="1">
                  <c:v>12447.5183526693</c:v>
                </c:pt>
                <c:pt idx="2">
                  <c:v>13094.841855899671</c:v>
                </c:pt>
                <c:pt idx="3">
                  <c:v>14889.806513207956</c:v>
                </c:pt>
                <c:pt idx="4">
                  <c:v>16417.101876705954</c:v>
                </c:pt>
                <c:pt idx="5">
                  <c:v>16854.262876020864</c:v>
                </c:pt>
                <c:pt idx="6">
                  <c:v>17645.347828169761</c:v>
                </c:pt>
                <c:pt idx="7">
                  <c:v>16887.234266402851</c:v>
                </c:pt>
                <c:pt idx="8">
                  <c:v>17603.361916124537</c:v>
                </c:pt>
                <c:pt idx="9">
                  <c:v>19426.185937437411</c:v>
                </c:pt>
                <c:pt idx="10">
                  <c:v>22307.577632750999</c:v>
                </c:pt>
                <c:pt idx="11">
                  <c:v>23105.081823035183</c:v>
                </c:pt>
                <c:pt idx="12">
                  <c:v>24427.698880579908</c:v>
                </c:pt>
                <c:pt idx="13">
                  <c:v>26470.985416002626</c:v>
                </c:pt>
                <c:pt idx="14">
                  <c:v>24447.37564767713</c:v>
                </c:pt>
                <c:pt idx="15">
                  <c:v>26706.595084668053</c:v>
                </c:pt>
                <c:pt idx="16">
                  <c:v>24204.443033323845</c:v>
                </c:pt>
                <c:pt idx="17">
                  <c:v>26377.735055212546</c:v>
                </c:pt>
                <c:pt idx="18">
                  <c:v>26240.233621566374</c:v>
                </c:pt>
                <c:pt idx="19">
                  <c:v>26205.781523674399</c:v>
                </c:pt>
                <c:pt idx="20">
                  <c:v>24860.657614218486</c:v>
                </c:pt>
                <c:pt idx="21">
                  <c:v>25621.165362792741</c:v>
                </c:pt>
                <c:pt idx="22">
                  <c:v>28274.808772879944</c:v>
                </c:pt>
                <c:pt idx="23">
                  <c:v>28827.816767703622</c:v>
                </c:pt>
                <c:pt idx="24">
                  <c:v>29509.348894241124</c:v>
                </c:pt>
                <c:pt idx="25">
                  <c:v>30087.769917807924</c:v>
                </c:pt>
                <c:pt idx="26">
                  <c:v>33796.378671052647</c:v>
                </c:pt>
                <c:pt idx="27">
                  <c:v>36659.881213804045</c:v>
                </c:pt>
              </c:numCache>
            </c:numRef>
          </c:val>
          <c:smooth val="0"/>
          <c:extLst>
            <c:ext xmlns:c16="http://schemas.microsoft.com/office/drawing/2014/chart" uri="{C3380CC4-5D6E-409C-BE32-E72D297353CC}">
              <c16:uniqueId val="{00000007-5AE0-474F-8F7C-F8A84258F107}"/>
            </c:ext>
          </c:extLst>
        </c:ser>
        <c:dLbls>
          <c:showLegendKey val="0"/>
          <c:showVal val="0"/>
          <c:showCatName val="0"/>
          <c:showSerName val="0"/>
          <c:showPercent val="0"/>
          <c:showBubbleSize val="0"/>
        </c:dLbls>
        <c:marker val="1"/>
        <c:smooth val="0"/>
        <c:axId val="1998101424"/>
        <c:axId val="738710239"/>
      </c:lineChart>
      <c:catAx>
        <c:axId val="199810142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38710239"/>
        <c:crosses val="autoZero"/>
        <c:auto val="1"/>
        <c:lblAlgn val="ctr"/>
        <c:lblOffset val="100"/>
        <c:tickLblSkip val="1"/>
        <c:noMultiLvlLbl val="0"/>
      </c:catAx>
      <c:valAx>
        <c:axId val="738710239"/>
        <c:scaling>
          <c:orientation val="minMax"/>
          <c:max val="120000"/>
          <c:min val="0"/>
        </c:scaling>
        <c:delete val="0"/>
        <c:axPos val="l"/>
        <c:numFmt formatCode="_(&quot;$&quot;#,##0,_);_(\(&quot;$&quot;#,##0\);_(&quot;$&quot;&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98101424"/>
        <c:crosses val="autoZero"/>
        <c:crossBetween val="between"/>
        <c:majorUnit val="20000"/>
      </c:valAx>
      <c:valAx>
        <c:axId val="1999901328"/>
        <c:scaling>
          <c:orientation val="minMax"/>
          <c:max val="1000000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97358511"/>
        <c:crosses val="max"/>
        <c:crossBetween val="between"/>
      </c:valAx>
      <c:catAx>
        <c:axId val="97358511"/>
        <c:scaling>
          <c:orientation val="minMax"/>
        </c:scaling>
        <c:delete val="1"/>
        <c:axPos val="b"/>
        <c:numFmt formatCode="General" sourceLinked="1"/>
        <c:majorTickMark val="out"/>
        <c:minorTickMark val="none"/>
        <c:tickLblPos val="nextTo"/>
        <c:crossAx val="1999901328"/>
        <c:crosses val="autoZero"/>
        <c:auto val="1"/>
        <c:lblAlgn val="ctr"/>
        <c:lblOffset val="100"/>
        <c:tickLblSkip val="1"/>
        <c:tickMarkSkip val="1"/>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cat>
            <c:numRef>
              <c:f>Asphalt!$Y$2:$AP$2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Asphalt!$Y$3:$AP$3</c:f>
              <c:numCache>
                <c:formatCode>General</c:formatCode>
                <c:ptCount val="18"/>
                <c:pt idx="0">
                  <c:v>533</c:v>
                </c:pt>
                <c:pt idx="1">
                  <c:v>521</c:v>
                </c:pt>
                <c:pt idx="2">
                  <c:v>470</c:v>
                </c:pt>
                <c:pt idx="3">
                  <c:v>402</c:v>
                </c:pt>
                <c:pt idx="4">
                  <c:v>362</c:v>
                </c:pt>
                <c:pt idx="5">
                  <c:v>359.85</c:v>
                </c:pt>
                <c:pt idx="6">
                  <c:v>359</c:v>
                </c:pt>
                <c:pt idx="7">
                  <c:v>360</c:v>
                </c:pt>
                <c:pt idx="8">
                  <c:v>351</c:v>
                </c:pt>
                <c:pt idx="9">
                  <c:v>352</c:v>
                </c:pt>
                <c:pt idx="10">
                  <c:v>365</c:v>
                </c:pt>
                <c:pt idx="11">
                  <c:v>375</c:v>
                </c:pt>
                <c:pt idx="12" formatCode="0">
                  <c:v>379</c:v>
                </c:pt>
                <c:pt idx="13" formatCode="0">
                  <c:v>389</c:v>
                </c:pt>
                <c:pt idx="14">
                  <c:v>421.9</c:v>
                </c:pt>
                <c:pt idx="15">
                  <c:v>407.8</c:v>
                </c:pt>
                <c:pt idx="16" formatCode="0">
                  <c:v>432.4</c:v>
                </c:pt>
                <c:pt idx="17" formatCode="0">
                  <c:v>434.83154400717933</c:v>
                </c:pt>
              </c:numCache>
            </c:numRef>
          </c:val>
          <c:extLst>
            <c:ext xmlns:c16="http://schemas.microsoft.com/office/drawing/2014/chart" uri="{C3380CC4-5D6E-409C-BE32-E72D297353CC}">
              <c16:uniqueId val="{00000000-C1CE-4D2D-AC93-362CDB9BB38F}"/>
            </c:ext>
          </c:extLst>
        </c:ser>
        <c:dLbls>
          <c:showLegendKey val="0"/>
          <c:showVal val="0"/>
          <c:showCatName val="0"/>
          <c:showSerName val="0"/>
          <c:showPercent val="0"/>
          <c:showBubbleSize val="0"/>
        </c:dLbls>
        <c:gapWidth val="75"/>
        <c:overlap val="-27"/>
        <c:axId val="1876813279"/>
        <c:axId val="1801125695"/>
      </c:barChart>
      <c:catAx>
        <c:axId val="1876813279"/>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801125695"/>
        <c:crosses val="autoZero"/>
        <c:auto val="1"/>
        <c:lblAlgn val="ctr"/>
        <c:lblOffset val="100"/>
        <c:noMultiLvlLbl val="0"/>
      </c:catAx>
      <c:valAx>
        <c:axId val="180112569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876813279"/>
        <c:crosses val="autoZero"/>
        <c:crossBetween val="between"/>
      </c:valAx>
    </c:plotArea>
    <c:plotVisOnly val="1"/>
    <c:dispBlanksAs val="gap"/>
    <c:showDLblsOverMax val="0"/>
  </c:chart>
  <c:spPr>
    <a:noFill/>
    <a:ln w="9525" cap="flat" cmpd="sng" algn="ctr">
      <a:noFill/>
      <a:round/>
    </a:ln>
    <a:effectLst/>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Aggs!$B$3</c:f>
              <c:strCache>
                <c:ptCount val="1"/>
                <c:pt idx="0">
                  <c:v>Crushed Stone Production</c:v>
                </c:pt>
              </c:strCache>
            </c:strRef>
          </c:tx>
          <c:spPr>
            <a:solidFill>
              <a:srgbClr val="5E976D"/>
            </a:solidFill>
            <a:ln>
              <a:noFill/>
            </a:ln>
            <a:effectLst/>
          </c:spPr>
          <c:invertIfNegative val="0"/>
          <c:cat>
            <c:numRef>
              <c:f>Aggs!$J$2:$AA$2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Aggs!$J$3:$AA$3</c:f>
              <c:numCache>
                <c:formatCode>#,##0</c:formatCode>
                <c:ptCount val="18"/>
                <c:pt idx="0">
                  <c:v>1700000</c:v>
                </c:pt>
                <c:pt idx="1">
                  <c:v>1770000</c:v>
                </c:pt>
                <c:pt idx="2">
                  <c:v>1650000</c:v>
                </c:pt>
                <c:pt idx="3">
                  <c:v>1450000</c:v>
                </c:pt>
                <c:pt idx="4">
                  <c:v>1160000</c:v>
                </c:pt>
                <c:pt idx="5">
                  <c:v>1160000</c:v>
                </c:pt>
                <c:pt idx="6">
                  <c:v>1160000</c:v>
                </c:pt>
                <c:pt idx="7">
                  <c:v>1180000</c:v>
                </c:pt>
                <c:pt idx="8">
                  <c:v>1200000</c:v>
                </c:pt>
                <c:pt idx="9">
                  <c:v>1250000</c:v>
                </c:pt>
                <c:pt idx="10">
                  <c:v>1340000</c:v>
                </c:pt>
                <c:pt idx="11">
                  <c:v>1360000</c:v>
                </c:pt>
                <c:pt idx="12">
                  <c:v>1370000</c:v>
                </c:pt>
                <c:pt idx="13">
                  <c:v>1390000</c:v>
                </c:pt>
                <c:pt idx="14" formatCode="_(* #,##0_);_(* \(#,##0\);_(* &quot;-&quot;_);_(@_)">
                  <c:v>1460000</c:v>
                </c:pt>
                <c:pt idx="15" formatCode="_(* #,##0_);_(* \(#,##0\);_(* &quot;-&quot;_);_(@_)">
                  <c:v>1440000</c:v>
                </c:pt>
                <c:pt idx="16" formatCode="_(* #,##0_);_(* \(#,##0\);_(* &quot;-&quot;??_);_(@_)">
                  <c:v>1500000</c:v>
                </c:pt>
                <c:pt idx="17" formatCode="_(* #,##0_);_(* \(#,##0\);_(* &quot;-&quot;??_);_(@_)">
                  <c:v>1500000</c:v>
                </c:pt>
              </c:numCache>
            </c:numRef>
          </c:val>
          <c:extLst>
            <c:ext xmlns:c16="http://schemas.microsoft.com/office/drawing/2014/chart" uri="{C3380CC4-5D6E-409C-BE32-E72D297353CC}">
              <c16:uniqueId val="{00000000-9153-4800-9E43-F867C702A70F}"/>
            </c:ext>
          </c:extLst>
        </c:ser>
        <c:ser>
          <c:idx val="1"/>
          <c:order val="1"/>
          <c:tx>
            <c:strRef>
              <c:f>Aggs!$B$4</c:f>
              <c:strCache>
                <c:ptCount val="1"/>
                <c:pt idx="0">
                  <c:v>Sand &amp; Gravel Production</c:v>
                </c:pt>
              </c:strCache>
            </c:strRef>
          </c:tx>
          <c:spPr>
            <a:solidFill>
              <a:srgbClr val="BED7C5"/>
            </a:solidFill>
            <a:ln>
              <a:noFill/>
            </a:ln>
            <a:effectLst/>
          </c:spPr>
          <c:invertIfNegative val="0"/>
          <c:cat>
            <c:numRef>
              <c:f>Aggs!$J$2:$AA$2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Aggs!$J$4:$AA$4</c:f>
              <c:numCache>
                <c:formatCode>#,##0</c:formatCode>
                <c:ptCount val="18"/>
                <c:pt idx="0">
                  <c:v>1280000</c:v>
                </c:pt>
                <c:pt idx="1">
                  <c:v>1340000</c:v>
                </c:pt>
                <c:pt idx="2">
                  <c:v>1250000</c:v>
                </c:pt>
                <c:pt idx="3">
                  <c:v>1060000</c:v>
                </c:pt>
                <c:pt idx="4">
                  <c:v>831000</c:v>
                </c:pt>
                <c:pt idx="5">
                  <c:v>799000</c:v>
                </c:pt>
                <c:pt idx="6">
                  <c:v>807000</c:v>
                </c:pt>
                <c:pt idx="7">
                  <c:v>812000</c:v>
                </c:pt>
                <c:pt idx="8">
                  <c:v>824000</c:v>
                </c:pt>
                <c:pt idx="9">
                  <c:v>831000</c:v>
                </c:pt>
                <c:pt idx="10">
                  <c:v>880000</c:v>
                </c:pt>
                <c:pt idx="11">
                  <c:v>887000</c:v>
                </c:pt>
                <c:pt idx="12">
                  <c:v>880000</c:v>
                </c:pt>
                <c:pt idx="13">
                  <c:v>912000</c:v>
                </c:pt>
                <c:pt idx="14">
                  <c:v>914000</c:v>
                </c:pt>
                <c:pt idx="15" formatCode="General">
                  <c:v>888000</c:v>
                </c:pt>
                <c:pt idx="16" formatCode="_(* #,##0_);_(* \(#,##0\);_(* &quot;-&quot;??_);_(@_)">
                  <c:v>942000</c:v>
                </c:pt>
                <c:pt idx="17" formatCode="_(* #,##0_);_(* \(#,##0\);_(* &quot;-&quot;??_);_(@_)">
                  <c:v>960000</c:v>
                </c:pt>
              </c:numCache>
            </c:numRef>
          </c:val>
          <c:extLst>
            <c:ext xmlns:c16="http://schemas.microsoft.com/office/drawing/2014/chart" uri="{C3380CC4-5D6E-409C-BE32-E72D297353CC}">
              <c16:uniqueId val="{00000001-9153-4800-9E43-F867C702A70F}"/>
            </c:ext>
          </c:extLst>
        </c:ser>
        <c:dLbls>
          <c:showLegendKey val="0"/>
          <c:showVal val="0"/>
          <c:showCatName val="0"/>
          <c:showSerName val="0"/>
          <c:showPercent val="0"/>
          <c:showBubbleSize val="0"/>
        </c:dLbls>
        <c:gapWidth val="75"/>
        <c:axId val="121859231"/>
        <c:axId val="2011351359"/>
      </c:barChart>
      <c:catAx>
        <c:axId val="12185923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011351359"/>
        <c:crosses val="autoZero"/>
        <c:auto val="1"/>
        <c:lblAlgn val="ctr"/>
        <c:lblOffset val="100"/>
        <c:noMultiLvlLbl val="0"/>
      </c:catAx>
      <c:valAx>
        <c:axId val="2011351359"/>
        <c:scaling>
          <c:orientation val="minMax"/>
          <c:max val="2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21859231"/>
        <c:crosses val="autoZero"/>
        <c:crossBetween val="between"/>
        <c:majorUnit val="500000"/>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5E976D"/>
            </a:solidFill>
          </c:spPr>
          <c:invertIfNegative val="0"/>
          <c:cat>
            <c:numRef>
              <c:f>Cement!$H$2:$Y$2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Cement!$H$3:$Y$3</c:f>
              <c:numCache>
                <c:formatCode>_(* #,##0_);_(* \(#,##0\);_(* "-"??_);_(@_)</c:formatCode>
                <c:ptCount val="18"/>
                <c:pt idx="0">
                  <c:v>99319</c:v>
                </c:pt>
                <c:pt idx="1">
                  <c:v>98167</c:v>
                </c:pt>
                <c:pt idx="2">
                  <c:v>95464</c:v>
                </c:pt>
                <c:pt idx="3">
                  <c:v>86310</c:v>
                </c:pt>
                <c:pt idx="4">
                  <c:v>63907</c:v>
                </c:pt>
                <c:pt idx="5">
                  <c:v>66447</c:v>
                </c:pt>
                <c:pt idx="6">
                  <c:v>67895</c:v>
                </c:pt>
                <c:pt idx="7">
                  <c:v>74151</c:v>
                </c:pt>
                <c:pt idx="8">
                  <c:v>76804</c:v>
                </c:pt>
                <c:pt idx="9">
                  <c:v>82600</c:v>
                </c:pt>
                <c:pt idx="10">
                  <c:v>84404</c:v>
                </c:pt>
                <c:pt idx="11">
                  <c:v>84695</c:v>
                </c:pt>
                <c:pt idx="12">
                  <c:v>86356</c:v>
                </c:pt>
                <c:pt idx="13">
                  <c:v>86400</c:v>
                </c:pt>
                <c:pt idx="14">
                  <c:v>87600</c:v>
                </c:pt>
                <c:pt idx="15">
                  <c:v>89300</c:v>
                </c:pt>
                <c:pt idx="16">
                  <c:v>93000</c:v>
                </c:pt>
                <c:pt idx="17">
                  <c:v>95000</c:v>
                </c:pt>
              </c:numCache>
            </c:numRef>
          </c:val>
          <c:extLst>
            <c:ext xmlns:c16="http://schemas.microsoft.com/office/drawing/2014/chart" uri="{C3380CC4-5D6E-409C-BE32-E72D297353CC}">
              <c16:uniqueId val="{00000000-F95E-4895-AC40-0CD3BAA2549B}"/>
            </c:ext>
          </c:extLst>
        </c:ser>
        <c:dLbls>
          <c:showLegendKey val="0"/>
          <c:showVal val="0"/>
          <c:showCatName val="0"/>
          <c:showSerName val="0"/>
          <c:showPercent val="0"/>
          <c:showBubbleSize val="0"/>
        </c:dLbls>
        <c:gapWidth val="75"/>
        <c:overlap val="100"/>
        <c:axId val="221420160"/>
        <c:axId val="226484608"/>
      </c:barChart>
      <c:catAx>
        <c:axId val="221420160"/>
        <c:scaling>
          <c:orientation val="minMax"/>
        </c:scaling>
        <c:delete val="0"/>
        <c:axPos val="b"/>
        <c:numFmt formatCode="General" sourceLinked="1"/>
        <c:majorTickMark val="out"/>
        <c:minorTickMark val="none"/>
        <c:tickLblPos val="nextTo"/>
        <c:spPr>
          <a:ln>
            <a:solidFill>
              <a:schemeClr val="tx1"/>
            </a:solidFill>
          </a:ln>
        </c:spPr>
        <c:txPr>
          <a:bodyPr rot="-2700000"/>
          <a:lstStyle/>
          <a:p>
            <a:pPr>
              <a:defRPr sz="1200">
                <a:solidFill>
                  <a:srgbClr val="474747"/>
                </a:solidFill>
              </a:defRPr>
            </a:pPr>
            <a:endParaRPr lang="en-US"/>
          </a:p>
        </c:txPr>
        <c:crossAx val="226484608"/>
        <c:crosses val="autoZero"/>
        <c:auto val="1"/>
        <c:lblAlgn val="ctr"/>
        <c:lblOffset val="100"/>
        <c:noMultiLvlLbl val="0"/>
      </c:catAx>
      <c:valAx>
        <c:axId val="226484608"/>
        <c:scaling>
          <c:orientation val="minMax"/>
          <c:max val="100000"/>
        </c:scaling>
        <c:delete val="0"/>
        <c:axPos val="l"/>
        <c:numFmt formatCode="_(* #,##0_);_(* \(#,##0\);_(* &quot;--&quot;??_);_(@_)" sourceLinked="0"/>
        <c:majorTickMark val="out"/>
        <c:minorTickMark val="none"/>
        <c:tickLblPos val="nextTo"/>
        <c:spPr>
          <a:ln>
            <a:noFill/>
          </a:ln>
        </c:spPr>
        <c:txPr>
          <a:bodyPr/>
          <a:lstStyle/>
          <a:p>
            <a:pPr>
              <a:defRPr sz="1200">
                <a:solidFill>
                  <a:srgbClr val="474747"/>
                </a:solidFill>
              </a:defRPr>
            </a:pPr>
            <a:endParaRPr lang="en-US"/>
          </a:p>
        </c:txPr>
        <c:crossAx val="221420160"/>
        <c:crosses val="autoZero"/>
        <c:crossBetween val="between"/>
        <c:majorUnit val="20000"/>
        <c:dispUnits>
          <c:builtInUnit val="thousands"/>
        </c:dispUnits>
      </c:valAx>
    </c:plotArea>
    <c:plotVisOnly val="1"/>
    <c:dispBlanksAs val="gap"/>
    <c:showDLblsOverMax val="0"/>
  </c:chart>
  <c:spPr>
    <a:noFill/>
    <a:ln>
      <a:noFill/>
    </a:ln>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'Housing Undersupply'!$P$13</c:f>
              <c:strCache>
                <c:ptCount val="1"/>
                <c:pt idx="0">
                  <c:v>Avg. Annual Single-Family Starts</c:v>
                </c:pt>
              </c:strCache>
            </c:strRef>
          </c:tx>
          <c:spPr>
            <a:solidFill>
              <a:srgbClr val="5E976D"/>
            </a:solidFill>
            <a:ln>
              <a:noFill/>
            </a:ln>
            <a:effectLst/>
          </c:spPr>
          <c:invertIfNegative val="0"/>
          <c:cat>
            <c:strRef>
              <c:f>'Housing Undersupply'!$Q$12:$T$12</c:f>
              <c:strCache>
                <c:ptCount val="4"/>
                <c:pt idx="0">
                  <c:v>1980s</c:v>
                </c:pt>
                <c:pt idx="1">
                  <c:v>1990s</c:v>
                </c:pt>
                <c:pt idx="2">
                  <c:v>2000 - 2007</c:v>
                </c:pt>
                <c:pt idx="3">
                  <c:v>2008 - 2022</c:v>
                </c:pt>
              </c:strCache>
            </c:strRef>
          </c:cat>
          <c:val>
            <c:numRef>
              <c:f>'Housing Undersupply'!$Q$13:$T$13</c:f>
              <c:numCache>
                <c:formatCode>#,##0.0</c:formatCode>
                <c:ptCount val="4"/>
                <c:pt idx="0">
                  <c:v>985.47999999999979</c:v>
                </c:pt>
                <c:pt idx="1">
                  <c:v>1103.3800000000001</c:v>
                </c:pt>
                <c:pt idx="2">
                  <c:v>1399.9374999999998</c:v>
                </c:pt>
                <c:pt idx="3">
                  <c:v>733.4</c:v>
                </c:pt>
              </c:numCache>
            </c:numRef>
          </c:val>
          <c:extLst>
            <c:ext xmlns:c16="http://schemas.microsoft.com/office/drawing/2014/chart" uri="{C3380CC4-5D6E-409C-BE32-E72D297353CC}">
              <c16:uniqueId val="{00000000-9340-4E17-B5CE-D48470A2477C}"/>
            </c:ext>
          </c:extLst>
        </c:ser>
        <c:ser>
          <c:idx val="1"/>
          <c:order val="1"/>
          <c:tx>
            <c:strRef>
              <c:f>'Housing Undersupply'!$P$14</c:f>
              <c:strCache>
                <c:ptCount val="1"/>
                <c:pt idx="0">
                  <c:v>Avg. Annual Multifamily Starts</c:v>
                </c:pt>
              </c:strCache>
            </c:strRef>
          </c:tx>
          <c:spPr>
            <a:solidFill>
              <a:srgbClr val="A0C4AA"/>
            </a:solidFill>
            <a:ln>
              <a:noFill/>
            </a:ln>
            <a:effectLst/>
          </c:spPr>
          <c:invertIfNegative val="0"/>
          <c:cat>
            <c:strRef>
              <c:f>'Housing Undersupply'!$Q$12:$T$12</c:f>
              <c:strCache>
                <c:ptCount val="4"/>
                <c:pt idx="0">
                  <c:v>1980s</c:v>
                </c:pt>
                <c:pt idx="1">
                  <c:v>1990s</c:v>
                </c:pt>
                <c:pt idx="2">
                  <c:v>2000 - 2007</c:v>
                </c:pt>
                <c:pt idx="3">
                  <c:v>2008 - 2022</c:v>
                </c:pt>
              </c:strCache>
            </c:strRef>
          </c:cat>
          <c:val>
            <c:numRef>
              <c:f>'Housing Undersupply'!$Q$14:$T$14</c:f>
              <c:numCache>
                <c:formatCode>#,##0.0</c:formatCode>
                <c:ptCount val="4"/>
                <c:pt idx="0">
                  <c:v>506.82999999999993</c:v>
                </c:pt>
                <c:pt idx="1">
                  <c:v>268.03999999999996</c:v>
                </c:pt>
                <c:pt idx="2">
                  <c:v>338.07499999999999</c:v>
                </c:pt>
                <c:pt idx="3">
                  <c:v>328.31999999999988</c:v>
                </c:pt>
              </c:numCache>
            </c:numRef>
          </c:val>
          <c:extLst>
            <c:ext xmlns:c16="http://schemas.microsoft.com/office/drawing/2014/chart" uri="{C3380CC4-5D6E-409C-BE32-E72D297353CC}">
              <c16:uniqueId val="{00000001-9340-4E17-B5CE-D48470A2477C}"/>
            </c:ext>
          </c:extLst>
        </c:ser>
        <c:ser>
          <c:idx val="2"/>
          <c:order val="2"/>
          <c:tx>
            <c:strRef>
              <c:f>'Housing Undersupply'!$P$15</c:f>
              <c:strCache>
                <c:ptCount val="1"/>
                <c:pt idx="0">
                  <c:v>Total Avg. Annual Starts</c:v>
                </c:pt>
              </c:strCache>
            </c:strRef>
          </c:tx>
          <c:spPr>
            <a:noFill/>
            <a:ln>
              <a:noFill/>
            </a:ln>
            <a:effectLst/>
          </c:spPr>
          <c:invertIfNegative val="0"/>
          <c:dLbls>
            <c:numFmt formatCode="_(* #,##0.00,_);_(* \(#,##0\);_(* &quot;-&quot;??_);_(@_)"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 Undersupply'!$Q$12:$T$12</c:f>
              <c:strCache>
                <c:ptCount val="4"/>
                <c:pt idx="0">
                  <c:v>1980s</c:v>
                </c:pt>
                <c:pt idx="1">
                  <c:v>1990s</c:v>
                </c:pt>
                <c:pt idx="2">
                  <c:v>2000 - 2007</c:v>
                </c:pt>
                <c:pt idx="3">
                  <c:v>2008 - 2022</c:v>
                </c:pt>
              </c:strCache>
            </c:strRef>
          </c:cat>
          <c:val>
            <c:numRef>
              <c:f>'Housing Undersupply'!$Q$15:$T$15</c:f>
              <c:numCache>
                <c:formatCode>#,##0.0</c:formatCode>
                <c:ptCount val="4"/>
                <c:pt idx="0">
                  <c:v>1492.3099999999997</c:v>
                </c:pt>
                <c:pt idx="1">
                  <c:v>1371.42</c:v>
                </c:pt>
                <c:pt idx="2">
                  <c:v>1738.0124999999998</c:v>
                </c:pt>
                <c:pt idx="3">
                  <c:v>1061.7199999999998</c:v>
                </c:pt>
              </c:numCache>
            </c:numRef>
          </c:val>
          <c:extLst>
            <c:ext xmlns:c16="http://schemas.microsoft.com/office/drawing/2014/chart" uri="{C3380CC4-5D6E-409C-BE32-E72D297353CC}">
              <c16:uniqueId val="{00000002-9340-4E17-B5CE-D48470A2477C}"/>
            </c:ext>
          </c:extLst>
        </c:ser>
        <c:dLbls>
          <c:showLegendKey val="0"/>
          <c:showVal val="0"/>
          <c:showCatName val="0"/>
          <c:showSerName val="0"/>
          <c:showPercent val="0"/>
          <c:showBubbleSize val="0"/>
        </c:dLbls>
        <c:gapWidth val="25"/>
        <c:overlap val="100"/>
        <c:axId val="1573348943"/>
        <c:axId val="1573358511"/>
      </c:barChart>
      <c:catAx>
        <c:axId val="157334894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3358511"/>
        <c:crosses val="autoZero"/>
        <c:auto val="1"/>
        <c:lblAlgn val="ctr"/>
        <c:lblOffset val="100"/>
        <c:noMultiLvlLbl val="0"/>
      </c:catAx>
      <c:valAx>
        <c:axId val="1573358511"/>
        <c:scaling>
          <c:orientation val="minMax"/>
          <c:max val="2200"/>
          <c:min val="0"/>
        </c:scaling>
        <c:delete val="1"/>
        <c:axPos val="l"/>
        <c:numFmt formatCode="#,##0.0" sourceLinked="1"/>
        <c:majorTickMark val="out"/>
        <c:minorTickMark val="none"/>
        <c:tickLblPos val="nextTo"/>
        <c:crossAx val="1573348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'Age Demographics'!$D$6</c:f>
              <c:strCache>
                <c:ptCount val="1"/>
                <c:pt idx="0">
                  <c:v>Population (in thousands)</c:v>
                </c:pt>
              </c:strCache>
            </c:strRef>
          </c:tx>
          <c:spPr>
            <a:noFill/>
            <a:ln>
              <a:noFill/>
            </a:ln>
            <a:effectLst/>
          </c:spPr>
          <c:invertIfNegative val="0"/>
          <c:dPt>
            <c:idx val="0"/>
            <c:invertIfNegative val="0"/>
            <c:bubble3D val="0"/>
            <c:extLst>
              <c:ext xmlns:c16="http://schemas.microsoft.com/office/drawing/2014/chart" uri="{C3380CC4-5D6E-409C-BE32-E72D297353CC}">
                <c16:uniqueId val="{00000000-D768-4A4F-9029-E436975692D3}"/>
              </c:ext>
            </c:extLst>
          </c:dPt>
          <c:dPt>
            <c:idx val="1"/>
            <c:invertIfNegative val="0"/>
            <c:bubble3D val="0"/>
            <c:spPr>
              <a:noFill/>
              <a:ln>
                <a:noFill/>
              </a:ln>
              <a:effectLst/>
            </c:spPr>
            <c:extLst>
              <c:ext xmlns:c16="http://schemas.microsoft.com/office/drawing/2014/chart" uri="{C3380CC4-5D6E-409C-BE32-E72D297353CC}">
                <c16:uniqueId val="{00000002-D768-4A4F-9029-E436975692D3}"/>
              </c:ext>
            </c:extLst>
          </c:dPt>
          <c:dPt>
            <c:idx val="2"/>
            <c:invertIfNegative val="0"/>
            <c:bubble3D val="0"/>
            <c:spPr>
              <a:noFill/>
              <a:ln>
                <a:noFill/>
              </a:ln>
              <a:effectLst/>
            </c:spPr>
            <c:extLst>
              <c:ext xmlns:c16="http://schemas.microsoft.com/office/drawing/2014/chart" uri="{C3380CC4-5D6E-409C-BE32-E72D297353CC}">
                <c16:uniqueId val="{00000004-D768-4A4F-9029-E436975692D3}"/>
              </c:ext>
            </c:extLst>
          </c:dPt>
          <c:dPt>
            <c:idx val="3"/>
            <c:invertIfNegative val="0"/>
            <c:bubble3D val="0"/>
            <c:spPr>
              <a:noFill/>
              <a:ln>
                <a:noFill/>
              </a:ln>
              <a:effectLst/>
            </c:spPr>
            <c:extLst>
              <c:ext xmlns:c16="http://schemas.microsoft.com/office/drawing/2014/chart" uri="{C3380CC4-5D6E-409C-BE32-E72D297353CC}">
                <c16:uniqueId val="{00000006-D768-4A4F-9029-E436975692D3}"/>
              </c:ext>
            </c:extLst>
          </c:dPt>
          <c:dPt>
            <c:idx val="4"/>
            <c:invertIfNegative val="0"/>
            <c:bubble3D val="0"/>
            <c:spPr>
              <a:noFill/>
              <a:ln>
                <a:noFill/>
              </a:ln>
              <a:effectLst/>
            </c:spPr>
            <c:extLst>
              <c:ext xmlns:c16="http://schemas.microsoft.com/office/drawing/2014/chart" uri="{C3380CC4-5D6E-409C-BE32-E72D297353CC}">
                <c16:uniqueId val="{00000008-D768-4A4F-9029-E436975692D3}"/>
              </c:ext>
            </c:extLst>
          </c:dPt>
          <c:dPt>
            <c:idx val="5"/>
            <c:invertIfNegative val="0"/>
            <c:bubble3D val="0"/>
            <c:spPr>
              <a:noFill/>
              <a:ln>
                <a:noFill/>
              </a:ln>
              <a:effectLst/>
            </c:spPr>
            <c:extLst>
              <c:ext xmlns:c16="http://schemas.microsoft.com/office/drawing/2014/chart" uri="{C3380CC4-5D6E-409C-BE32-E72D297353CC}">
                <c16:uniqueId val="{0000000A-D768-4A4F-9029-E436975692D3}"/>
              </c:ext>
            </c:extLst>
          </c:dPt>
          <c:dPt>
            <c:idx val="6"/>
            <c:invertIfNegative val="0"/>
            <c:bubble3D val="0"/>
            <c:spPr>
              <a:noFill/>
              <a:ln>
                <a:noFill/>
              </a:ln>
              <a:effectLst/>
            </c:spPr>
            <c:extLst>
              <c:ext xmlns:c16="http://schemas.microsoft.com/office/drawing/2014/chart" uri="{C3380CC4-5D6E-409C-BE32-E72D297353CC}">
                <c16:uniqueId val="{0000000C-D768-4A4F-9029-E436975692D3}"/>
              </c:ext>
            </c:extLst>
          </c:dPt>
          <c:dPt>
            <c:idx val="7"/>
            <c:invertIfNegative val="0"/>
            <c:bubble3D val="0"/>
            <c:spPr>
              <a:noFill/>
              <a:ln>
                <a:noFill/>
              </a:ln>
              <a:effectLst/>
            </c:spPr>
            <c:extLst>
              <c:ext xmlns:c16="http://schemas.microsoft.com/office/drawing/2014/chart" uri="{C3380CC4-5D6E-409C-BE32-E72D297353CC}">
                <c16:uniqueId val="{0000000E-D768-4A4F-9029-E436975692D3}"/>
              </c:ext>
            </c:extLst>
          </c:dPt>
          <c:dPt>
            <c:idx val="8"/>
            <c:invertIfNegative val="0"/>
            <c:bubble3D val="0"/>
            <c:spPr>
              <a:noFill/>
              <a:ln>
                <a:noFill/>
              </a:ln>
              <a:effectLst/>
            </c:spPr>
            <c:extLst>
              <c:ext xmlns:c16="http://schemas.microsoft.com/office/drawing/2014/chart" uri="{C3380CC4-5D6E-409C-BE32-E72D297353CC}">
                <c16:uniqueId val="{00000010-D768-4A4F-9029-E436975692D3}"/>
              </c:ext>
            </c:extLst>
          </c:dPt>
          <c:dPt>
            <c:idx val="9"/>
            <c:invertIfNegative val="0"/>
            <c:bubble3D val="0"/>
            <c:spPr>
              <a:noFill/>
              <a:ln>
                <a:noFill/>
              </a:ln>
              <a:effectLst/>
            </c:spPr>
            <c:extLst>
              <c:ext xmlns:c16="http://schemas.microsoft.com/office/drawing/2014/chart" uri="{C3380CC4-5D6E-409C-BE32-E72D297353CC}">
                <c16:uniqueId val="{00000012-D768-4A4F-9029-E436975692D3}"/>
              </c:ext>
            </c:extLst>
          </c:dPt>
          <c:dPt>
            <c:idx val="10"/>
            <c:invertIfNegative val="0"/>
            <c:bubble3D val="0"/>
            <c:spPr>
              <a:noFill/>
              <a:ln>
                <a:noFill/>
              </a:ln>
              <a:effectLst/>
            </c:spPr>
            <c:extLst>
              <c:ext xmlns:c16="http://schemas.microsoft.com/office/drawing/2014/chart" uri="{C3380CC4-5D6E-409C-BE32-E72D297353CC}">
                <c16:uniqueId val="{00000014-D768-4A4F-9029-E436975692D3}"/>
              </c:ext>
            </c:extLst>
          </c:dPt>
          <c:dPt>
            <c:idx val="11"/>
            <c:invertIfNegative val="0"/>
            <c:bubble3D val="0"/>
            <c:spPr>
              <a:noFill/>
              <a:ln>
                <a:noFill/>
              </a:ln>
              <a:effectLst/>
            </c:spPr>
            <c:extLst>
              <c:ext xmlns:c16="http://schemas.microsoft.com/office/drawing/2014/chart" uri="{C3380CC4-5D6E-409C-BE32-E72D297353CC}">
                <c16:uniqueId val="{00000016-D768-4A4F-9029-E436975692D3}"/>
              </c:ext>
            </c:extLst>
          </c:dPt>
          <c:dPt>
            <c:idx val="12"/>
            <c:invertIfNegative val="0"/>
            <c:bubble3D val="0"/>
            <c:spPr>
              <a:noFill/>
              <a:ln>
                <a:noFill/>
              </a:ln>
              <a:effectLst/>
            </c:spPr>
            <c:extLst>
              <c:ext xmlns:c16="http://schemas.microsoft.com/office/drawing/2014/chart" uri="{C3380CC4-5D6E-409C-BE32-E72D297353CC}">
                <c16:uniqueId val="{00000018-D768-4A4F-9029-E436975692D3}"/>
              </c:ext>
            </c:extLst>
          </c:dPt>
          <c:dPt>
            <c:idx val="13"/>
            <c:invertIfNegative val="0"/>
            <c:bubble3D val="0"/>
            <c:spPr>
              <a:noFill/>
              <a:ln>
                <a:noFill/>
              </a:ln>
              <a:effectLst/>
            </c:spPr>
            <c:extLst>
              <c:ext xmlns:c16="http://schemas.microsoft.com/office/drawing/2014/chart" uri="{C3380CC4-5D6E-409C-BE32-E72D297353CC}">
                <c16:uniqueId val="{0000001A-D768-4A4F-9029-E436975692D3}"/>
              </c:ext>
            </c:extLst>
          </c:dPt>
          <c:dPt>
            <c:idx val="14"/>
            <c:invertIfNegative val="0"/>
            <c:bubble3D val="0"/>
            <c:spPr>
              <a:noFill/>
              <a:ln>
                <a:noFill/>
              </a:ln>
              <a:effectLst/>
            </c:spPr>
            <c:extLst>
              <c:ext xmlns:c16="http://schemas.microsoft.com/office/drawing/2014/chart" uri="{C3380CC4-5D6E-409C-BE32-E72D297353CC}">
                <c16:uniqueId val="{0000001C-D768-4A4F-9029-E436975692D3}"/>
              </c:ext>
            </c:extLst>
          </c:dPt>
          <c:dPt>
            <c:idx val="15"/>
            <c:invertIfNegative val="0"/>
            <c:bubble3D val="0"/>
            <c:spPr>
              <a:noFill/>
              <a:ln>
                <a:noFill/>
              </a:ln>
              <a:effectLst/>
            </c:spPr>
            <c:extLst>
              <c:ext xmlns:c16="http://schemas.microsoft.com/office/drawing/2014/chart" uri="{C3380CC4-5D6E-409C-BE32-E72D297353CC}">
                <c16:uniqueId val="{0000001E-D768-4A4F-9029-E436975692D3}"/>
              </c:ext>
            </c:extLst>
          </c:dPt>
          <c:dPt>
            <c:idx val="16"/>
            <c:invertIfNegative val="0"/>
            <c:bubble3D val="0"/>
            <c:spPr>
              <a:noFill/>
              <a:ln>
                <a:noFill/>
              </a:ln>
              <a:effectLst/>
            </c:spPr>
            <c:extLst>
              <c:ext xmlns:c16="http://schemas.microsoft.com/office/drawing/2014/chart" uri="{C3380CC4-5D6E-409C-BE32-E72D297353CC}">
                <c16:uniqueId val="{00000020-D768-4A4F-9029-E436975692D3}"/>
              </c:ext>
            </c:extLst>
          </c:dPt>
          <c:dPt>
            <c:idx val="17"/>
            <c:invertIfNegative val="0"/>
            <c:bubble3D val="0"/>
            <c:spPr>
              <a:noFill/>
              <a:ln>
                <a:noFill/>
              </a:ln>
              <a:effectLst/>
            </c:spPr>
            <c:extLst>
              <c:ext xmlns:c16="http://schemas.microsoft.com/office/drawing/2014/chart" uri="{C3380CC4-5D6E-409C-BE32-E72D297353CC}">
                <c16:uniqueId val="{00000022-D768-4A4F-9029-E436975692D3}"/>
              </c:ext>
            </c:extLst>
          </c:dPt>
          <c:dPt>
            <c:idx val="18"/>
            <c:invertIfNegative val="0"/>
            <c:bubble3D val="0"/>
            <c:spPr>
              <a:noFill/>
              <a:ln>
                <a:noFill/>
              </a:ln>
              <a:effectLst/>
            </c:spPr>
            <c:extLst>
              <c:ext xmlns:c16="http://schemas.microsoft.com/office/drawing/2014/chart" uri="{C3380CC4-5D6E-409C-BE32-E72D297353CC}">
                <c16:uniqueId val="{00000024-D768-4A4F-9029-E436975692D3}"/>
              </c:ext>
            </c:extLst>
          </c:dPt>
          <c:dPt>
            <c:idx val="19"/>
            <c:invertIfNegative val="0"/>
            <c:bubble3D val="0"/>
            <c:spPr>
              <a:noFill/>
              <a:ln>
                <a:noFill/>
              </a:ln>
              <a:effectLst/>
            </c:spPr>
            <c:extLst>
              <c:ext xmlns:c16="http://schemas.microsoft.com/office/drawing/2014/chart" uri="{C3380CC4-5D6E-409C-BE32-E72D297353CC}">
                <c16:uniqueId val="{00000026-D768-4A4F-9029-E436975692D3}"/>
              </c:ext>
            </c:extLst>
          </c:dPt>
          <c:dPt>
            <c:idx val="20"/>
            <c:invertIfNegative val="0"/>
            <c:bubble3D val="0"/>
            <c:spPr>
              <a:noFill/>
              <a:ln>
                <a:noFill/>
              </a:ln>
              <a:effectLst/>
            </c:spPr>
            <c:extLst>
              <c:ext xmlns:c16="http://schemas.microsoft.com/office/drawing/2014/chart" uri="{C3380CC4-5D6E-409C-BE32-E72D297353CC}">
                <c16:uniqueId val="{00000028-D768-4A4F-9029-E436975692D3}"/>
              </c:ext>
            </c:extLst>
          </c:dPt>
          <c:dPt>
            <c:idx val="21"/>
            <c:invertIfNegative val="0"/>
            <c:bubble3D val="0"/>
            <c:spPr>
              <a:noFill/>
              <a:ln>
                <a:noFill/>
              </a:ln>
              <a:effectLst/>
            </c:spPr>
            <c:extLst>
              <c:ext xmlns:c16="http://schemas.microsoft.com/office/drawing/2014/chart" uri="{C3380CC4-5D6E-409C-BE32-E72D297353CC}">
                <c16:uniqueId val="{0000002A-D768-4A4F-9029-E436975692D3}"/>
              </c:ext>
            </c:extLst>
          </c:dPt>
          <c:dPt>
            <c:idx val="22"/>
            <c:invertIfNegative val="0"/>
            <c:bubble3D val="0"/>
            <c:spPr>
              <a:noFill/>
              <a:ln>
                <a:noFill/>
              </a:ln>
              <a:effectLst/>
            </c:spPr>
            <c:extLst>
              <c:ext xmlns:c16="http://schemas.microsoft.com/office/drawing/2014/chart" uri="{C3380CC4-5D6E-409C-BE32-E72D297353CC}">
                <c16:uniqueId val="{0000002C-D768-4A4F-9029-E436975692D3}"/>
              </c:ext>
            </c:extLst>
          </c:dPt>
          <c:dPt>
            <c:idx val="23"/>
            <c:invertIfNegative val="0"/>
            <c:bubble3D val="0"/>
            <c:spPr>
              <a:noFill/>
              <a:ln>
                <a:noFill/>
              </a:ln>
              <a:effectLst/>
            </c:spPr>
            <c:extLst>
              <c:ext xmlns:c16="http://schemas.microsoft.com/office/drawing/2014/chart" uri="{C3380CC4-5D6E-409C-BE32-E72D297353CC}">
                <c16:uniqueId val="{0000002E-D768-4A4F-9029-E436975692D3}"/>
              </c:ext>
            </c:extLst>
          </c:dPt>
          <c:dPt>
            <c:idx val="24"/>
            <c:invertIfNegative val="0"/>
            <c:bubble3D val="0"/>
            <c:spPr>
              <a:noFill/>
              <a:ln>
                <a:noFill/>
              </a:ln>
              <a:effectLst/>
            </c:spPr>
            <c:extLst>
              <c:ext xmlns:c16="http://schemas.microsoft.com/office/drawing/2014/chart" uri="{C3380CC4-5D6E-409C-BE32-E72D297353CC}">
                <c16:uniqueId val="{00000030-D768-4A4F-9029-E436975692D3}"/>
              </c:ext>
            </c:extLst>
          </c:dPt>
          <c:dPt>
            <c:idx val="25"/>
            <c:invertIfNegative val="0"/>
            <c:bubble3D val="0"/>
            <c:spPr>
              <a:noFill/>
              <a:ln>
                <a:noFill/>
              </a:ln>
              <a:effectLst/>
            </c:spPr>
            <c:extLst>
              <c:ext xmlns:c16="http://schemas.microsoft.com/office/drawing/2014/chart" uri="{C3380CC4-5D6E-409C-BE32-E72D297353CC}">
                <c16:uniqueId val="{00000032-D768-4A4F-9029-E436975692D3}"/>
              </c:ext>
            </c:extLst>
          </c:dPt>
          <c:dPt>
            <c:idx val="26"/>
            <c:invertIfNegative val="0"/>
            <c:bubble3D val="0"/>
            <c:spPr>
              <a:noFill/>
              <a:ln>
                <a:noFill/>
              </a:ln>
              <a:effectLst/>
            </c:spPr>
            <c:extLst>
              <c:ext xmlns:c16="http://schemas.microsoft.com/office/drawing/2014/chart" uri="{C3380CC4-5D6E-409C-BE32-E72D297353CC}">
                <c16:uniqueId val="{00000034-D768-4A4F-9029-E436975692D3}"/>
              </c:ext>
            </c:extLst>
          </c:dPt>
          <c:dPt>
            <c:idx val="27"/>
            <c:invertIfNegative val="0"/>
            <c:bubble3D val="0"/>
            <c:spPr>
              <a:noFill/>
              <a:ln>
                <a:noFill/>
              </a:ln>
              <a:effectLst/>
            </c:spPr>
            <c:extLst>
              <c:ext xmlns:c16="http://schemas.microsoft.com/office/drawing/2014/chart" uri="{C3380CC4-5D6E-409C-BE32-E72D297353CC}">
                <c16:uniqueId val="{00000036-D768-4A4F-9029-E436975692D3}"/>
              </c:ext>
            </c:extLst>
          </c:dPt>
          <c:dPt>
            <c:idx val="28"/>
            <c:invertIfNegative val="0"/>
            <c:bubble3D val="0"/>
            <c:spPr>
              <a:noFill/>
              <a:ln>
                <a:noFill/>
              </a:ln>
              <a:effectLst/>
            </c:spPr>
            <c:extLst>
              <c:ext xmlns:c16="http://schemas.microsoft.com/office/drawing/2014/chart" uri="{C3380CC4-5D6E-409C-BE32-E72D297353CC}">
                <c16:uniqueId val="{00000038-D768-4A4F-9029-E436975692D3}"/>
              </c:ext>
            </c:extLst>
          </c:dPt>
          <c:dPt>
            <c:idx val="29"/>
            <c:invertIfNegative val="0"/>
            <c:bubble3D val="0"/>
            <c:spPr>
              <a:noFill/>
              <a:ln>
                <a:noFill/>
              </a:ln>
              <a:effectLst/>
            </c:spPr>
            <c:extLst>
              <c:ext xmlns:c16="http://schemas.microsoft.com/office/drawing/2014/chart" uri="{C3380CC4-5D6E-409C-BE32-E72D297353CC}">
                <c16:uniqueId val="{0000003A-D768-4A4F-9029-E436975692D3}"/>
              </c:ext>
            </c:extLst>
          </c:dPt>
          <c:dPt>
            <c:idx val="30"/>
            <c:invertIfNegative val="0"/>
            <c:bubble3D val="0"/>
            <c:spPr>
              <a:noFill/>
              <a:ln>
                <a:noFill/>
              </a:ln>
              <a:effectLst/>
            </c:spPr>
            <c:extLst>
              <c:ext xmlns:c16="http://schemas.microsoft.com/office/drawing/2014/chart" uri="{C3380CC4-5D6E-409C-BE32-E72D297353CC}">
                <c16:uniqueId val="{0000003C-D768-4A4F-9029-E436975692D3}"/>
              </c:ext>
            </c:extLst>
          </c:dPt>
          <c:dPt>
            <c:idx val="31"/>
            <c:invertIfNegative val="0"/>
            <c:bubble3D val="0"/>
            <c:spPr>
              <a:noFill/>
              <a:ln>
                <a:noFill/>
              </a:ln>
              <a:effectLst/>
            </c:spPr>
            <c:extLst>
              <c:ext xmlns:c16="http://schemas.microsoft.com/office/drawing/2014/chart" uri="{C3380CC4-5D6E-409C-BE32-E72D297353CC}">
                <c16:uniqueId val="{0000003E-D768-4A4F-9029-E436975692D3}"/>
              </c:ext>
            </c:extLst>
          </c:dPt>
          <c:dPt>
            <c:idx val="32"/>
            <c:invertIfNegative val="0"/>
            <c:bubble3D val="0"/>
            <c:spPr>
              <a:noFill/>
              <a:ln>
                <a:noFill/>
              </a:ln>
              <a:effectLst/>
            </c:spPr>
            <c:extLst>
              <c:ext xmlns:c16="http://schemas.microsoft.com/office/drawing/2014/chart" uri="{C3380CC4-5D6E-409C-BE32-E72D297353CC}">
                <c16:uniqueId val="{00000040-D768-4A4F-9029-E436975692D3}"/>
              </c:ext>
            </c:extLst>
          </c:dPt>
          <c:dPt>
            <c:idx val="33"/>
            <c:invertIfNegative val="0"/>
            <c:bubble3D val="0"/>
            <c:spPr>
              <a:noFill/>
              <a:ln>
                <a:noFill/>
              </a:ln>
              <a:effectLst/>
            </c:spPr>
            <c:extLst>
              <c:ext xmlns:c16="http://schemas.microsoft.com/office/drawing/2014/chart" uri="{C3380CC4-5D6E-409C-BE32-E72D297353CC}">
                <c16:uniqueId val="{00000042-D768-4A4F-9029-E436975692D3}"/>
              </c:ext>
            </c:extLst>
          </c:dPt>
          <c:dPt>
            <c:idx val="34"/>
            <c:invertIfNegative val="0"/>
            <c:bubble3D val="0"/>
            <c:spPr>
              <a:noFill/>
              <a:ln>
                <a:noFill/>
              </a:ln>
              <a:effectLst/>
            </c:spPr>
            <c:extLst>
              <c:ext xmlns:c16="http://schemas.microsoft.com/office/drawing/2014/chart" uri="{C3380CC4-5D6E-409C-BE32-E72D297353CC}">
                <c16:uniqueId val="{00000044-D768-4A4F-9029-E436975692D3}"/>
              </c:ext>
            </c:extLst>
          </c:dPt>
          <c:dPt>
            <c:idx val="35"/>
            <c:invertIfNegative val="0"/>
            <c:bubble3D val="0"/>
            <c:spPr>
              <a:noFill/>
              <a:ln>
                <a:noFill/>
              </a:ln>
              <a:effectLst/>
            </c:spPr>
            <c:extLst>
              <c:ext xmlns:c16="http://schemas.microsoft.com/office/drawing/2014/chart" uri="{C3380CC4-5D6E-409C-BE32-E72D297353CC}">
                <c16:uniqueId val="{00000046-D768-4A4F-9029-E436975692D3}"/>
              </c:ext>
            </c:extLst>
          </c:dPt>
          <c:dPt>
            <c:idx val="36"/>
            <c:invertIfNegative val="0"/>
            <c:bubble3D val="0"/>
            <c:spPr>
              <a:noFill/>
              <a:ln>
                <a:noFill/>
              </a:ln>
              <a:effectLst/>
            </c:spPr>
            <c:extLst>
              <c:ext xmlns:c16="http://schemas.microsoft.com/office/drawing/2014/chart" uri="{C3380CC4-5D6E-409C-BE32-E72D297353CC}">
                <c16:uniqueId val="{00000048-D768-4A4F-9029-E436975692D3}"/>
              </c:ext>
            </c:extLst>
          </c:dPt>
          <c:dPt>
            <c:idx val="37"/>
            <c:invertIfNegative val="0"/>
            <c:bubble3D val="0"/>
            <c:spPr>
              <a:noFill/>
              <a:ln>
                <a:noFill/>
              </a:ln>
              <a:effectLst/>
            </c:spPr>
            <c:extLst>
              <c:ext xmlns:c16="http://schemas.microsoft.com/office/drawing/2014/chart" uri="{C3380CC4-5D6E-409C-BE32-E72D297353CC}">
                <c16:uniqueId val="{0000004A-D768-4A4F-9029-E436975692D3}"/>
              </c:ext>
            </c:extLst>
          </c:dPt>
          <c:dPt>
            <c:idx val="38"/>
            <c:invertIfNegative val="0"/>
            <c:bubble3D val="0"/>
            <c:spPr>
              <a:noFill/>
              <a:ln>
                <a:noFill/>
              </a:ln>
              <a:effectLst/>
            </c:spPr>
            <c:extLst>
              <c:ext xmlns:c16="http://schemas.microsoft.com/office/drawing/2014/chart" uri="{C3380CC4-5D6E-409C-BE32-E72D297353CC}">
                <c16:uniqueId val="{0000004C-D768-4A4F-9029-E436975692D3}"/>
              </c:ext>
            </c:extLst>
          </c:dPt>
          <c:dPt>
            <c:idx val="39"/>
            <c:invertIfNegative val="0"/>
            <c:bubble3D val="0"/>
            <c:spPr>
              <a:noFill/>
              <a:ln>
                <a:noFill/>
              </a:ln>
              <a:effectLst/>
            </c:spPr>
            <c:extLst>
              <c:ext xmlns:c16="http://schemas.microsoft.com/office/drawing/2014/chart" uri="{C3380CC4-5D6E-409C-BE32-E72D297353CC}">
                <c16:uniqueId val="{0000004E-D768-4A4F-9029-E436975692D3}"/>
              </c:ext>
            </c:extLst>
          </c:dPt>
          <c:dPt>
            <c:idx val="40"/>
            <c:invertIfNegative val="0"/>
            <c:bubble3D val="0"/>
            <c:spPr>
              <a:noFill/>
              <a:ln>
                <a:noFill/>
              </a:ln>
              <a:effectLst/>
            </c:spPr>
            <c:extLst>
              <c:ext xmlns:c16="http://schemas.microsoft.com/office/drawing/2014/chart" uri="{C3380CC4-5D6E-409C-BE32-E72D297353CC}">
                <c16:uniqueId val="{00000050-D768-4A4F-9029-E436975692D3}"/>
              </c:ext>
            </c:extLst>
          </c:dPt>
          <c:dPt>
            <c:idx val="41"/>
            <c:invertIfNegative val="0"/>
            <c:bubble3D val="0"/>
            <c:spPr>
              <a:noFill/>
              <a:ln>
                <a:noFill/>
              </a:ln>
              <a:effectLst/>
            </c:spPr>
            <c:extLst>
              <c:ext xmlns:c16="http://schemas.microsoft.com/office/drawing/2014/chart" uri="{C3380CC4-5D6E-409C-BE32-E72D297353CC}">
                <c16:uniqueId val="{00000052-D768-4A4F-9029-E436975692D3}"/>
              </c:ext>
            </c:extLst>
          </c:dPt>
          <c:dPt>
            <c:idx val="42"/>
            <c:invertIfNegative val="0"/>
            <c:bubble3D val="0"/>
            <c:spPr>
              <a:noFill/>
              <a:ln>
                <a:noFill/>
              </a:ln>
              <a:effectLst/>
            </c:spPr>
            <c:extLst>
              <c:ext xmlns:c16="http://schemas.microsoft.com/office/drawing/2014/chart" uri="{C3380CC4-5D6E-409C-BE32-E72D297353CC}">
                <c16:uniqueId val="{00000054-D768-4A4F-9029-E436975692D3}"/>
              </c:ext>
            </c:extLst>
          </c:dPt>
          <c:dPt>
            <c:idx val="43"/>
            <c:invertIfNegative val="0"/>
            <c:bubble3D val="0"/>
            <c:spPr>
              <a:noFill/>
              <a:ln>
                <a:noFill/>
              </a:ln>
              <a:effectLst/>
            </c:spPr>
            <c:extLst>
              <c:ext xmlns:c16="http://schemas.microsoft.com/office/drawing/2014/chart" uri="{C3380CC4-5D6E-409C-BE32-E72D297353CC}">
                <c16:uniqueId val="{00000056-D768-4A4F-9029-E436975692D3}"/>
              </c:ext>
            </c:extLst>
          </c:dPt>
          <c:dPt>
            <c:idx val="44"/>
            <c:invertIfNegative val="0"/>
            <c:bubble3D val="0"/>
            <c:spPr>
              <a:noFill/>
              <a:ln>
                <a:noFill/>
              </a:ln>
              <a:effectLst/>
            </c:spPr>
            <c:extLst>
              <c:ext xmlns:c16="http://schemas.microsoft.com/office/drawing/2014/chart" uri="{C3380CC4-5D6E-409C-BE32-E72D297353CC}">
                <c16:uniqueId val="{00000058-D768-4A4F-9029-E436975692D3}"/>
              </c:ext>
            </c:extLst>
          </c:dPt>
          <c:dPt>
            <c:idx val="45"/>
            <c:invertIfNegative val="0"/>
            <c:bubble3D val="0"/>
            <c:spPr>
              <a:noFill/>
              <a:ln>
                <a:noFill/>
              </a:ln>
              <a:effectLst/>
            </c:spPr>
            <c:extLst>
              <c:ext xmlns:c16="http://schemas.microsoft.com/office/drawing/2014/chart" uri="{C3380CC4-5D6E-409C-BE32-E72D297353CC}">
                <c16:uniqueId val="{0000005A-D768-4A4F-9029-E436975692D3}"/>
              </c:ext>
            </c:extLst>
          </c:dPt>
          <c:dPt>
            <c:idx val="46"/>
            <c:invertIfNegative val="0"/>
            <c:bubble3D val="0"/>
            <c:spPr>
              <a:noFill/>
              <a:ln>
                <a:noFill/>
              </a:ln>
              <a:effectLst/>
            </c:spPr>
            <c:extLst>
              <c:ext xmlns:c16="http://schemas.microsoft.com/office/drawing/2014/chart" uri="{C3380CC4-5D6E-409C-BE32-E72D297353CC}">
                <c16:uniqueId val="{0000005C-D768-4A4F-9029-E436975692D3}"/>
              </c:ext>
            </c:extLst>
          </c:dPt>
          <c:dPt>
            <c:idx val="47"/>
            <c:invertIfNegative val="0"/>
            <c:bubble3D val="0"/>
            <c:spPr>
              <a:noFill/>
              <a:ln>
                <a:noFill/>
              </a:ln>
              <a:effectLst/>
            </c:spPr>
            <c:extLst>
              <c:ext xmlns:c16="http://schemas.microsoft.com/office/drawing/2014/chart" uri="{C3380CC4-5D6E-409C-BE32-E72D297353CC}">
                <c16:uniqueId val="{0000005E-D768-4A4F-9029-E436975692D3}"/>
              </c:ext>
            </c:extLst>
          </c:dPt>
          <c:dPt>
            <c:idx val="48"/>
            <c:invertIfNegative val="0"/>
            <c:bubble3D val="0"/>
            <c:spPr>
              <a:noFill/>
              <a:ln>
                <a:noFill/>
              </a:ln>
              <a:effectLst/>
            </c:spPr>
            <c:extLst>
              <c:ext xmlns:c16="http://schemas.microsoft.com/office/drawing/2014/chart" uri="{C3380CC4-5D6E-409C-BE32-E72D297353CC}">
                <c16:uniqueId val="{00000060-D768-4A4F-9029-E436975692D3}"/>
              </c:ext>
            </c:extLst>
          </c:dPt>
          <c:dPt>
            <c:idx val="49"/>
            <c:invertIfNegative val="0"/>
            <c:bubble3D val="0"/>
            <c:spPr>
              <a:noFill/>
              <a:ln>
                <a:noFill/>
              </a:ln>
              <a:effectLst/>
            </c:spPr>
            <c:extLst>
              <c:ext xmlns:c16="http://schemas.microsoft.com/office/drawing/2014/chart" uri="{C3380CC4-5D6E-409C-BE32-E72D297353CC}">
                <c16:uniqueId val="{00000062-D768-4A4F-9029-E436975692D3}"/>
              </c:ext>
            </c:extLst>
          </c:dPt>
          <c:dPt>
            <c:idx val="50"/>
            <c:invertIfNegative val="0"/>
            <c:bubble3D val="0"/>
            <c:spPr>
              <a:noFill/>
              <a:ln>
                <a:noFill/>
              </a:ln>
              <a:effectLst/>
            </c:spPr>
            <c:extLst>
              <c:ext xmlns:c16="http://schemas.microsoft.com/office/drawing/2014/chart" uri="{C3380CC4-5D6E-409C-BE32-E72D297353CC}">
                <c16:uniqueId val="{00000064-D768-4A4F-9029-E436975692D3}"/>
              </c:ext>
            </c:extLst>
          </c:dPt>
          <c:dPt>
            <c:idx val="51"/>
            <c:invertIfNegative val="0"/>
            <c:bubble3D val="0"/>
            <c:spPr>
              <a:noFill/>
              <a:ln>
                <a:noFill/>
              </a:ln>
              <a:effectLst/>
            </c:spPr>
            <c:extLst>
              <c:ext xmlns:c16="http://schemas.microsoft.com/office/drawing/2014/chart" uri="{C3380CC4-5D6E-409C-BE32-E72D297353CC}">
                <c16:uniqueId val="{00000066-D768-4A4F-9029-E436975692D3}"/>
              </c:ext>
            </c:extLst>
          </c:dPt>
          <c:dPt>
            <c:idx val="52"/>
            <c:invertIfNegative val="0"/>
            <c:bubble3D val="0"/>
            <c:spPr>
              <a:noFill/>
              <a:ln>
                <a:noFill/>
              </a:ln>
              <a:effectLst/>
            </c:spPr>
            <c:extLst>
              <c:ext xmlns:c16="http://schemas.microsoft.com/office/drawing/2014/chart" uri="{C3380CC4-5D6E-409C-BE32-E72D297353CC}">
                <c16:uniqueId val="{00000068-D768-4A4F-9029-E436975692D3}"/>
              </c:ext>
            </c:extLst>
          </c:dPt>
          <c:dPt>
            <c:idx val="53"/>
            <c:invertIfNegative val="0"/>
            <c:bubble3D val="0"/>
            <c:spPr>
              <a:noFill/>
              <a:ln>
                <a:noFill/>
              </a:ln>
              <a:effectLst/>
            </c:spPr>
            <c:extLst>
              <c:ext xmlns:c16="http://schemas.microsoft.com/office/drawing/2014/chart" uri="{C3380CC4-5D6E-409C-BE32-E72D297353CC}">
                <c16:uniqueId val="{0000006A-D768-4A4F-9029-E436975692D3}"/>
              </c:ext>
            </c:extLst>
          </c:dPt>
          <c:dPt>
            <c:idx val="54"/>
            <c:invertIfNegative val="0"/>
            <c:bubble3D val="0"/>
            <c:spPr>
              <a:noFill/>
              <a:ln>
                <a:noFill/>
              </a:ln>
              <a:effectLst/>
            </c:spPr>
            <c:extLst>
              <c:ext xmlns:c16="http://schemas.microsoft.com/office/drawing/2014/chart" uri="{C3380CC4-5D6E-409C-BE32-E72D297353CC}">
                <c16:uniqueId val="{0000006C-D768-4A4F-9029-E436975692D3}"/>
              </c:ext>
            </c:extLst>
          </c:dPt>
          <c:dPt>
            <c:idx val="55"/>
            <c:invertIfNegative val="0"/>
            <c:bubble3D val="0"/>
            <c:spPr>
              <a:noFill/>
              <a:ln>
                <a:noFill/>
              </a:ln>
              <a:effectLst/>
            </c:spPr>
            <c:extLst>
              <c:ext xmlns:c16="http://schemas.microsoft.com/office/drawing/2014/chart" uri="{C3380CC4-5D6E-409C-BE32-E72D297353CC}">
                <c16:uniqueId val="{0000006E-D768-4A4F-9029-E436975692D3}"/>
              </c:ext>
            </c:extLst>
          </c:dPt>
          <c:dPt>
            <c:idx val="56"/>
            <c:invertIfNegative val="0"/>
            <c:bubble3D val="0"/>
            <c:spPr>
              <a:noFill/>
              <a:ln>
                <a:noFill/>
              </a:ln>
              <a:effectLst/>
            </c:spPr>
            <c:extLst>
              <c:ext xmlns:c16="http://schemas.microsoft.com/office/drawing/2014/chart" uri="{C3380CC4-5D6E-409C-BE32-E72D297353CC}">
                <c16:uniqueId val="{00000070-D768-4A4F-9029-E436975692D3}"/>
              </c:ext>
            </c:extLst>
          </c:dPt>
          <c:dPt>
            <c:idx val="57"/>
            <c:invertIfNegative val="0"/>
            <c:bubble3D val="0"/>
            <c:spPr>
              <a:noFill/>
              <a:ln>
                <a:noFill/>
              </a:ln>
              <a:effectLst/>
            </c:spPr>
            <c:extLst>
              <c:ext xmlns:c16="http://schemas.microsoft.com/office/drawing/2014/chart" uri="{C3380CC4-5D6E-409C-BE32-E72D297353CC}">
                <c16:uniqueId val="{00000072-D768-4A4F-9029-E436975692D3}"/>
              </c:ext>
            </c:extLst>
          </c:dPt>
          <c:dPt>
            <c:idx val="58"/>
            <c:invertIfNegative val="0"/>
            <c:bubble3D val="0"/>
            <c:spPr>
              <a:noFill/>
              <a:ln>
                <a:noFill/>
              </a:ln>
              <a:effectLst/>
            </c:spPr>
            <c:extLst>
              <c:ext xmlns:c16="http://schemas.microsoft.com/office/drawing/2014/chart" uri="{C3380CC4-5D6E-409C-BE32-E72D297353CC}">
                <c16:uniqueId val="{00000074-D768-4A4F-9029-E436975692D3}"/>
              </c:ext>
            </c:extLst>
          </c:dPt>
          <c:dPt>
            <c:idx val="59"/>
            <c:invertIfNegative val="0"/>
            <c:bubble3D val="0"/>
            <c:spPr>
              <a:noFill/>
              <a:ln>
                <a:noFill/>
              </a:ln>
              <a:effectLst/>
            </c:spPr>
            <c:extLst>
              <c:ext xmlns:c16="http://schemas.microsoft.com/office/drawing/2014/chart" uri="{C3380CC4-5D6E-409C-BE32-E72D297353CC}">
                <c16:uniqueId val="{00000076-D768-4A4F-9029-E436975692D3}"/>
              </c:ext>
            </c:extLst>
          </c:dPt>
          <c:dPt>
            <c:idx val="60"/>
            <c:invertIfNegative val="0"/>
            <c:bubble3D val="0"/>
            <c:spPr>
              <a:noFill/>
              <a:ln>
                <a:noFill/>
              </a:ln>
              <a:effectLst/>
            </c:spPr>
            <c:extLst>
              <c:ext xmlns:c16="http://schemas.microsoft.com/office/drawing/2014/chart" uri="{C3380CC4-5D6E-409C-BE32-E72D297353CC}">
                <c16:uniqueId val="{00000078-D768-4A4F-9029-E436975692D3}"/>
              </c:ext>
            </c:extLst>
          </c:dPt>
          <c:dPt>
            <c:idx val="61"/>
            <c:invertIfNegative val="0"/>
            <c:bubble3D val="0"/>
            <c:spPr>
              <a:noFill/>
              <a:ln>
                <a:noFill/>
              </a:ln>
              <a:effectLst/>
            </c:spPr>
            <c:extLst>
              <c:ext xmlns:c16="http://schemas.microsoft.com/office/drawing/2014/chart" uri="{C3380CC4-5D6E-409C-BE32-E72D297353CC}">
                <c16:uniqueId val="{0000007A-D768-4A4F-9029-E436975692D3}"/>
              </c:ext>
            </c:extLst>
          </c:dPt>
          <c:dPt>
            <c:idx val="62"/>
            <c:invertIfNegative val="0"/>
            <c:bubble3D val="0"/>
            <c:spPr>
              <a:noFill/>
              <a:ln>
                <a:noFill/>
              </a:ln>
              <a:effectLst/>
            </c:spPr>
            <c:extLst>
              <c:ext xmlns:c16="http://schemas.microsoft.com/office/drawing/2014/chart" uri="{C3380CC4-5D6E-409C-BE32-E72D297353CC}">
                <c16:uniqueId val="{0000007C-D768-4A4F-9029-E436975692D3}"/>
              </c:ext>
            </c:extLst>
          </c:dPt>
          <c:dPt>
            <c:idx val="63"/>
            <c:invertIfNegative val="0"/>
            <c:bubble3D val="0"/>
            <c:spPr>
              <a:noFill/>
              <a:ln>
                <a:noFill/>
              </a:ln>
              <a:effectLst/>
            </c:spPr>
            <c:extLst>
              <c:ext xmlns:c16="http://schemas.microsoft.com/office/drawing/2014/chart" uri="{C3380CC4-5D6E-409C-BE32-E72D297353CC}">
                <c16:uniqueId val="{0000007E-D768-4A4F-9029-E436975692D3}"/>
              </c:ext>
            </c:extLst>
          </c:dPt>
          <c:dPt>
            <c:idx val="64"/>
            <c:invertIfNegative val="0"/>
            <c:bubble3D val="0"/>
            <c:spPr>
              <a:noFill/>
              <a:ln>
                <a:noFill/>
              </a:ln>
              <a:effectLst/>
            </c:spPr>
            <c:extLst>
              <c:ext xmlns:c16="http://schemas.microsoft.com/office/drawing/2014/chart" uri="{C3380CC4-5D6E-409C-BE32-E72D297353CC}">
                <c16:uniqueId val="{00000080-D768-4A4F-9029-E436975692D3}"/>
              </c:ext>
            </c:extLst>
          </c:dPt>
          <c:dPt>
            <c:idx val="65"/>
            <c:invertIfNegative val="0"/>
            <c:bubble3D val="0"/>
            <c:spPr>
              <a:noFill/>
              <a:ln>
                <a:noFill/>
              </a:ln>
              <a:effectLst/>
            </c:spPr>
            <c:extLst>
              <c:ext xmlns:c16="http://schemas.microsoft.com/office/drawing/2014/chart" uri="{C3380CC4-5D6E-409C-BE32-E72D297353CC}">
                <c16:uniqueId val="{00000082-D768-4A4F-9029-E436975692D3}"/>
              </c:ext>
            </c:extLst>
          </c:dPt>
          <c:dPt>
            <c:idx val="66"/>
            <c:invertIfNegative val="0"/>
            <c:bubble3D val="0"/>
            <c:spPr>
              <a:noFill/>
              <a:ln>
                <a:noFill/>
              </a:ln>
              <a:effectLst/>
            </c:spPr>
            <c:extLst>
              <c:ext xmlns:c16="http://schemas.microsoft.com/office/drawing/2014/chart" uri="{C3380CC4-5D6E-409C-BE32-E72D297353CC}">
                <c16:uniqueId val="{00000084-D768-4A4F-9029-E436975692D3}"/>
              </c:ext>
            </c:extLst>
          </c:dPt>
          <c:dPt>
            <c:idx val="67"/>
            <c:invertIfNegative val="0"/>
            <c:bubble3D val="0"/>
            <c:spPr>
              <a:noFill/>
              <a:ln>
                <a:noFill/>
              </a:ln>
              <a:effectLst/>
            </c:spPr>
            <c:extLst>
              <c:ext xmlns:c16="http://schemas.microsoft.com/office/drawing/2014/chart" uri="{C3380CC4-5D6E-409C-BE32-E72D297353CC}">
                <c16:uniqueId val="{00000086-D768-4A4F-9029-E436975692D3}"/>
              </c:ext>
            </c:extLst>
          </c:dPt>
          <c:dPt>
            <c:idx val="68"/>
            <c:invertIfNegative val="0"/>
            <c:bubble3D val="0"/>
            <c:spPr>
              <a:noFill/>
              <a:ln>
                <a:noFill/>
              </a:ln>
              <a:effectLst/>
            </c:spPr>
            <c:extLst>
              <c:ext xmlns:c16="http://schemas.microsoft.com/office/drawing/2014/chart" uri="{C3380CC4-5D6E-409C-BE32-E72D297353CC}">
                <c16:uniqueId val="{00000088-D768-4A4F-9029-E436975692D3}"/>
              </c:ext>
            </c:extLst>
          </c:dPt>
          <c:dPt>
            <c:idx val="69"/>
            <c:invertIfNegative val="0"/>
            <c:bubble3D val="0"/>
            <c:spPr>
              <a:noFill/>
              <a:ln>
                <a:noFill/>
              </a:ln>
              <a:effectLst/>
            </c:spPr>
            <c:extLst>
              <c:ext xmlns:c16="http://schemas.microsoft.com/office/drawing/2014/chart" uri="{C3380CC4-5D6E-409C-BE32-E72D297353CC}">
                <c16:uniqueId val="{0000008A-D768-4A4F-9029-E436975692D3}"/>
              </c:ext>
            </c:extLst>
          </c:dPt>
          <c:dPt>
            <c:idx val="70"/>
            <c:invertIfNegative val="0"/>
            <c:bubble3D val="0"/>
            <c:spPr>
              <a:noFill/>
              <a:ln>
                <a:noFill/>
              </a:ln>
              <a:effectLst/>
            </c:spPr>
            <c:extLst>
              <c:ext xmlns:c16="http://schemas.microsoft.com/office/drawing/2014/chart" uri="{C3380CC4-5D6E-409C-BE32-E72D297353CC}">
                <c16:uniqueId val="{0000008C-D768-4A4F-9029-E436975692D3}"/>
              </c:ext>
            </c:extLst>
          </c:dPt>
          <c:dPt>
            <c:idx val="71"/>
            <c:invertIfNegative val="0"/>
            <c:bubble3D val="0"/>
            <c:spPr>
              <a:noFill/>
              <a:ln>
                <a:noFill/>
              </a:ln>
              <a:effectLst/>
            </c:spPr>
            <c:extLst>
              <c:ext xmlns:c16="http://schemas.microsoft.com/office/drawing/2014/chart" uri="{C3380CC4-5D6E-409C-BE32-E72D297353CC}">
                <c16:uniqueId val="{0000008E-D768-4A4F-9029-E436975692D3}"/>
              </c:ext>
            </c:extLst>
          </c:dPt>
          <c:dPt>
            <c:idx val="72"/>
            <c:invertIfNegative val="0"/>
            <c:bubble3D val="0"/>
            <c:spPr>
              <a:noFill/>
              <a:ln>
                <a:noFill/>
              </a:ln>
              <a:effectLst/>
            </c:spPr>
            <c:extLst>
              <c:ext xmlns:c16="http://schemas.microsoft.com/office/drawing/2014/chart" uri="{C3380CC4-5D6E-409C-BE32-E72D297353CC}">
                <c16:uniqueId val="{00000090-D768-4A4F-9029-E436975692D3}"/>
              </c:ext>
            </c:extLst>
          </c:dPt>
          <c:dPt>
            <c:idx val="73"/>
            <c:invertIfNegative val="0"/>
            <c:bubble3D val="0"/>
            <c:spPr>
              <a:noFill/>
              <a:ln>
                <a:noFill/>
              </a:ln>
              <a:effectLst/>
            </c:spPr>
            <c:extLst>
              <c:ext xmlns:c16="http://schemas.microsoft.com/office/drawing/2014/chart" uri="{C3380CC4-5D6E-409C-BE32-E72D297353CC}">
                <c16:uniqueId val="{00000092-D768-4A4F-9029-E436975692D3}"/>
              </c:ext>
            </c:extLst>
          </c:dPt>
          <c:dPt>
            <c:idx val="74"/>
            <c:invertIfNegative val="0"/>
            <c:bubble3D val="0"/>
            <c:spPr>
              <a:noFill/>
              <a:ln>
                <a:noFill/>
              </a:ln>
              <a:effectLst/>
            </c:spPr>
            <c:extLst>
              <c:ext xmlns:c16="http://schemas.microsoft.com/office/drawing/2014/chart" uri="{C3380CC4-5D6E-409C-BE32-E72D297353CC}">
                <c16:uniqueId val="{00000094-D768-4A4F-9029-E436975692D3}"/>
              </c:ext>
            </c:extLst>
          </c:dPt>
          <c:dPt>
            <c:idx val="75"/>
            <c:invertIfNegative val="0"/>
            <c:bubble3D val="0"/>
            <c:spPr>
              <a:noFill/>
              <a:ln>
                <a:noFill/>
              </a:ln>
              <a:effectLst/>
            </c:spPr>
            <c:extLst>
              <c:ext xmlns:c16="http://schemas.microsoft.com/office/drawing/2014/chart" uri="{C3380CC4-5D6E-409C-BE32-E72D297353CC}">
                <c16:uniqueId val="{00000096-D768-4A4F-9029-E436975692D3}"/>
              </c:ext>
            </c:extLst>
          </c:dPt>
          <c:dPt>
            <c:idx val="76"/>
            <c:invertIfNegative val="0"/>
            <c:bubble3D val="0"/>
            <c:spPr>
              <a:noFill/>
              <a:ln>
                <a:noFill/>
              </a:ln>
              <a:effectLst/>
            </c:spPr>
            <c:extLst>
              <c:ext xmlns:c16="http://schemas.microsoft.com/office/drawing/2014/chart" uri="{C3380CC4-5D6E-409C-BE32-E72D297353CC}">
                <c16:uniqueId val="{00000098-D768-4A4F-9029-E436975692D3}"/>
              </c:ext>
            </c:extLst>
          </c:dPt>
          <c:dPt>
            <c:idx val="77"/>
            <c:invertIfNegative val="0"/>
            <c:bubble3D val="0"/>
            <c:spPr>
              <a:noFill/>
              <a:ln>
                <a:noFill/>
              </a:ln>
              <a:effectLst/>
            </c:spPr>
            <c:extLst>
              <c:ext xmlns:c16="http://schemas.microsoft.com/office/drawing/2014/chart" uri="{C3380CC4-5D6E-409C-BE32-E72D297353CC}">
                <c16:uniqueId val="{0000009A-D768-4A4F-9029-E436975692D3}"/>
              </c:ext>
            </c:extLst>
          </c:dPt>
          <c:dPt>
            <c:idx val="78"/>
            <c:invertIfNegative val="0"/>
            <c:bubble3D val="0"/>
            <c:spPr>
              <a:noFill/>
              <a:ln>
                <a:noFill/>
              </a:ln>
              <a:effectLst/>
            </c:spPr>
            <c:extLst>
              <c:ext xmlns:c16="http://schemas.microsoft.com/office/drawing/2014/chart" uri="{C3380CC4-5D6E-409C-BE32-E72D297353CC}">
                <c16:uniqueId val="{0000009C-D768-4A4F-9029-E436975692D3}"/>
              </c:ext>
            </c:extLst>
          </c:dPt>
          <c:dPt>
            <c:idx val="79"/>
            <c:invertIfNegative val="0"/>
            <c:bubble3D val="0"/>
            <c:spPr>
              <a:noFill/>
              <a:ln>
                <a:noFill/>
              </a:ln>
              <a:effectLst/>
            </c:spPr>
            <c:extLst>
              <c:ext xmlns:c16="http://schemas.microsoft.com/office/drawing/2014/chart" uri="{C3380CC4-5D6E-409C-BE32-E72D297353CC}">
                <c16:uniqueId val="{0000009E-D768-4A4F-9029-E436975692D3}"/>
              </c:ext>
            </c:extLst>
          </c:dPt>
          <c:dPt>
            <c:idx val="80"/>
            <c:invertIfNegative val="0"/>
            <c:bubble3D val="0"/>
            <c:spPr>
              <a:noFill/>
              <a:ln>
                <a:noFill/>
              </a:ln>
              <a:effectLst/>
            </c:spPr>
            <c:extLst>
              <c:ext xmlns:c16="http://schemas.microsoft.com/office/drawing/2014/chart" uri="{C3380CC4-5D6E-409C-BE32-E72D297353CC}">
                <c16:uniqueId val="{000000A0-D768-4A4F-9029-E436975692D3}"/>
              </c:ext>
            </c:extLst>
          </c:dPt>
          <c:dPt>
            <c:idx val="81"/>
            <c:invertIfNegative val="0"/>
            <c:bubble3D val="0"/>
            <c:spPr>
              <a:noFill/>
              <a:ln>
                <a:noFill/>
              </a:ln>
              <a:effectLst/>
            </c:spPr>
            <c:extLst>
              <c:ext xmlns:c16="http://schemas.microsoft.com/office/drawing/2014/chart" uri="{C3380CC4-5D6E-409C-BE32-E72D297353CC}">
                <c16:uniqueId val="{000000A2-D768-4A4F-9029-E436975692D3}"/>
              </c:ext>
            </c:extLst>
          </c:dPt>
          <c:dPt>
            <c:idx val="82"/>
            <c:invertIfNegative val="0"/>
            <c:bubble3D val="0"/>
            <c:spPr>
              <a:noFill/>
              <a:ln>
                <a:noFill/>
              </a:ln>
              <a:effectLst/>
            </c:spPr>
            <c:extLst>
              <c:ext xmlns:c16="http://schemas.microsoft.com/office/drawing/2014/chart" uri="{C3380CC4-5D6E-409C-BE32-E72D297353CC}">
                <c16:uniqueId val="{000000A4-D768-4A4F-9029-E436975692D3}"/>
              </c:ext>
            </c:extLst>
          </c:dPt>
          <c:dPt>
            <c:idx val="83"/>
            <c:invertIfNegative val="0"/>
            <c:bubble3D val="0"/>
            <c:spPr>
              <a:noFill/>
              <a:ln>
                <a:noFill/>
              </a:ln>
              <a:effectLst/>
            </c:spPr>
            <c:extLst>
              <c:ext xmlns:c16="http://schemas.microsoft.com/office/drawing/2014/chart" uri="{C3380CC4-5D6E-409C-BE32-E72D297353CC}">
                <c16:uniqueId val="{000000A6-D768-4A4F-9029-E436975692D3}"/>
              </c:ext>
            </c:extLst>
          </c:dPt>
          <c:dPt>
            <c:idx val="84"/>
            <c:invertIfNegative val="0"/>
            <c:bubble3D val="0"/>
            <c:spPr>
              <a:noFill/>
              <a:ln>
                <a:noFill/>
              </a:ln>
              <a:effectLst/>
            </c:spPr>
            <c:extLst>
              <c:ext xmlns:c16="http://schemas.microsoft.com/office/drawing/2014/chart" uri="{C3380CC4-5D6E-409C-BE32-E72D297353CC}">
                <c16:uniqueId val="{000000A8-D768-4A4F-9029-E436975692D3}"/>
              </c:ext>
            </c:extLst>
          </c:dPt>
          <c:dPt>
            <c:idx val="85"/>
            <c:invertIfNegative val="0"/>
            <c:bubble3D val="0"/>
            <c:spPr>
              <a:noFill/>
              <a:ln>
                <a:noFill/>
              </a:ln>
              <a:effectLst/>
            </c:spPr>
            <c:extLst>
              <c:ext xmlns:c16="http://schemas.microsoft.com/office/drawing/2014/chart" uri="{C3380CC4-5D6E-409C-BE32-E72D297353CC}">
                <c16:uniqueId val="{000000AA-D768-4A4F-9029-E436975692D3}"/>
              </c:ext>
            </c:extLst>
          </c:dPt>
          <c:dPt>
            <c:idx val="86"/>
            <c:invertIfNegative val="0"/>
            <c:bubble3D val="0"/>
            <c:spPr>
              <a:noFill/>
              <a:ln>
                <a:noFill/>
              </a:ln>
              <a:effectLst/>
            </c:spPr>
            <c:extLst>
              <c:ext xmlns:c16="http://schemas.microsoft.com/office/drawing/2014/chart" uri="{C3380CC4-5D6E-409C-BE32-E72D297353CC}">
                <c16:uniqueId val="{000000AC-D768-4A4F-9029-E436975692D3}"/>
              </c:ext>
            </c:extLst>
          </c:dPt>
          <c:dPt>
            <c:idx val="87"/>
            <c:invertIfNegative val="0"/>
            <c:bubble3D val="0"/>
            <c:spPr>
              <a:noFill/>
              <a:ln>
                <a:noFill/>
              </a:ln>
              <a:effectLst/>
            </c:spPr>
            <c:extLst>
              <c:ext xmlns:c16="http://schemas.microsoft.com/office/drawing/2014/chart" uri="{C3380CC4-5D6E-409C-BE32-E72D297353CC}">
                <c16:uniqueId val="{000000AE-D768-4A4F-9029-E436975692D3}"/>
              </c:ext>
            </c:extLst>
          </c:dPt>
          <c:dPt>
            <c:idx val="88"/>
            <c:invertIfNegative val="0"/>
            <c:bubble3D val="0"/>
            <c:spPr>
              <a:noFill/>
              <a:ln>
                <a:noFill/>
              </a:ln>
              <a:effectLst/>
            </c:spPr>
            <c:extLst>
              <c:ext xmlns:c16="http://schemas.microsoft.com/office/drawing/2014/chart" uri="{C3380CC4-5D6E-409C-BE32-E72D297353CC}">
                <c16:uniqueId val="{000000B0-D768-4A4F-9029-E436975692D3}"/>
              </c:ext>
            </c:extLst>
          </c:dPt>
          <c:dPt>
            <c:idx val="89"/>
            <c:invertIfNegative val="0"/>
            <c:bubble3D val="0"/>
            <c:spPr>
              <a:noFill/>
              <a:ln>
                <a:noFill/>
              </a:ln>
              <a:effectLst/>
            </c:spPr>
            <c:extLst>
              <c:ext xmlns:c16="http://schemas.microsoft.com/office/drawing/2014/chart" uri="{C3380CC4-5D6E-409C-BE32-E72D297353CC}">
                <c16:uniqueId val="{000000B2-D768-4A4F-9029-E436975692D3}"/>
              </c:ext>
            </c:extLst>
          </c:dPt>
          <c:dPt>
            <c:idx val="90"/>
            <c:invertIfNegative val="0"/>
            <c:bubble3D val="0"/>
            <c:spPr>
              <a:noFill/>
              <a:ln>
                <a:noFill/>
              </a:ln>
              <a:effectLst/>
            </c:spPr>
            <c:extLst>
              <c:ext xmlns:c16="http://schemas.microsoft.com/office/drawing/2014/chart" uri="{C3380CC4-5D6E-409C-BE32-E72D297353CC}">
                <c16:uniqueId val="{000000B4-D768-4A4F-9029-E436975692D3}"/>
              </c:ext>
            </c:extLst>
          </c:dPt>
          <c:dPt>
            <c:idx val="91"/>
            <c:invertIfNegative val="0"/>
            <c:bubble3D val="0"/>
            <c:spPr>
              <a:noFill/>
              <a:ln>
                <a:noFill/>
              </a:ln>
              <a:effectLst/>
            </c:spPr>
            <c:extLst>
              <c:ext xmlns:c16="http://schemas.microsoft.com/office/drawing/2014/chart" uri="{C3380CC4-5D6E-409C-BE32-E72D297353CC}">
                <c16:uniqueId val="{000000B6-D768-4A4F-9029-E436975692D3}"/>
              </c:ext>
            </c:extLst>
          </c:dPt>
          <c:dPt>
            <c:idx val="92"/>
            <c:invertIfNegative val="0"/>
            <c:bubble3D val="0"/>
            <c:spPr>
              <a:noFill/>
              <a:ln>
                <a:noFill/>
              </a:ln>
              <a:effectLst/>
            </c:spPr>
            <c:extLst>
              <c:ext xmlns:c16="http://schemas.microsoft.com/office/drawing/2014/chart" uri="{C3380CC4-5D6E-409C-BE32-E72D297353CC}">
                <c16:uniqueId val="{000000B8-D768-4A4F-9029-E436975692D3}"/>
              </c:ext>
            </c:extLst>
          </c:dPt>
          <c:dPt>
            <c:idx val="93"/>
            <c:invertIfNegative val="0"/>
            <c:bubble3D val="0"/>
            <c:spPr>
              <a:noFill/>
              <a:ln>
                <a:noFill/>
              </a:ln>
              <a:effectLst/>
            </c:spPr>
            <c:extLst>
              <c:ext xmlns:c16="http://schemas.microsoft.com/office/drawing/2014/chart" uri="{C3380CC4-5D6E-409C-BE32-E72D297353CC}">
                <c16:uniqueId val="{000000BA-D768-4A4F-9029-E436975692D3}"/>
              </c:ext>
            </c:extLst>
          </c:dPt>
          <c:dPt>
            <c:idx val="94"/>
            <c:invertIfNegative val="0"/>
            <c:bubble3D val="0"/>
            <c:spPr>
              <a:noFill/>
              <a:ln>
                <a:noFill/>
              </a:ln>
              <a:effectLst/>
            </c:spPr>
            <c:extLst>
              <c:ext xmlns:c16="http://schemas.microsoft.com/office/drawing/2014/chart" uri="{C3380CC4-5D6E-409C-BE32-E72D297353CC}">
                <c16:uniqueId val="{000000BC-D768-4A4F-9029-E436975692D3}"/>
              </c:ext>
            </c:extLst>
          </c:dPt>
          <c:dPt>
            <c:idx val="95"/>
            <c:invertIfNegative val="0"/>
            <c:bubble3D val="0"/>
            <c:spPr>
              <a:noFill/>
              <a:ln>
                <a:noFill/>
              </a:ln>
              <a:effectLst/>
            </c:spPr>
            <c:extLst>
              <c:ext xmlns:c16="http://schemas.microsoft.com/office/drawing/2014/chart" uri="{C3380CC4-5D6E-409C-BE32-E72D297353CC}">
                <c16:uniqueId val="{000000BE-D768-4A4F-9029-E436975692D3}"/>
              </c:ext>
            </c:extLst>
          </c:dPt>
          <c:dPt>
            <c:idx val="96"/>
            <c:invertIfNegative val="0"/>
            <c:bubble3D val="0"/>
            <c:spPr>
              <a:noFill/>
              <a:ln>
                <a:noFill/>
              </a:ln>
              <a:effectLst/>
            </c:spPr>
            <c:extLst>
              <c:ext xmlns:c16="http://schemas.microsoft.com/office/drawing/2014/chart" uri="{C3380CC4-5D6E-409C-BE32-E72D297353CC}">
                <c16:uniqueId val="{000000C0-D768-4A4F-9029-E436975692D3}"/>
              </c:ext>
            </c:extLst>
          </c:dPt>
          <c:dPt>
            <c:idx val="97"/>
            <c:invertIfNegative val="0"/>
            <c:bubble3D val="0"/>
            <c:spPr>
              <a:noFill/>
              <a:ln>
                <a:noFill/>
              </a:ln>
              <a:effectLst/>
            </c:spPr>
            <c:extLst>
              <c:ext xmlns:c16="http://schemas.microsoft.com/office/drawing/2014/chart" uri="{C3380CC4-5D6E-409C-BE32-E72D297353CC}">
                <c16:uniqueId val="{000000C2-D768-4A4F-9029-E436975692D3}"/>
              </c:ext>
            </c:extLst>
          </c:dPt>
          <c:dPt>
            <c:idx val="98"/>
            <c:invertIfNegative val="0"/>
            <c:bubble3D val="0"/>
            <c:spPr>
              <a:noFill/>
              <a:ln>
                <a:noFill/>
              </a:ln>
              <a:effectLst/>
            </c:spPr>
            <c:extLst>
              <c:ext xmlns:c16="http://schemas.microsoft.com/office/drawing/2014/chart" uri="{C3380CC4-5D6E-409C-BE32-E72D297353CC}">
                <c16:uniqueId val="{000000C4-D768-4A4F-9029-E436975692D3}"/>
              </c:ext>
            </c:extLst>
          </c:dPt>
          <c:dPt>
            <c:idx val="99"/>
            <c:invertIfNegative val="0"/>
            <c:bubble3D val="0"/>
            <c:spPr>
              <a:noFill/>
              <a:ln>
                <a:noFill/>
              </a:ln>
              <a:effectLst/>
            </c:spPr>
            <c:extLst>
              <c:ext xmlns:c16="http://schemas.microsoft.com/office/drawing/2014/chart" uri="{C3380CC4-5D6E-409C-BE32-E72D297353CC}">
                <c16:uniqueId val="{000000C6-D768-4A4F-9029-E436975692D3}"/>
              </c:ext>
            </c:extLst>
          </c:dPt>
          <c:dPt>
            <c:idx val="100"/>
            <c:invertIfNegative val="0"/>
            <c:bubble3D val="0"/>
            <c:spPr>
              <a:noFill/>
              <a:ln>
                <a:noFill/>
              </a:ln>
              <a:effectLst/>
            </c:spPr>
            <c:extLst>
              <c:ext xmlns:c16="http://schemas.microsoft.com/office/drawing/2014/chart" uri="{C3380CC4-5D6E-409C-BE32-E72D297353CC}">
                <c16:uniqueId val="{000000C8-D768-4A4F-9029-E436975692D3}"/>
              </c:ext>
            </c:extLst>
          </c:dPt>
          <c:dLbls>
            <c:delete val="1"/>
          </c:dLbls>
          <c:cat>
            <c:numRef>
              <c:f>'Age Demographics'!$C$7:$C$107</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'Age Demographics'!$D$7:$D$107</c:f>
              <c:numCache>
                <c:formatCode>General</c:formatCode>
                <c:ptCount val="101"/>
                <c:pt idx="0">
                  <c:v>3990.82</c:v>
                </c:pt>
                <c:pt idx="1">
                  <c:v>3943.85</c:v>
                </c:pt>
                <c:pt idx="2">
                  <c:v>3917.33</c:v>
                </c:pt>
                <c:pt idx="3">
                  <c:v>3908.74</c:v>
                </c:pt>
                <c:pt idx="4">
                  <c:v>3915.59</c:v>
                </c:pt>
                <c:pt idx="5">
                  <c:v>3935.35</c:v>
                </c:pt>
                <c:pt idx="6">
                  <c:v>3965.53</c:v>
                </c:pt>
                <c:pt idx="7">
                  <c:v>4003.63</c:v>
                </c:pt>
                <c:pt idx="8">
                  <c:v>4047.12</c:v>
                </c:pt>
                <c:pt idx="9">
                  <c:v>4093.52</c:v>
                </c:pt>
                <c:pt idx="10">
                  <c:v>4145.62</c:v>
                </c:pt>
                <c:pt idx="11">
                  <c:v>4206.22</c:v>
                </c:pt>
                <c:pt idx="12">
                  <c:v>4246.2700000000004</c:v>
                </c:pt>
                <c:pt idx="13">
                  <c:v>4252.6400000000003</c:v>
                </c:pt>
                <c:pt idx="14">
                  <c:v>4238.74</c:v>
                </c:pt>
                <c:pt idx="15">
                  <c:v>4230.67</c:v>
                </c:pt>
                <c:pt idx="16">
                  <c:v>4222.62</c:v>
                </c:pt>
                <c:pt idx="17">
                  <c:v>4228.53</c:v>
                </c:pt>
                <c:pt idx="18">
                  <c:v>4257.78</c:v>
                </c:pt>
                <c:pt idx="19">
                  <c:v>4303.3100000000004</c:v>
                </c:pt>
                <c:pt idx="20">
                  <c:v>4344.01</c:v>
                </c:pt>
                <c:pt idx="21">
                  <c:v>4378.49</c:v>
                </c:pt>
                <c:pt idx="22">
                  <c:v>4430.51</c:v>
                </c:pt>
                <c:pt idx="23">
                  <c:v>4507.96</c:v>
                </c:pt>
                <c:pt idx="24">
                  <c:v>4597.79</c:v>
                </c:pt>
                <c:pt idx="25">
                  <c:v>4681.79</c:v>
                </c:pt>
                <c:pt idx="26">
                  <c:v>4766.87</c:v>
                </c:pt>
                <c:pt idx="27">
                  <c:v>4815.55</c:v>
                </c:pt>
                <c:pt idx="28">
                  <c:v>4808.34</c:v>
                </c:pt>
                <c:pt idx="29">
                  <c:v>4762.78</c:v>
                </c:pt>
                <c:pt idx="30">
                  <c:v>4717.1099999999997</c:v>
                </c:pt>
                <c:pt idx="31">
                  <c:v>4665.16</c:v>
                </c:pt>
                <c:pt idx="32">
                  <c:v>4609.7299999999996</c:v>
                </c:pt>
                <c:pt idx="33">
                  <c:v>4556.57</c:v>
                </c:pt>
                <c:pt idx="34">
                  <c:v>4503.91</c:v>
                </c:pt>
                <c:pt idx="35">
                  <c:v>4445.79</c:v>
                </c:pt>
                <c:pt idx="36">
                  <c:v>4385.26</c:v>
                </c:pt>
                <c:pt idx="37">
                  <c:v>4323.49</c:v>
                </c:pt>
                <c:pt idx="38">
                  <c:v>4261.07</c:v>
                </c:pt>
                <c:pt idx="39">
                  <c:v>4200.1899999999996</c:v>
                </c:pt>
                <c:pt idx="40">
                  <c:v>4141.8900000000003</c:v>
                </c:pt>
                <c:pt idx="41">
                  <c:v>4085.36</c:v>
                </c:pt>
                <c:pt idx="42">
                  <c:v>4042.08</c:v>
                </c:pt>
                <c:pt idx="43">
                  <c:v>4017.69</c:v>
                </c:pt>
                <c:pt idx="44">
                  <c:v>4007.58</c:v>
                </c:pt>
                <c:pt idx="45">
                  <c:v>4000.99</c:v>
                </c:pt>
                <c:pt idx="46">
                  <c:v>3999.46</c:v>
                </c:pt>
                <c:pt idx="47">
                  <c:v>4004.59</c:v>
                </c:pt>
                <c:pt idx="48">
                  <c:v>4015.9</c:v>
                </c:pt>
                <c:pt idx="49">
                  <c:v>4032.86</c:v>
                </c:pt>
                <c:pt idx="50">
                  <c:v>4051.75</c:v>
                </c:pt>
                <c:pt idx="51">
                  <c:v>4068.93</c:v>
                </c:pt>
                <c:pt idx="52">
                  <c:v>4099.53</c:v>
                </c:pt>
                <c:pt idx="53">
                  <c:v>4149.29</c:v>
                </c:pt>
                <c:pt idx="54">
                  <c:v>4208.3</c:v>
                </c:pt>
                <c:pt idx="55">
                  <c:v>4260.72</c:v>
                </c:pt>
                <c:pt idx="56">
                  <c:v>4309.4399999999996</c:v>
                </c:pt>
                <c:pt idx="57">
                  <c:v>4336.84</c:v>
                </c:pt>
                <c:pt idx="58">
                  <c:v>4332.43</c:v>
                </c:pt>
                <c:pt idx="59">
                  <c:v>4302.84</c:v>
                </c:pt>
                <c:pt idx="60">
                  <c:v>4267.34</c:v>
                </c:pt>
                <c:pt idx="61">
                  <c:v>4224.7</c:v>
                </c:pt>
                <c:pt idx="62">
                  <c:v>4159.26</c:v>
                </c:pt>
                <c:pt idx="63">
                  <c:v>4065.98</c:v>
                </c:pt>
                <c:pt idx="64">
                  <c:v>3951.86</c:v>
                </c:pt>
                <c:pt idx="65">
                  <c:v>3828.03</c:v>
                </c:pt>
                <c:pt idx="66">
                  <c:v>3691.22</c:v>
                </c:pt>
                <c:pt idx="67">
                  <c:v>3556.48</c:v>
                </c:pt>
                <c:pt idx="68">
                  <c:v>3432.13</c:v>
                </c:pt>
                <c:pt idx="69">
                  <c:v>3311.17</c:v>
                </c:pt>
                <c:pt idx="70">
                  <c:v>3182.33</c:v>
                </c:pt>
                <c:pt idx="71">
                  <c:v>3052.33</c:v>
                </c:pt>
                <c:pt idx="72">
                  <c:v>2899.94</c:v>
                </c:pt>
                <c:pt idx="73">
                  <c:v>2713.27</c:v>
                </c:pt>
                <c:pt idx="74">
                  <c:v>2506.59</c:v>
                </c:pt>
                <c:pt idx="75">
                  <c:v>2303.4499999999998</c:v>
                </c:pt>
                <c:pt idx="76">
                  <c:v>2097.89</c:v>
                </c:pt>
                <c:pt idx="77">
                  <c:v>1914.39</c:v>
                </c:pt>
                <c:pt idx="78">
                  <c:v>1767.11</c:v>
                </c:pt>
                <c:pt idx="79">
                  <c:v>1644.89</c:v>
                </c:pt>
                <c:pt idx="80">
                  <c:v>1522.35</c:v>
                </c:pt>
                <c:pt idx="81">
                  <c:v>1404.51</c:v>
                </c:pt>
                <c:pt idx="82">
                  <c:v>1290.46</c:v>
                </c:pt>
                <c:pt idx="83">
                  <c:v>1177.21</c:v>
                </c:pt>
                <c:pt idx="84">
                  <c:v>1066.67</c:v>
                </c:pt>
                <c:pt idx="85">
                  <c:v>963.4</c:v>
                </c:pt>
                <c:pt idx="86">
                  <c:v>865.99</c:v>
                </c:pt>
                <c:pt idx="87">
                  <c:v>775.24</c:v>
                </c:pt>
                <c:pt idx="88">
                  <c:v>691.84</c:v>
                </c:pt>
                <c:pt idx="89">
                  <c:v>614.64</c:v>
                </c:pt>
                <c:pt idx="90">
                  <c:v>537.65</c:v>
                </c:pt>
                <c:pt idx="91">
                  <c:v>486.89</c:v>
                </c:pt>
                <c:pt idx="92">
                  <c:v>428.88</c:v>
                </c:pt>
                <c:pt idx="93">
                  <c:v>349.37</c:v>
                </c:pt>
                <c:pt idx="94">
                  <c:v>248.34</c:v>
                </c:pt>
                <c:pt idx="95">
                  <c:v>182.67</c:v>
                </c:pt>
                <c:pt idx="96">
                  <c:v>160</c:v>
                </c:pt>
                <c:pt idx="97">
                  <c:v>131.33000000000001</c:v>
                </c:pt>
                <c:pt idx="98">
                  <c:v>96.66</c:v>
                </c:pt>
                <c:pt idx="99">
                  <c:v>55.97</c:v>
                </c:pt>
                <c:pt idx="100">
                  <c:v>97.1</c:v>
                </c:pt>
              </c:numCache>
            </c:numRef>
          </c:val>
          <c:extLst>
            <c:ext xmlns:c16="http://schemas.microsoft.com/office/drawing/2014/chart" uri="{C3380CC4-5D6E-409C-BE32-E72D297353CC}">
              <c16:uniqueId val="{000000C9-D768-4A4F-9029-E436975692D3}"/>
            </c:ext>
          </c:extLst>
        </c:ser>
        <c:dLbls>
          <c:dLblPos val="outEnd"/>
          <c:showLegendKey val="0"/>
          <c:showVal val="1"/>
          <c:showCatName val="0"/>
          <c:showSerName val="0"/>
          <c:showPercent val="0"/>
          <c:showBubbleSize val="0"/>
        </c:dLbls>
        <c:gapWidth val="65"/>
        <c:overlap val="-27"/>
        <c:axId val="395048272"/>
        <c:axId val="427554368"/>
      </c:barChart>
      <c:catAx>
        <c:axId val="395048272"/>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0"/>
          <a:lstStyle/>
          <a:p>
            <a:pPr>
              <a:defRPr sz="1200">
                <a:solidFill>
                  <a:srgbClr val="474747"/>
                </a:solidFill>
              </a:defRPr>
            </a:pPr>
            <a:endParaRPr lang="en-US"/>
          </a:p>
        </c:txPr>
        <c:crossAx val="427554368"/>
        <c:crosses val="autoZero"/>
        <c:auto val="1"/>
        <c:lblAlgn val="ctr"/>
        <c:lblOffset val="100"/>
        <c:tickLblSkip val="20"/>
        <c:tickMarkSkip val="20"/>
        <c:noMultiLvlLbl val="0"/>
      </c:catAx>
      <c:valAx>
        <c:axId val="427554368"/>
        <c:scaling>
          <c:orientation val="minMax"/>
          <c:max val="5500"/>
          <c:min val="0"/>
        </c:scaling>
        <c:delete val="1"/>
        <c:axPos val="l"/>
        <c:numFmt formatCode="#,##0" sourceLinked="0"/>
        <c:majorTickMark val="out"/>
        <c:minorTickMark val="none"/>
        <c:tickLblPos val="nextTo"/>
        <c:crossAx val="395048272"/>
        <c:crosses val="autoZero"/>
        <c:crossBetween val="between"/>
      </c:valAx>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62535933008374E-2"/>
          <c:y val="0.10601787412728345"/>
          <c:w val="0.85573865766779156"/>
          <c:h val="0.76135190154422705"/>
        </c:manualLayout>
      </c:layout>
      <c:areaChart>
        <c:grouping val="stacked"/>
        <c:varyColors val="0"/>
        <c:ser>
          <c:idx val="0"/>
          <c:order val="0"/>
          <c:tx>
            <c:strRef>
              <c:f>'Existing Home Sales'!$E$6</c:f>
              <c:strCache>
                <c:ptCount val="1"/>
                <c:pt idx="0">
                  <c:v>Existing Home Sales</c:v>
                </c:pt>
              </c:strCache>
            </c:strRef>
          </c:tx>
          <c:spPr>
            <a:solidFill>
              <a:srgbClr val="5E976D"/>
            </a:solidFill>
            <a:ln>
              <a:noFill/>
            </a:ln>
            <a:effectLst/>
          </c:spPr>
          <c:cat>
            <c:numRef>
              <c:f>'Existing Home Sales'!$C$51:$C$76</c:f>
              <c:numCache>
                <c:formatCode>m/d/yyyy</c:formatCode>
                <c:ptCount val="26"/>
                <c:pt idx="0">
                  <c:v>44469</c:v>
                </c:pt>
                <c:pt idx="1">
                  <c:v>44500</c:v>
                </c:pt>
                <c:pt idx="2">
                  <c:v>44530</c:v>
                </c:pt>
                <c:pt idx="3">
                  <c:v>44561</c:v>
                </c:pt>
                <c:pt idx="4">
                  <c:v>44592</c:v>
                </c:pt>
                <c:pt idx="5">
                  <c:v>44620</c:v>
                </c:pt>
                <c:pt idx="6">
                  <c:v>44651</c:v>
                </c:pt>
                <c:pt idx="7">
                  <c:v>44681</c:v>
                </c:pt>
                <c:pt idx="8">
                  <c:v>44712</c:v>
                </c:pt>
                <c:pt idx="9">
                  <c:v>44742</c:v>
                </c:pt>
                <c:pt idx="10">
                  <c:v>44773</c:v>
                </c:pt>
                <c:pt idx="11">
                  <c:v>44804</c:v>
                </c:pt>
                <c:pt idx="12">
                  <c:v>44834</c:v>
                </c:pt>
                <c:pt idx="13">
                  <c:v>44865</c:v>
                </c:pt>
                <c:pt idx="14">
                  <c:v>44895</c:v>
                </c:pt>
                <c:pt idx="15">
                  <c:v>44926</c:v>
                </c:pt>
                <c:pt idx="16">
                  <c:v>44957</c:v>
                </c:pt>
                <c:pt idx="17">
                  <c:v>44985</c:v>
                </c:pt>
                <c:pt idx="18">
                  <c:v>45016</c:v>
                </c:pt>
                <c:pt idx="19">
                  <c:v>45046</c:v>
                </c:pt>
                <c:pt idx="20">
                  <c:v>45077</c:v>
                </c:pt>
                <c:pt idx="21">
                  <c:v>45107</c:v>
                </c:pt>
                <c:pt idx="22">
                  <c:v>45138</c:v>
                </c:pt>
                <c:pt idx="23">
                  <c:v>45169</c:v>
                </c:pt>
                <c:pt idx="24">
                  <c:v>45199</c:v>
                </c:pt>
                <c:pt idx="25">
                  <c:v>45230</c:v>
                </c:pt>
              </c:numCache>
            </c:numRef>
          </c:cat>
          <c:val>
            <c:numRef>
              <c:f>'Existing Home Sales'!$E$51:$E$76</c:f>
              <c:numCache>
                <c:formatCode>#,##0_);\(#,##0\)</c:formatCode>
                <c:ptCount val="26"/>
                <c:pt idx="0">
                  <c:v>5460</c:v>
                </c:pt>
                <c:pt idx="1">
                  <c:v>5510</c:v>
                </c:pt>
                <c:pt idx="2">
                  <c:v>5660</c:v>
                </c:pt>
                <c:pt idx="3">
                  <c:v>5440</c:v>
                </c:pt>
                <c:pt idx="4">
                  <c:v>5620</c:v>
                </c:pt>
                <c:pt idx="5">
                  <c:v>5270</c:v>
                </c:pt>
                <c:pt idx="6">
                  <c:v>5060</c:v>
                </c:pt>
                <c:pt idx="7">
                  <c:v>4960</c:v>
                </c:pt>
                <c:pt idx="8">
                  <c:v>4810</c:v>
                </c:pt>
                <c:pt idx="9">
                  <c:v>4580</c:v>
                </c:pt>
                <c:pt idx="10">
                  <c:v>4360</c:v>
                </c:pt>
                <c:pt idx="11">
                  <c:v>4250</c:v>
                </c:pt>
                <c:pt idx="12">
                  <c:v>4190</c:v>
                </c:pt>
                <c:pt idx="13">
                  <c:v>3960</c:v>
                </c:pt>
                <c:pt idx="14">
                  <c:v>3680</c:v>
                </c:pt>
                <c:pt idx="15">
                  <c:v>3620</c:v>
                </c:pt>
                <c:pt idx="16">
                  <c:v>3590</c:v>
                </c:pt>
                <c:pt idx="17">
                  <c:v>4100</c:v>
                </c:pt>
                <c:pt idx="18">
                  <c:v>3990</c:v>
                </c:pt>
                <c:pt idx="19">
                  <c:v>3860</c:v>
                </c:pt>
                <c:pt idx="20">
                  <c:v>3850</c:v>
                </c:pt>
                <c:pt idx="21">
                  <c:v>3720</c:v>
                </c:pt>
                <c:pt idx="22">
                  <c:v>3650</c:v>
                </c:pt>
                <c:pt idx="23">
                  <c:v>3600</c:v>
                </c:pt>
                <c:pt idx="24">
                  <c:v>3530</c:v>
                </c:pt>
                <c:pt idx="25">
                  <c:v>3380</c:v>
                </c:pt>
              </c:numCache>
            </c:numRef>
          </c:val>
          <c:extLst>
            <c:ext xmlns:c16="http://schemas.microsoft.com/office/drawing/2014/chart" uri="{C3380CC4-5D6E-409C-BE32-E72D297353CC}">
              <c16:uniqueId val="{00000000-2DB7-4B4C-A532-0896E69E14B8}"/>
            </c:ext>
          </c:extLst>
        </c:ser>
        <c:dLbls>
          <c:showLegendKey val="0"/>
          <c:showVal val="0"/>
          <c:showCatName val="0"/>
          <c:showSerName val="0"/>
          <c:showPercent val="0"/>
          <c:showBubbleSize val="0"/>
        </c:dLbls>
        <c:axId val="176638880"/>
        <c:axId val="448418927"/>
      </c:areaChart>
      <c:dateAx>
        <c:axId val="176638880"/>
        <c:scaling>
          <c:orientation val="minMax"/>
        </c:scaling>
        <c:delete val="0"/>
        <c:axPos val="b"/>
        <c:numFmt formatCode="mmm\-yy" sourceLinked="0"/>
        <c:majorTickMark val="out"/>
        <c:minorTickMark val="none"/>
        <c:tickLblPos val="nextTo"/>
        <c:spPr>
          <a:noFill/>
          <a:ln w="9525" cap="flat" cmpd="sng" algn="ctr">
            <a:solidFill>
              <a:srgbClr val="474747"/>
            </a:solidFill>
            <a:round/>
          </a:ln>
          <a:effectLst/>
        </c:spPr>
        <c:txPr>
          <a:bodyPr rot="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48418927"/>
        <c:crosses val="autoZero"/>
        <c:auto val="1"/>
        <c:lblOffset val="100"/>
        <c:baseTimeUnit val="months"/>
        <c:majorUnit val="5"/>
        <c:majorTimeUnit val="months"/>
      </c:dateAx>
      <c:valAx>
        <c:axId val="44841892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6638880"/>
        <c:crosses val="autoZero"/>
        <c:crossBetween val="midCat"/>
        <c:dispUnits>
          <c:builtInUnit val="thousands"/>
        </c:dispUnits>
      </c:valAx>
      <c:spPr>
        <a:noFill/>
        <a:ln>
          <a:noFill/>
        </a:ln>
        <a:effectLst/>
      </c:spPr>
    </c:plotArea>
    <c:plotVisOnly val="1"/>
    <c:dispBlanksAs val="zero"/>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52774653168357E-2"/>
          <c:y val="4.4930737824438606E-2"/>
          <c:w val="0.87492016622922131"/>
          <c:h val="0.82009988334791484"/>
        </c:manualLayout>
      </c:layout>
      <c:lineChart>
        <c:grouping val="standard"/>
        <c:varyColors val="0"/>
        <c:ser>
          <c:idx val="0"/>
          <c:order val="0"/>
          <c:spPr>
            <a:ln w="28575" cap="rnd">
              <a:solidFill>
                <a:srgbClr val="5E976D"/>
              </a:solidFill>
              <a:round/>
            </a:ln>
            <a:effectLst/>
          </c:spPr>
          <c:marker>
            <c:symbol val="none"/>
          </c:marker>
          <c:cat>
            <c:numRef>
              <c:f>'Mortgage Rates'!$C$2448:$C$2756</c:f>
              <c:numCache>
                <c:formatCode>m/d/yyyy</c:formatCode>
                <c:ptCount val="309"/>
                <c:pt idx="0">
                  <c:v>43104</c:v>
                </c:pt>
                <c:pt idx="1">
                  <c:v>43111</c:v>
                </c:pt>
                <c:pt idx="2">
                  <c:v>43118</c:v>
                </c:pt>
                <c:pt idx="3">
                  <c:v>43125</c:v>
                </c:pt>
                <c:pt idx="4">
                  <c:v>43132</c:v>
                </c:pt>
                <c:pt idx="5">
                  <c:v>43139</c:v>
                </c:pt>
                <c:pt idx="6">
                  <c:v>43146</c:v>
                </c:pt>
                <c:pt idx="7">
                  <c:v>43153</c:v>
                </c:pt>
                <c:pt idx="8">
                  <c:v>43160</c:v>
                </c:pt>
                <c:pt idx="9">
                  <c:v>43167</c:v>
                </c:pt>
                <c:pt idx="10">
                  <c:v>43174</c:v>
                </c:pt>
                <c:pt idx="11">
                  <c:v>43181</c:v>
                </c:pt>
                <c:pt idx="12">
                  <c:v>43188</c:v>
                </c:pt>
                <c:pt idx="13">
                  <c:v>43195</c:v>
                </c:pt>
                <c:pt idx="14">
                  <c:v>43202</c:v>
                </c:pt>
                <c:pt idx="15">
                  <c:v>43209</c:v>
                </c:pt>
                <c:pt idx="16">
                  <c:v>43216</c:v>
                </c:pt>
                <c:pt idx="17">
                  <c:v>43223</c:v>
                </c:pt>
                <c:pt idx="18">
                  <c:v>43230</c:v>
                </c:pt>
                <c:pt idx="19">
                  <c:v>43237</c:v>
                </c:pt>
                <c:pt idx="20">
                  <c:v>43244</c:v>
                </c:pt>
                <c:pt idx="21">
                  <c:v>43251</c:v>
                </c:pt>
                <c:pt idx="22">
                  <c:v>43258</c:v>
                </c:pt>
                <c:pt idx="23">
                  <c:v>43265</c:v>
                </c:pt>
                <c:pt idx="24">
                  <c:v>43272</c:v>
                </c:pt>
                <c:pt idx="25">
                  <c:v>43279</c:v>
                </c:pt>
                <c:pt idx="26">
                  <c:v>43286</c:v>
                </c:pt>
                <c:pt idx="27">
                  <c:v>43293</c:v>
                </c:pt>
                <c:pt idx="28">
                  <c:v>43300</c:v>
                </c:pt>
                <c:pt idx="29">
                  <c:v>43307</c:v>
                </c:pt>
                <c:pt idx="30">
                  <c:v>43314</c:v>
                </c:pt>
                <c:pt idx="31">
                  <c:v>43321</c:v>
                </c:pt>
                <c:pt idx="32">
                  <c:v>43328</c:v>
                </c:pt>
                <c:pt idx="33">
                  <c:v>43335</c:v>
                </c:pt>
                <c:pt idx="34">
                  <c:v>43342</c:v>
                </c:pt>
                <c:pt idx="35">
                  <c:v>43349</c:v>
                </c:pt>
                <c:pt idx="36">
                  <c:v>43356</c:v>
                </c:pt>
                <c:pt idx="37">
                  <c:v>43363</c:v>
                </c:pt>
                <c:pt idx="38">
                  <c:v>43370</c:v>
                </c:pt>
                <c:pt idx="39">
                  <c:v>43377</c:v>
                </c:pt>
                <c:pt idx="40">
                  <c:v>43384</c:v>
                </c:pt>
                <c:pt idx="41">
                  <c:v>43391</c:v>
                </c:pt>
                <c:pt idx="42">
                  <c:v>43398</c:v>
                </c:pt>
                <c:pt idx="43">
                  <c:v>43405</c:v>
                </c:pt>
                <c:pt idx="44">
                  <c:v>43412</c:v>
                </c:pt>
                <c:pt idx="45">
                  <c:v>43419</c:v>
                </c:pt>
                <c:pt idx="46">
                  <c:v>43425</c:v>
                </c:pt>
                <c:pt idx="47">
                  <c:v>43433</c:v>
                </c:pt>
                <c:pt idx="48">
                  <c:v>43440</c:v>
                </c:pt>
                <c:pt idx="49">
                  <c:v>43447</c:v>
                </c:pt>
                <c:pt idx="50">
                  <c:v>43454</c:v>
                </c:pt>
                <c:pt idx="51">
                  <c:v>43461</c:v>
                </c:pt>
                <c:pt idx="52">
                  <c:v>43468</c:v>
                </c:pt>
                <c:pt idx="53">
                  <c:v>43475</c:v>
                </c:pt>
                <c:pt idx="54">
                  <c:v>43482</c:v>
                </c:pt>
                <c:pt idx="55">
                  <c:v>43489</c:v>
                </c:pt>
                <c:pt idx="56">
                  <c:v>43496</c:v>
                </c:pt>
                <c:pt idx="57">
                  <c:v>43503</c:v>
                </c:pt>
                <c:pt idx="58">
                  <c:v>43510</c:v>
                </c:pt>
                <c:pt idx="59">
                  <c:v>43517</c:v>
                </c:pt>
                <c:pt idx="60">
                  <c:v>43524</c:v>
                </c:pt>
                <c:pt idx="61">
                  <c:v>43531</c:v>
                </c:pt>
                <c:pt idx="62">
                  <c:v>43538</c:v>
                </c:pt>
                <c:pt idx="63">
                  <c:v>43545</c:v>
                </c:pt>
                <c:pt idx="64">
                  <c:v>43552</c:v>
                </c:pt>
                <c:pt idx="65">
                  <c:v>43559</c:v>
                </c:pt>
                <c:pt idx="66">
                  <c:v>43566</c:v>
                </c:pt>
                <c:pt idx="67">
                  <c:v>43573</c:v>
                </c:pt>
                <c:pt idx="68">
                  <c:v>43580</c:v>
                </c:pt>
                <c:pt idx="69">
                  <c:v>43587</c:v>
                </c:pt>
                <c:pt idx="70">
                  <c:v>43594</c:v>
                </c:pt>
                <c:pt idx="71">
                  <c:v>43601</c:v>
                </c:pt>
                <c:pt idx="72">
                  <c:v>43608</c:v>
                </c:pt>
                <c:pt idx="73">
                  <c:v>43615</c:v>
                </c:pt>
                <c:pt idx="74">
                  <c:v>43622</c:v>
                </c:pt>
                <c:pt idx="75">
                  <c:v>43629</c:v>
                </c:pt>
                <c:pt idx="76">
                  <c:v>43636</c:v>
                </c:pt>
                <c:pt idx="77">
                  <c:v>43643</c:v>
                </c:pt>
                <c:pt idx="78">
                  <c:v>43649</c:v>
                </c:pt>
                <c:pt idx="79">
                  <c:v>43657</c:v>
                </c:pt>
                <c:pt idx="80">
                  <c:v>43664</c:v>
                </c:pt>
                <c:pt idx="81">
                  <c:v>43671</c:v>
                </c:pt>
                <c:pt idx="82">
                  <c:v>43678</c:v>
                </c:pt>
                <c:pt idx="83">
                  <c:v>43685</c:v>
                </c:pt>
                <c:pt idx="84">
                  <c:v>43692</c:v>
                </c:pt>
                <c:pt idx="85">
                  <c:v>43699</c:v>
                </c:pt>
                <c:pt idx="86">
                  <c:v>43706</c:v>
                </c:pt>
                <c:pt idx="87">
                  <c:v>43713</c:v>
                </c:pt>
                <c:pt idx="88">
                  <c:v>43720</c:v>
                </c:pt>
                <c:pt idx="89">
                  <c:v>43727</c:v>
                </c:pt>
                <c:pt idx="90">
                  <c:v>43734</c:v>
                </c:pt>
                <c:pt idx="91">
                  <c:v>43741</c:v>
                </c:pt>
                <c:pt idx="92">
                  <c:v>43748</c:v>
                </c:pt>
                <c:pt idx="93">
                  <c:v>43755</c:v>
                </c:pt>
                <c:pt idx="94">
                  <c:v>43762</c:v>
                </c:pt>
                <c:pt idx="95">
                  <c:v>43769</c:v>
                </c:pt>
                <c:pt idx="96">
                  <c:v>43776</c:v>
                </c:pt>
                <c:pt idx="97">
                  <c:v>43783</c:v>
                </c:pt>
                <c:pt idx="98">
                  <c:v>43790</c:v>
                </c:pt>
                <c:pt idx="99">
                  <c:v>43796</c:v>
                </c:pt>
                <c:pt idx="100">
                  <c:v>43804</c:v>
                </c:pt>
                <c:pt idx="101">
                  <c:v>43811</c:v>
                </c:pt>
                <c:pt idx="102">
                  <c:v>43818</c:v>
                </c:pt>
                <c:pt idx="103">
                  <c:v>43825</c:v>
                </c:pt>
                <c:pt idx="104">
                  <c:v>43832</c:v>
                </c:pt>
                <c:pt idx="105">
                  <c:v>43839</c:v>
                </c:pt>
                <c:pt idx="106">
                  <c:v>43846</c:v>
                </c:pt>
                <c:pt idx="107">
                  <c:v>43853</c:v>
                </c:pt>
                <c:pt idx="108">
                  <c:v>43860</c:v>
                </c:pt>
                <c:pt idx="109">
                  <c:v>43867</c:v>
                </c:pt>
                <c:pt idx="110">
                  <c:v>43874</c:v>
                </c:pt>
                <c:pt idx="111">
                  <c:v>43881</c:v>
                </c:pt>
                <c:pt idx="112">
                  <c:v>43888</c:v>
                </c:pt>
                <c:pt idx="113">
                  <c:v>43895</c:v>
                </c:pt>
                <c:pt idx="114">
                  <c:v>43902</c:v>
                </c:pt>
                <c:pt idx="115">
                  <c:v>43909</c:v>
                </c:pt>
                <c:pt idx="116">
                  <c:v>43916</c:v>
                </c:pt>
                <c:pt idx="117">
                  <c:v>43923</c:v>
                </c:pt>
                <c:pt idx="118">
                  <c:v>43930</c:v>
                </c:pt>
                <c:pt idx="119">
                  <c:v>43937</c:v>
                </c:pt>
                <c:pt idx="120">
                  <c:v>43944</c:v>
                </c:pt>
                <c:pt idx="121">
                  <c:v>43951</c:v>
                </c:pt>
                <c:pt idx="122">
                  <c:v>43958</c:v>
                </c:pt>
                <c:pt idx="123">
                  <c:v>43965</c:v>
                </c:pt>
                <c:pt idx="124">
                  <c:v>43972</c:v>
                </c:pt>
                <c:pt idx="125">
                  <c:v>43979</c:v>
                </c:pt>
                <c:pt idx="126">
                  <c:v>43986</c:v>
                </c:pt>
                <c:pt idx="127">
                  <c:v>43993</c:v>
                </c:pt>
                <c:pt idx="128">
                  <c:v>44000</c:v>
                </c:pt>
                <c:pt idx="129">
                  <c:v>44007</c:v>
                </c:pt>
                <c:pt idx="130">
                  <c:v>44014</c:v>
                </c:pt>
                <c:pt idx="131">
                  <c:v>44021</c:v>
                </c:pt>
                <c:pt idx="132">
                  <c:v>44028</c:v>
                </c:pt>
                <c:pt idx="133">
                  <c:v>44035</c:v>
                </c:pt>
                <c:pt idx="134">
                  <c:v>44042</c:v>
                </c:pt>
                <c:pt idx="135">
                  <c:v>44049</c:v>
                </c:pt>
                <c:pt idx="136">
                  <c:v>44056</c:v>
                </c:pt>
                <c:pt idx="137">
                  <c:v>44063</c:v>
                </c:pt>
                <c:pt idx="138">
                  <c:v>44070</c:v>
                </c:pt>
                <c:pt idx="139">
                  <c:v>44077</c:v>
                </c:pt>
                <c:pt idx="140">
                  <c:v>44084</c:v>
                </c:pt>
                <c:pt idx="141">
                  <c:v>44091</c:v>
                </c:pt>
                <c:pt idx="142">
                  <c:v>44098</c:v>
                </c:pt>
                <c:pt idx="143">
                  <c:v>44105</c:v>
                </c:pt>
                <c:pt idx="144">
                  <c:v>44112</c:v>
                </c:pt>
                <c:pt idx="145">
                  <c:v>44119</c:v>
                </c:pt>
                <c:pt idx="146">
                  <c:v>44126</c:v>
                </c:pt>
                <c:pt idx="147">
                  <c:v>44133</c:v>
                </c:pt>
                <c:pt idx="148">
                  <c:v>44140</c:v>
                </c:pt>
                <c:pt idx="149">
                  <c:v>44147</c:v>
                </c:pt>
                <c:pt idx="150">
                  <c:v>44154</c:v>
                </c:pt>
                <c:pt idx="151">
                  <c:v>44160</c:v>
                </c:pt>
                <c:pt idx="152">
                  <c:v>44168</c:v>
                </c:pt>
                <c:pt idx="153">
                  <c:v>44175</c:v>
                </c:pt>
                <c:pt idx="154">
                  <c:v>44182</c:v>
                </c:pt>
                <c:pt idx="155">
                  <c:v>44189</c:v>
                </c:pt>
                <c:pt idx="156">
                  <c:v>44196</c:v>
                </c:pt>
                <c:pt idx="157">
                  <c:v>44203</c:v>
                </c:pt>
                <c:pt idx="158">
                  <c:v>44210</c:v>
                </c:pt>
                <c:pt idx="159">
                  <c:v>44217</c:v>
                </c:pt>
                <c:pt idx="160">
                  <c:v>44224</c:v>
                </c:pt>
                <c:pt idx="161">
                  <c:v>44231</c:v>
                </c:pt>
                <c:pt idx="162">
                  <c:v>44238</c:v>
                </c:pt>
                <c:pt idx="163">
                  <c:v>44245</c:v>
                </c:pt>
                <c:pt idx="164">
                  <c:v>44252</c:v>
                </c:pt>
                <c:pt idx="165">
                  <c:v>44259</c:v>
                </c:pt>
                <c:pt idx="166">
                  <c:v>44266</c:v>
                </c:pt>
                <c:pt idx="167">
                  <c:v>44273</c:v>
                </c:pt>
                <c:pt idx="168">
                  <c:v>44280</c:v>
                </c:pt>
                <c:pt idx="169">
                  <c:v>44287</c:v>
                </c:pt>
                <c:pt idx="170">
                  <c:v>44294</c:v>
                </c:pt>
                <c:pt idx="171">
                  <c:v>44301</c:v>
                </c:pt>
                <c:pt idx="172">
                  <c:v>44308</c:v>
                </c:pt>
                <c:pt idx="173">
                  <c:v>44315</c:v>
                </c:pt>
                <c:pt idx="174">
                  <c:v>44322</c:v>
                </c:pt>
                <c:pt idx="175">
                  <c:v>44329</c:v>
                </c:pt>
                <c:pt idx="176">
                  <c:v>44336</c:v>
                </c:pt>
                <c:pt idx="177">
                  <c:v>44343</c:v>
                </c:pt>
                <c:pt idx="178">
                  <c:v>44350</c:v>
                </c:pt>
                <c:pt idx="179">
                  <c:v>44357</c:v>
                </c:pt>
                <c:pt idx="180">
                  <c:v>44364</c:v>
                </c:pt>
                <c:pt idx="181">
                  <c:v>44371</c:v>
                </c:pt>
                <c:pt idx="182">
                  <c:v>44378</c:v>
                </c:pt>
                <c:pt idx="183">
                  <c:v>44385</c:v>
                </c:pt>
                <c:pt idx="184">
                  <c:v>44392</c:v>
                </c:pt>
                <c:pt idx="185">
                  <c:v>44399</c:v>
                </c:pt>
                <c:pt idx="186">
                  <c:v>44406</c:v>
                </c:pt>
                <c:pt idx="187">
                  <c:v>44413</c:v>
                </c:pt>
                <c:pt idx="188">
                  <c:v>44420</c:v>
                </c:pt>
                <c:pt idx="189">
                  <c:v>44427</c:v>
                </c:pt>
                <c:pt idx="190">
                  <c:v>44434</c:v>
                </c:pt>
                <c:pt idx="191">
                  <c:v>44441</c:v>
                </c:pt>
                <c:pt idx="192">
                  <c:v>44448</c:v>
                </c:pt>
                <c:pt idx="193">
                  <c:v>44455</c:v>
                </c:pt>
                <c:pt idx="194">
                  <c:v>44462</c:v>
                </c:pt>
                <c:pt idx="195">
                  <c:v>44469</c:v>
                </c:pt>
                <c:pt idx="196">
                  <c:v>44476</c:v>
                </c:pt>
                <c:pt idx="197">
                  <c:v>44483</c:v>
                </c:pt>
                <c:pt idx="198">
                  <c:v>44490</c:v>
                </c:pt>
                <c:pt idx="199">
                  <c:v>44497</c:v>
                </c:pt>
                <c:pt idx="200">
                  <c:v>44504</c:v>
                </c:pt>
                <c:pt idx="201">
                  <c:v>44510</c:v>
                </c:pt>
                <c:pt idx="202">
                  <c:v>44518</c:v>
                </c:pt>
                <c:pt idx="203">
                  <c:v>44524</c:v>
                </c:pt>
                <c:pt idx="204">
                  <c:v>44532</c:v>
                </c:pt>
                <c:pt idx="205">
                  <c:v>44539</c:v>
                </c:pt>
                <c:pt idx="206">
                  <c:v>44546</c:v>
                </c:pt>
                <c:pt idx="207">
                  <c:v>44553</c:v>
                </c:pt>
                <c:pt idx="208">
                  <c:v>44560</c:v>
                </c:pt>
                <c:pt idx="209">
                  <c:v>44567</c:v>
                </c:pt>
                <c:pt idx="210">
                  <c:v>44574</c:v>
                </c:pt>
                <c:pt idx="211">
                  <c:v>44581</c:v>
                </c:pt>
                <c:pt idx="212">
                  <c:v>44588</c:v>
                </c:pt>
                <c:pt idx="213">
                  <c:v>44595</c:v>
                </c:pt>
                <c:pt idx="214">
                  <c:v>44602</c:v>
                </c:pt>
                <c:pt idx="215">
                  <c:v>44609</c:v>
                </c:pt>
                <c:pt idx="216">
                  <c:v>44616</c:v>
                </c:pt>
                <c:pt idx="217">
                  <c:v>44623</c:v>
                </c:pt>
                <c:pt idx="218">
                  <c:v>44630</c:v>
                </c:pt>
                <c:pt idx="219">
                  <c:v>44637</c:v>
                </c:pt>
                <c:pt idx="220">
                  <c:v>44644</c:v>
                </c:pt>
                <c:pt idx="221">
                  <c:v>44651</c:v>
                </c:pt>
                <c:pt idx="222">
                  <c:v>44658</c:v>
                </c:pt>
                <c:pt idx="223">
                  <c:v>44665</c:v>
                </c:pt>
                <c:pt idx="224">
                  <c:v>44672</c:v>
                </c:pt>
                <c:pt idx="225">
                  <c:v>44679</c:v>
                </c:pt>
                <c:pt idx="226">
                  <c:v>44686</c:v>
                </c:pt>
                <c:pt idx="227">
                  <c:v>44693</c:v>
                </c:pt>
                <c:pt idx="228">
                  <c:v>44700</c:v>
                </c:pt>
                <c:pt idx="229">
                  <c:v>44707</c:v>
                </c:pt>
                <c:pt idx="230">
                  <c:v>44714</c:v>
                </c:pt>
                <c:pt idx="231">
                  <c:v>44721</c:v>
                </c:pt>
                <c:pt idx="232">
                  <c:v>44728</c:v>
                </c:pt>
                <c:pt idx="233">
                  <c:v>44735</c:v>
                </c:pt>
                <c:pt idx="234">
                  <c:v>44742</c:v>
                </c:pt>
                <c:pt idx="235">
                  <c:v>44749</c:v>
                </c:pt>
                <c:pt idx="236">
                  <c:v>44756</c:v>
                </c:pt>
                <c:pt idx="237">
                  <c:v>44763</c:v>
                </c:pt>
                <c:pt idx="238">
                  <c:v>44770</c:v>
                </c:pt>
                <c:pt idx="239">
                  <c:v>44777</c:v>
                </c:pt>
                <c:pt idx="240">
                  <c:v>44784</c:v>
                </c:pt>
                <c:pt idx="241">
                  <c:v>44791</c:v>
                </c:pt>
                <c:pt idx="242">
                  <c:v>44798</c:v>
                </c:pt>
                <c:pt idx="243">
                  <c:v>44805</c:v>
                </c:pt>
                <c:pt idx="244">
                  <c:v>44812</c:v>
                </c:pt>
                <c:pt idx="245">
                  <c:v>44819</c:v>
                </c:pt>
                <c:pt idx="246">
                  <c:v>44826</c:v>
                </c:pt>
                <c:pt idx="247">
                  <c:v>44833</c:v>
                </c:pt>
                <c:pt idx="248">
                  <c:v>44840</c:v>
                </c:pt>
                <c:pt idx="249">
                  <c:v>44847</c:v>
                </c:pt>
                <c:pt idx="250">
                  <c:v>44854</c:v>
                </c:pt>
                <c:pt idx="251">
                  <c:v>44861</c:v>
                </c:pt>
                <c:pt idx="252">
                  <c:v>44868</c:v>
                </c:pt>
                <c:pt idx="253">
                  <c:v>44875</c:v>
                </c:pt>
                <c:pt idx="254">
                  <c:v>44882</c:v>
                </c:pt>
                <c:pt idx="255">
                  <c:v>44888</c:v>
                </c:pt>
                <c:pt idx="256">
                  <c:v>44896</c:v>
                </c:pt>
                <c:pt idx="257">
                  <c:v>44903</c:v>
                </c:pt>
                <c:pt idx="258">
                  <c:v>44910</c:v>
                </c:pt>
                <c:pt idx="259">
                  <c:v>44917</c:v>
                </c:pt>
                <c:pt idx="260">
                  <c:v>44924</c:v>
                </c:pt>
                <c:pt idx="261">
                  <c:v>44931</c:v>
                </c:pt>
                <c:pt idx="262">
                  <c:v>44938</c:v>
                </c:pt>
                <c:pt idx="263">
                  <c:v>44945</c:v>
                </c:pt>
                <c:pt idx="264">
                  <c:v>44952</c:v>
                </c:pt>
                <c:pt idx="265">
                  <c:v>44959</c:v>
                </c:pt>
                <c:pt idx="266">
                  <c:v>44966</c:v>
                </c:pt>
                <c:pt idx="267">
                  <c:v>44973</c:v>
                </c:pt>
                <c:pt idx="268">
                  <c:v>44980</c:v>
                </c:pt>
                <c:pt idx="269">
                  <c:v>44987</c:v>
                </c:pt>
                <c:pt idx="270">
                  <c:v>44994</c:v>
                </c:pt>
                <c:pt idx="271">
                  <c:v>45001</c:v>
                </c:pt>
                <c:pt idx="272">
                  <c:v>45008</c:v>
                </c:pt>
                <c:pt idx="273">
                  <c:v>45015</c:v>
                </c:pt>
                <c:pt idx="274">
                  <c:v>45022</c:v>
                </c:pt>
                <c:pt idx="275">
                  <c:v>45029</c:v>
                </c:pt>
                <c:pt idx="276">
                  <c:v>45036</c:v>
                </c:pt>
                <c:pt idx="277">
                  <c:v>45043</c:v>
                </c:pt>
                <c:pt idx="278">
                  <c:v>45050</c:v>
                </c:pt>
                <c:pt idx="279">
                  <c:v>45057</c:v>
                </c:pt>
                <c:pt idx="280">
                  <c:v>45064</c:v>
                </c:pt>
                <c:pt idx="281">
                  <c:v>45071</c:v>
                </c:pt>
                <c:pt idx="282">
                  <c:v>45078</c:v>
                </c:pt>
                <c:pt idx="283">
                  <c:v>45085</c:v>
                </c:pt>
                <c:pt idx="284">
                  <c:v>45092</c:v>
                </c:pt>
                <c:pt idx="285">
                  <c:v>45099</c:v>
                </c:pt>
                <c:pt idx="286">
                  <c:v>45106</c:v>
                </c:pt>
                <c:pt idx="287">
                  <c:v>45113</c:v>
                </c:pt>
                <c:pt idx="288">
                  <c:v>45120</c:v>
                </c:pt>
                <c:pt idx="289">
                  <c:v>45127</c:v>
                </c:pt>
                <c:pt idx="290">
                  <c:v>45134</c:v>
                </c:pt>
                <c:pt idx="291">
                  <c:v>45141</c:v>
                </c:pt>
                <c:pt idx="292">
                  <c:v>45148</c:v>
                </c:pt>
                <c:pt idx="293">
                  <c:v>45155</c:v>
                </c:pt>
                <c:pt idx="294">
                  <c:v>45162</c:v>
                </c:pt>
                <c:pt idx="295">
                  <c:v>45169</c:v>
                </c:pt>
                <c:pt idx="296">
                  <c:v>45176</c:v>
                </c:pt>
                <c:pt idx="297">
                  <c:v>45183</c:v>
                </c:pt>
                <c:pt idx="298">
                  <c:v>45190</c:v>
                </c:pt>
                <c:pt idx="299">
                  <c:v>45197</c:v>
                </c:pt>
                <c:pt idx="300">
                  <c:v>45204</c:v>
                </c:pt>
                <c:pt idx="301">
                  <c:v>45211</c:v>
                </c:pt>
                <c:pt idx="302">
                  <c:v>45218</c:v>
                </c:pt>
                <c:pt idx="303">
                  <c:v>45225</c:v>
                </c:pt>
                <c:pt idx="304">
                  <c:v>45232</c:v>
                </c:pt>
                <c:pt idx="305">
                  <c:v>45239</c:v>
                </c:pt>
                <c:pt idx="306">
                  <c:v>45246</c:v>
                </c:pt>
                <c:pt idx="307">
                  <c:v>45252</c:v>
                </c:pt>
                <c:pt idx="308">
                  <c:v>45260</c:v>
                </c:pt>
              </c:numCache>
            </c:numRef>
          </c:cat>
          <c:val>
            <c:numRef>
              <c:f>'Mortgage Rates'!$D$2448:$D$2756</c:f>
              <c:numCache>
                <c:formatCode>0.0%</c:formatCode>
                <c:ptCount val="309"/>
                <c:pt idx="0">
                  <c:v>3.95E-2</c:v>
                </c:pt>
                <c:pt idx="1">
                  <c:v>3.9900000000000005E-2</c:v>
                </c:pt>
                <c:pt idx="2">
                  <c:v>4.0399999999999998E-2</c:v>
                </c:pt>
                <c:pt idx="3">
                  <c:v>4.1500000000000002E-2</c:v>
                </c:pt>
                <c:pt idx="4">
                  <c:v>4.2199999999999994E-2</c:v>
                </c:pt>
                <c:pt idx="5">
                  <c:v>4.3200000000000002E-2</c:v>
                </c:pt>
                <c:pt idx="6">
                  <c:v>4.3799999999999999E-2</c:v>
                </c:pt>
                <c:pt idx="7">
                  <c:v>4.4000000000000004E-2</c:v>
                </c:pt>
                <c:pt idx="8">
                  <c:v>4.4299999999999999E-2</c:v>
                </c:pt>
                <c:pt idx="9">
                  <c:v>4.4600000000000001E-2</c:v>
                </c:pt>
                <c:pt idx="10">
                  <c:v>4.4400000000000002E-2</c:v>
                </c:pt>
                <c:pt idx="11">
                  <c:v>4.4500000000000005E-2</c:v>
                </c:pt>
                <c:pt idx="12">
                  <c:v>4.4400000000000002E-2</c:v>
                </c:pt>
                <c:pt idx="13">
                  <c:v>4.4000000000000004E-2</c:v>
                </c:pt>
                <c:pt idx="14">
                  <c:v>4.4199999999999996E-2</c:v>
                </c:pt>
                <c:pt idx="15">
                  <c:v>4.4699999999999997E-2</c:v>
                </c:pt>
                <c:pt idx="16">
                  <c:v>4.58E-2</c:v>
                </c:pt>
                <c:pt idx="17">
                  <c:v>4.5499999999999999E-2</c:v>
                </c:pt>
                <c:pt idx="18">
                  <c:v>4.5499999999999999E-2</c:v>
                </c:pt>
                <c:pt idx="19">
                  <c:v>4.6100000000000002E-2</c:v>
                </c:pt>
                <c:pt idx="20">
                  <c:v>4.6600000000000003E-2</c:v>
                </c:pt>
                <c:pt idx="21">
                  <c:v>4.5599999999999995E-2</c:v>
                </c:pt>
                <c:pt idx="22">
                  <c:v>4.5400000000000003E-2</c:v>
                </c:pt>
                <c:pt idx="23">
                  <c:v>4.6199999999999998E-2</c:v>
                </c:pt>
                <c:pt idx="24">
                  <c:v>4.5700000000000005E-2</c:v>
                </c:pt>
                <c:pt idx="25">
                  <c:v>4.5499999999999999E-2</c:v>
                </c:pt>
                <c:pt idx="26">
                  <c:v>4.5199999999999997E-2</c:v>
                </c:pt>
                <c:pt idx="27">
                  <c:v>4.53E-2</c:v>
                </c:pt>
                <c:pt idx="28">
                  <c:v>4.5199999999999997E-2</c:v>
                </c:pt>
                <c:pt idx="29">
                  <c:v>4.5400000000000003E-2</c:v>
                </c:pt>
                <c:pt idx="30">
                  <c:v>4.5999999999999999E-2</c:v>
                </c:pt>
                <c:pt idx="31">
                  <c:v>4.5899999999999996E-2</c:v>
                </c:pt>
                <c:pt idx="32">
                  <c:v>4.53E-2</c:v>
                </c:pt>
                <c:pt idx="33">
                  <c:v>4.5100000000000001E-2</c:v>
                </c:pt>
                <c:pt idx="34">
                  <c:v>4.5199999999999997E-2</c:v>
                </c:pt>
                <c:pt idx="35">
                  <c:v>4.5400000000000003E-2</c:v>
                </c:pt>
                <c:pt idx="36">
                  <c:v>4.5999999999999999E-2</c:v>
                </c:pt>
                <c:pt idx="37">
                  <c:v>4.6500000000000007E-2</c:v>
                </c:pt>
                <c:pt idx="38">
                  <c:v>4.7199999999999999E-2</c:v>
                </c:pt>
                <c:pt idx="39">
                  <c:v>4.7100000000000003E-2</c:v>
                </c:pt>
                <c:pt idx="40">
                  <c:v>4.9000000000000002E-2</c:v>
                </c:pt>
                <c:pt idx="41">
                  <c:v>4.8499999999999995E-2</c:v>
                </c:pt>
                <c:pt idx="42">
                  <c:v>4.8600000000000004E-2</c:v>
                </c:pt>
                <c:pt idx="43">
                  <c:v>4.8300000000000003E-2</c:v>
                </c:pt>
                <c:pt idx="44">
                  <c:v>4.9400000000000006E-2</c:v>
                </c:pt>
                <c:pt idx="45">
                  <c:v>4.9400000000000006E-2</c:v>
                </c:pt>
                <c:pt idx="46">
                  <c:v>4.8099999999999997E-2</c:v>
                </c:pt>
                <c:pt idx="47">
                  <c:v>4.8099999999999997E-2</c:v>
                </c:pt>
                <c:pt idx="48">
                  <c:v>4.7500000000000001E-2</c:v>
                </c:pt>
                <c:pt idx="49">
                  <c:v>4.6300000000000001E-2</c:v>
                </c:pt>
                <c:pt idx="50">
                  <c:v>4.6199999999999998E-2</c:v>
                </c:pt>
                <c:pt idx="51">
                  <c:v>4.5499999999999999E-2</c:v>
                </c:pt>
                <c:pt idx="52">
                  <c:v>4.5100000000000001E-2</c:v>
                </c:pt>
                <c:pt idx="53">
                  <c:v>4.4500000000000005E-2</c:v>
                </c:pt>
                <c:pt idx="54">
                  <c:v>4.4500000000000005E-2</c:v>
                </c:pt>
                <c:pt idx="55">
                  <c:v>4.4500000000000005E-2</c:v>
                </c:pt>
                <c:pt idx="56">
                  <c:v>4.4600000000000001E-2</c:v>
                </c:pt>
                <c:pt idx="57">
                  <c:v>4.41E-2</c:v>
                </c:pt>
                <c:pt idx="58">
                  <c:v>4.3700000000000003E-2</c:v>
                </c:pt>
                <c:pt idx="59">
                  <c:v>4.3499999999999997E-2</c:v>
                </c:pt>
                <c:pt idx="60">
                  <c:v>4.3499999999999997E-2</c:v>
                </c:pt>
                <c:pt idx="61">
                  <c:v>4.41E-2</c:v>
                </c:pt>
                <c:pt idx="62">
                  <c:v>4.3099999999999999E-2</c:v>
                </c:pt>
                <c:pt idx="63">
                  <c:v>4.2800000000000005E-2</c:v>
                </c:pt>
                <c:pt idx="64">
                  <c:v>4.0599999999999997E-2</c:v>
                </c:pt>
                <c:pt idx="65">
                  <c:v>4.0800000000000003E-2</c:v>
                </c:pt>
                <c:pt idx="66">
                  <c:v>4.1200000000000001E-2</c:v>
                </c:pt>
                <c:pt idx="67">
                  <c:v>4.1700000000000001E-2</c:v>
                </c:pt>
                <c:pt idx="68">
                  <c:v>4.2000000000000003E-2</c:v>
                </c:pt>
                <c:pt idx="69">
                  <c:v>4.1399999999999999E-2</c:v>
                </c:pt>
                <c:pt idx="70">
                  <c:v>4.0999999999999995E-2</c:v>
                </c:pt>
                <c:pt idx="71">
                  <c:v>4.07E-2</c:v>
                </c:pt>
                <c:pt idx="72">
                  <c:v>4.0599999999999997E-2</c:v>
                </c:pt>
                <c:pt idx="73">
                  <c:v>3.9900000000000005E-2</c:v>
                </c:pt>
                <c:pt idx="74">
                  <c:v>3.8199999999999998E-2</c:v>
                </c:pt>
                <c:pt idx="75">
                  <c:v>3.8199999999999998E-2</c:v>
                </c:pt>
                <c:pt idx="76">
                  <c:v>3.8399999999999997E-2</c:v>
                </c:pt>
                <c:pt idx="77">
                  <c:v>3.73E-2</c:v>
                </c:pt>
                <c:pt idx="78">
                  <c:v>3.7499999999999999E-2</c:v>
                </c:pt>
                <c:pt idx="79">
                  <c:v>3.7499999999999999E-2</c:v>
                </c:pt>
                <c:pt idx="80">
                  <c:v>3.8100000000000002E-2</c:v>
                </c:pt>
                <c:pt idx="81">
                  <c:v>3.7499999999999999E-2</c:v>
                </c:pt>
                <c:pt idx="82">
                  <c:v>3.7499999999999999E-2</c:v>
                </c:pt>
                <c:pt idx="83">
                  <c:v>3.6000000000000004E-2</c:v>
                </c:pt>
                <c:pt idx="84">
                  <c:v>3.6000000000000004E-2</c:v>
                </c:pt>
                <c:pt idx="85">
                  <c:v>3.5499999999999997E-2</c:v>
                </c:pt>
                <c:pt idx="86">
                  <c:v>3.5799999999999998E-2</c:v>
                </c:pt>
                <c:pt idx="87">
                  <c:v>3.49E-2</c:v>
                </c:pt>
                <c:pt idx="88">
                  <c:v>3.56E-2</c:v>
                </c:pt>
                <c:pt idx="89">
                  <c:v>3.73E-2</c:v>
                </c:pt>
                <c:pt idx="90">
                  <c:v>3.6400000000000002E-2</c:v>
                </c:pt>
                <c:pt idx="91">
                  <c:v>3.6499999999999998E-2</c:v>
                </c:pt>
                <c:pt idx="92">
                  <c:v>3.5699999999999996E-2</c:v>
                </c:pt>
                <c:pt idx="93">
                  <c:v>3.6900000000000002E-2</c:v>
                </c:pt>
                <c:pt idx="94">
                  <c:v>3.7499999999999999E-2</c:v>
                </c:pt>
                <c:pt idx="95">
                  <c:v>3.78E-2</c:v>
                </c:pt>
                <c:pt idx="96">
                  <c:v>3.6900000000000002E-2</c:v>
                </c:pt>
                <c:pt idx="97">
                  <c:v>3.7499999999999999E-2</c:v>
                </c:pt>
                <c:pt idx="98">
                  <c:v>3.6600000000000001E-2</c:v>
                </c:pt>
                <c:pt idx="99">
                  <c:v>3.6799999999999999E-2</c:v>
                </c:pt>
                <c:pt idx="100">
                  <c:v>3.6799999999999999E-2</c:v>
                </c:pt>
                <c:pt idx="101">
                  <c:v>3.73E-2</c:v>
                </c:pt>
                <c:pt idx="102">
                  <c:v>3.73E-2</c:v>
                </c:pt>
                <c:pt idx="103">
                  <c:v>3.7400000000000003E-2</c:v>
                </c:pt>
                <c:pt idx="104">
                  <c:v>3.7200000000000004E-2</c:v>
                </c:pt>
                <c:pt idx="105">
                  <c:v>3.6400000000000002E-2</c:v>
                </c:pt>
                <c:pt idx="106">
                  <c:v>3.6499999999999998E-2</c:v>
                </c:pt>
                <c:pt idx="107">
                  <c:v>3.6000000000000004E-2</c:v>
                </c:pt>
                <c:pt idx="108">
                  <c:v>3.5099999999999999E-2</c:v>
                </c:pt>
                <c:pt idx="109">
                  <c:v>3.4500000000000003E-2</c:v>
                </c:pt>
                <c:pt idx="110">
                  <c:v>3.4700000000000002E-2</c:v>
                </c:pt>
                <c:pt idx="111">
                  <c:v>3.49E-2</c:v>
                </c:pt>
                <c:pt idx="112">
                  <c:v>3.4500000000000003E-2</c:v>
                </c:pt>
                <c:pt idx="113">
                  <c:v>3.2899999999999999E-2</c:v>
                </c:pt>
                <c:pt idx="114">
                  <c:v>3.3599999999999998E-2</c:v>
                </c:pt>
                <c:pt idx="115">
                  <c:v>3.6499999999999998E-2</c:v>
                </c:pt>
                <c:pt idx="116">
                  <c:v>3.5000000000000003E-2</c:v>
                </c:pt>
                <c:pt idx="117">
                  <c:v>3.3300000000000003E-2</c:v>
                </c:pt>
                <c:pt idx="118">
                  <c:v>3.3300000000000003E-2</c:v>
                </c:pt>
                <c:pt idx="119">
                  <c:v>3.3099999999999997E-2</c:v>
                </c:pt>
                <c:pt idx="120">
                  <c:v>3.3300000000000003E-2</c:v>
                </c:pt>
                <c:pt idx="121">
                  <c:v>3.2300000000000002E-2</c:v>
                </c:pt>
                <c:pt idx="122">
                  <c:v>3.2599999999999997E-2</c:v>
                </c:pt>
                <c:pt idx="123">
                  <c:v>3.2799999999999996E-2</c:v>
                </c:pt>
                <c:pt idx="124">
                  <c:v>3.2400000000000005E-2</c:v>
                </c:pt>
                <c:pt idx="125">
                  <c:v>3.15E-2</c:v>
                </c:pt>
                <c:pt idx="126">
                  <c:v>3.1800000000000002E-2</c:v>
                </c:pt>
                <c:pt idx="127">
                  <c:v>3.2099999999999997E-2</c:v>
                </c:pt>
                <c:pt idx="128">
                  <c:v>3.1300000000000001E-2</c:v>
                </c:pt>
                <c:pt idx="129">
                  <c:v>3.1300000000000001E-2</c:v>
                </c:pt>
                <c:pt idx="130">
                  <c:v>3.0699999999999998E-2</c:v>
                </c:pt>
                <c:pt idx="131">
                  <c:v>3.0299999999999997E-2</c:v>
                </c:pt>
                <c:pt idx="132">
                  <c:v>2.98E-2</c:v>
                </c:pt>
                <c:pt idx="133">
                  <c:v>3.0099999999999998E-2</c:v>
                </c:pt>
                <c:pt idx="134">
                  <c:v>2.9900000000000003E-2</c:v>
                </c:pt>
                <c:pt idx="135">
                  <c:v>2.8799999999999999E-2</c:v>
                </c:pt>
                <c:pt idx="136">
                  <c:v>2.9600000000000001E-2</c:v>
                </c:pt>
                <c:pt idx="137">
                  <c:v>2.9900000000000003E-2</c:v>
                </c:pt>
                <c:pt idx="138">
                  <c:v>2.9100000000000001E-2</c:v>
                </c:pt>
                <c:pt idx="139">
                  <c:v>2.9300000000000003E-2</c:v>
                </c:pt>
                <c:pt idx="140">
                  <c:v>2.86E-2</c:v>
                </c:pt>
                <c:pt idx="141">
                  <c:v>2.87E-2</c:v>
                </c:pt>
                <c:pt idx="142">
                  <c:v>2.8999999999999998E-2</c:v>
                </c:pt>
                <c:pt idx="143">
                  <c:v>2.8799999999999999E-2</c:v>
                </c:pt>
                <c:pt idx="144">
                  <c:v>2.87E-2</c:v>
                </c:pt>
                <c:pt idx="145">
                  <c:v>2.81E-2</c:v>
                </c:pt>
                <c:pt idx="146">
                  <c:v>2.7999999999999997E-2</c:v>
                </c:pt>
                <c:pt idx="147">
                  <c:v>2.81E-2</c:v>
                </c:pt>
                <c:pt idx="148">
                  <c:v>2.7799999999999998E-2</c:v>
                </c:pt>
                <c:pt idx="149">
                  <c:v>2.8399999999999998E-2</c:v>
                </c:pt>
                <c:pt idx="150">
                  <c:v>2.7200000000000002E-2</c:v>
                </c:pt>
                <c:pt idx="151">
                  <c:v>2.7200000000000002E-2</c:v>
                </c:pt>
                <c:pt idx="152">
                  <c:v>2.7099999999999999E-2</c:v>
                </c:pt>
                <c:pt idx="153">
                  <c:v>2.7099999999999999E-2</c:v>
                </c:pt>
                <c:pt idx="154">
                  <c:v>2.6699999999999998E-2</c:v>
                </c:pt>
                <c:pt idx="155">
                  <c:v>2.6600000000000002E-2</c:v>
                </c:pt>
                <c:pt idx="156">
                  <c:v>2.6699999999999998E-2</c:v>
                </c:pt>
                <c:pt idx="157">
                  <c:v>2.6499999999999999E-2</c:v>
                </c:pt>
                <c:pt idx="158">
                  <c:v>2.7900000000000001E-2</c:v>
                </c:pt>
                <c:pt idx="159">
                  <c:v>2.7699999999999999E-2</c:v>
                </c:pt>
                <c:pt idx="160">
                  <c:v>2.7300000000000001E-2</c:v>
                </c:pt>
                <c:pt idx="161">
                  <c:v>2.7300000000000001E-2</c:v>
                </c:pt>
                <c:pt idx="162">
                  <c:v>2.7300000000000001E-2</c:v>
                </c:pt>
                <c:pt idx="163">
                  <c:v>2.81E-2</c:v>
                </c:pt>
                <c:pt idx="164">
                  <c:v>2.9700000000000001E-2</c:v>
                </c:pt>
                <c:pt idx="165">
                  <c:v>3.0200000000000001E-2</c:v>
                </c:pt>
                <c:pt idx="166">
                  <c:v>3.0499999999999999E-2</c:v>
                </c:pt>
                <c:pt idx="167">
                  <c:v>3.0899999999999997E-2</c:v>
                </c:pt>
                <c:pt idx="168">
                  <c:v>3.1699999999999999E-2</c:v>
                </c:pt>
                <c:pt idx="169">
                  <c:v>3.1800000000000002E-2</c:v>
                </c:pt>
                <c:pt idx="170">
                  <c:v>3.1300000000000001E-2</c:v>
                </c:pt>
                <c:pt idx="171">
                  <c:v>3.04E-2</c:v>
                </c:pt>
                <c:pt idx="172">
                  <c:v>2.9700000000000001E-2</c:v>
                </c:pt>
                <c:pt idx="173">
                  <c:v>2.98E-2</c:v>
                </c:pt>
                <c:pt idx="174">
                  <c:v>2.9600000000000001E-2</c:v>
                </c:pt>
                <c:pt idx="175">
                  <c:v>2.9399999999999999E-2</c:v>
                </c:pt>
                <c:pt idx="176">
                  <c:v>0.03</c:v>
                </c:pt>
                <c:pt idx="177">
                  <c:v>2.9500000000000002E-2</c:v>
                </c:pt>
                <c:pt idx="178">
                  <c:v>2.9900000000000003E-2</c:v>
                </c:pt>
                <c:pt idx="179">
                  <c:v>2.9600000000000001E-2</c:v>
                </c:pt>
                <c:pt idx="180">
                  <c:v>2.9300000000000003E-2</c:v>
                </c:pt>
                <c:pt idx="181">
                  <c:v>3.0200000000000001E-2</c:v>
                </c:pt>
                <c:pt idx="182">
                  <c:v>2.98E-2</c:v>
                </c:pt>
                <c:pt idx="183">
                  <c:v>2.8999999999999998E-2</c:v>
                </c:pt>
                <c:pt idx="184">
                  <c:v>2.8799999999999999E-2</c:v>
                </c:pt>
                <c:pt idx="185">
                  <c:v>2.7799999999999998E-2</c:v>
                </c:pt>
                <c:pt idx="186">
                  <c:v>2.7999999999999997E-2</c:v>
                </c:pt>
                <c:pt idx="187">
                  <c:v>2.7699999999999999E-2</c:v>
                </c:pt>
                <c:pt idx="188">
                  <c:v>2.87E-2</c:v>
                </c:pt>
                <c:pt idx="189">
                  <c:v>2.86E-2</c:v>
                </c:pt>
                <c:pt idx="190">
                  <c:v>2.87E-2</c:v>
                </c:pt>
                <c:pt idx="191">
                  <c:v>2.87E-2</c:v>
                </c:pt>
                <c:pt idx="192">
                  <c:v>2.8799999999999999E-2</c:v>
                </c:pt>
                <c:pt idx="193">
                  <c:v>2.86E-2</c:v>
                </c:pt>
                <c:pt idx="194">
                  <c:v>2.8799999999999999E-2</c:v>
                </c:pt>
                <c:pt idx="195">
                  <c:v>3.0099999999999998E-2</c:v>
                </c:pt>
                <c:pt idx="196">
                  <c:v>2.9900000000000003E-2</c:v>
                </c:pt>
                <c:pt idx="197">
                  <c:v>3.0499999999999999E-2</c:v>
                </c:pt>
                <c:pt idx="198">
                  <c:v>3.0899999999999997E-2</c:v>
                </c:pt>
                <c:pt idx="199">
                  <c:v>3.1400000000000004E-2</c:v>
                </c:pt>
                <c:pt idx="200">
                  <c:v>3.0899999999999997E-2</c:v>
                </c:pt>
                <c:pt idx="201">
                  <c:v>2.98E-2</c:v>
                </c:pt>
                <c:pt idx="202">
                  <c:v>3.1E-2</c:v>
                </c:pt>
                <c:pt idx="203">
                  <c:v>3.1E-2</c:v>
                </c:pt>
                <c:pt idx="204">
                  <c:v>3.1099999999999999E-2</c:v>
                </c:pt>
                <c:pt idx="205">
                  <c:v>3.1E-2</c:v>
                </c:pt>
                <c:pt idx="206">
                  <c:v>3.1200000000000002E-2</c:v>
                </c:pt>
                <c:pt idx="207">
                  <c:v>3.0499999999999999E-2</c:v>
                </c:pt>
                <c:pt idx="208">
                  <c:v>3.1099999999999999E-2</c:v>
                </c:pt>
                <c:pt idx="209">
                  <c:v>3.2199999999999999E-2</c:v>
                </c:pt>
                <c:pt idx="210">
                  <c:v>3.4500000000000003E-2</c:v>
                </c:pt>
                <c:pt idx="211">
                  <c:v>3.56E-2</c:v>
                </c:pt>
                <c:pt idx="212">
                  <c:v>3.5499999999999997E-2</c:v>
                </c:pt>
                <c:pt idx="213">
                  <c:v>3.5499999999999997E-2</c:v>
                </c:pt>
                <c:pt idx="214">
                  <c:v>3.6900000000000002E-2</c:v>
                </c:pt>
                <c:pt idx="215">
                  <c:v>3.9199999999999999E-2</c:v>
                </c:pt>
                <c:pt idx="216">
                  <c:v>3.8900000000000004E-2</c:v>
                </c:pt>
                <c:pt idx="217">
                  <c:v>3.7599999999999995E-2</c:v>
                </c:pt>
                <c:pt idx="218">
                  <c:v>3.85E-2</c:v>
                </c:pt>
                <c:pt idx="219">
                  <c:v>4.1599999999999998E-2</c:v>
                </c:pt>
                <c:pt idx="220">
                  <c:v>4.4199999999999996E-2</c:v>
                </c:pt>
                <c:pt idx="221">
                  <c:v>4.6699999999999998E-2</c:v>
                </c:pt>
                <c:pt idx="222">
                  <c:v>4.7199999999999999E-2</c:v>
                </c:pt>
                <c:pt idx="223">
                  <c:v>0.05</c:v>
                </c:pt>
                <c:pt idx="224">
                  <c:v>5.1100000000000007E-2</c:v>
                </c:pt>
                <c:pt idx="225">
                  <c:v>5.0999999999999997E-2</c:v>
                </c:pt>
                <c:pt idx="226">
                  <c:v>5.2699999999999997E-2</c:v>
                </c:pt>
                <c:pt idx="227">
                  <c:v>5.2999999999999999E-2</c:v>
                </c:pt>
                <c:pt idx="228">
                  <c:v>5.2499999999999998E-2</c:v>
                </c:pt>
                <c:pt idx="229">
                  <c:v>5.0999999999999997E-2</c:v>
                </c:pt>
                <c:pt idx="230">
                  <c:v>5.0900000000000001E-2</c:v>
                </c:pt>
                <c:pt idx="231">
                  <c:v>5.2300000000000006E-2</c:v>
                </c:pt>
                <c:pt idx="232">
                  <c:v>5.7800000000000004E-2</c:v>
                </c:pt>
                <c:pt idx="233">
                  <c:v>5.8099999999999999E-2</c:v>
                </c:pt>
                <c:pt idx="234">
                  <c:v>5.7000000000000002E-2</c:v>
                </c:pt>
                <c:pt idx="235">
                  <c:v>5.2999999999999999E-2</c:v>
                </c:pt>
                <c:pt idx="236">
                  <c:v>5.5099999999999996E-2</c:v>
                </c:pt>
                <c:pt idx="237">
                  <c:v>5.5399999999999998E-2</c:v>
                </c:pt>
                <c:pt idx="238">
                  <c:v>5.2999999999999999E-2</c:v>
                </c:pt>
                <c:pt idx="239">
                  <c:v>4.99E-2</c:v>
                </c:pt>
                <c:pt idx="240">
                  <c:v>5.2199999999999996E-2</c:v>
                </c:pt>
                <c:pt idx="241">
                  <c:v>5.1299999999999998E-2</c:v>
                </c:pt>
                <c:pt idx="242">
                  <c:v>5.5500000000000001E-2</c:v>
                </c:pt>
                <c:pt idx="243">
                  <c:v>5.6600000000000004E-2</c:v>
                </c:pt>
                <c:pt idx="244">
                  <c:v>5.8899999999999994E-2</c:v>
                </c:pt>
                <c:pt idx="245">
                  <c:v>6.0199999999999997E-2</c:v>
                </c:pt>
                <c:pt idx="246">
                  <c:v>6.2899999999999998E-2</c:v>
                </c:pt>
                <c:pt idx="247">
                  <c:v>6.7000000000000004E-2</c:v>
                </c:pt>
                <c:pt idx="248">
                  <c:v>6.6600000000000006E-2</c:v>
                </c:pt>
                <c:pt idx="249">
                  <c:v>6.9199999999999998E-2</c:v>
                </c:pt>
                <c:pt idx="250">
                  <c:v>6.9400000000000003E-2</c:v>
                </c:pt>
                <c:pt idx="251">
                  <c:v>7.0800000000000002E-2</c:v>
                </c:pt>
                <c:pt idx="252">
                  <c:v>6.9500000000000006E-2</c:v>
                </c:pt>
                <c:pt idx="253">
                  <c:v>7.0800000000000002E-2</c:v>
                </c:pt>
                <c:pt idx="254">
                  <c:v>6.6100000000000006E-2</c:v>
                </c:pt>
                <c:pt idx="255">
                  <c:v>6.5799999999999997E-2</c:v>
                </c:pt>
                <c:pt idx="256">
                  <c:v>6.4899999999999999E-2</c:v>
                </c:pt>
                <c:pt idx="257">
                  <c:v>6.3299999999999995E-2</c:v>
                </c:pt>
                <c:pt idx="258">
                  <c:v>6.3099999999999989E-2</c:v>
                </c:pt>
                <c:pt idx="259">
                  <c:v>6.2699999999999992E-2</c:v>
                </c:pt>
                <c:pt idx="260">
                  <c:v>6.4199999999999993E-2</c:v>
                </c:pt>
                <c:pt idx="261">
                  <c:v>6.480000000000001E-2</c:v>
                </c:pt>
                <c:pt idx="262">
                  <c:v>6.3299999999999995E-2</c:v>
                </c:pt>
                <c:pt idx="263">
                  <c:v>6.1500000000000006E-2</c:v>
                </c:pt>
                <c:pt idx="264">
                  <c:v>6.13E-2</c:v>
                </c:pt>
                <c:pt idx="265">
                  <c:v>6.0899999999999996E-2</c:v>
                </c:pt>
                <c:pt idx="266">
                  <c:v>6.1200000000000004E-2</c:v>
                </c:pt>
                <c:pt idx="267">
                  <c:v>6.3200000000000006E-2</c:v>
                </c:pt>
                <c:pt idx="268">
                  <c:v>6.5000000000000002E-2</c:v>
                </c:pt>
                <c:pt idx="269">
                  <c:v>6.6500000000000004E-2</c:v>
                </c:pt>
                <c:pt idx="270">
                  <c:v>6.7299999999999999E-2</c:v>
                </c:pt>
                <c:pt idx="271">
                  <c:v>6.6000000000000003E-2</c:v>
                </c:pt>
                <c:pt idx="272">
                  <c:v>6.4199999999999993E-2</c:v>
                </c:pt>
                <c:pt idx="273">
                  <c:v>6.3200000000000006E-2</c:v>
                </c:pt>
                <c:pt idx="274">
                  <c:v>6.2800000000000009E-2</c:v>
                </c:pt>
                <c:pt idx="275">
                  <c:v>6.2699999999999992E-2</c:v>
                </c:pt>
                <c:pt idx="276">
                  <c:v>6.3899999999999998E-2</c:v>
                </c:pt>
                <c:pt idx="277">
                  <c:v>6.4299999999999996E-2</c:v>
                </c:pt>
                <c:pt idx="278">
                  <c:v>6.3899999999999998E-2</c:v>
                </c:pt>
                <c:pt idx="279">
                  <c:v>6.3500000000000001E-2</c:v>
                </c:pt>
                <c:pt idx="280">
                  <c:v>6.3899999999999998E-2</c:v>
                </c:pt>
                <c:pt idx="281">
                  <c:v>6.5700000000000008E-2</c:v>
                </c:pt>
                <c:pt idx="282">
                  <c:v>6.7900000000000002E-2</c:v>
                </c:pt>
                <c:pt idx="283">
                  <c:v>6.7099999999999993E-2</c:v>
                </c:pt>
                <c:pt idx="284">
                  <c:v>6.6900000000000001E-2</c:v>
                </c:pt>
                <c:pt idx="285">
                  <c:v>6.6699999999999995E-2</c:v>
                </c:pt>
                <c:pt idx="286">
                  <c:v>6.7099999999999993E-2</c:v>
                </c:pt>
                <c:pt idx="287">
                  <c:v>6.8099999999999994E-2</c:v>
                </c:pt>
                <c:pt idx="288">
                  <c:v>6.9599999999999995E-2</c:v>
                </c:pt>
                <c:pt idx="289">
                  <c:v>6.7799999999999999E-2</c:v>
                </c:pt>
                <c:pt idx="290">
                  <c:v>6.8099999999999994E-2</c:v>
                </c:pt>
                <c:pt idx="291">
                  <c:v>6.9000000000000006E-2</c:v>
                </c:pt>
                <c:pt idx="292">
                  <c:v>6.9599999999999995E-2</c:v>
                </c:pt>
                <c:pt idx="293">
                  <c:v>7.0900000000000005E-2</c:v>
                </c:pt>
                <c:pt idx="294">
                  <c:v>7.2300000000000003E-2</c:v>
                </c:pt>
                <c:pt idx="295">
                  <c:v>7.1800000000000003E-2</c:v>
                </c:pt>
                <c:pt idx="296">
                  <c:v>7.1199999999999999E-2</c:v>
                </c:pt>
                <c:pt idx="297">
                  <c:v>7.1800000000000003E-2</c:v>
                </c:pt>
                <c:pt idx="298">
                  <c:v>7.1900000000000006E-2</c:v>
                </c:pt>
                <c:pt idx="299">
                  <c:v>7.3099999999999998E-2</c:v>
                </c:pt>
                <c:pt idx="300">
                  <c:v>7.4900000000000008E-2</c:v>
                </c:pt>
                <c:pt idx="301">
                  <c:v>7.5700000000000003E-2</c:v>
                </c:pt>
                <c:pt idx="302">
                  <c:v>7.6299999999999993E-2</c:v>
                </c:pt>
                <c:pt idx="303">
                  <c:v>7.7899999999999997E-2</c:v>
                </c:pt>
                <c:pt idx="304">
                  <c:v>7.7600000000000002E-2</c:v>
                </c:pt>
                <c:pt idx="305">
                  <c:v>7.4999999999999997E-2</c:v>
                </c:pt>
                <c:pt idx="306">
                  <c:v>7.4400000000000008E-2</c:v>
                </c:pt>
                <c:pt idx="307">
                  <c:v>7.2900000000000006E-2</c:v>
                </c:pt>
                <c:pt idx="308">
                  <c:v>7.22E-2</c:v>
                </c:pt>
              </c:numCache>
            </c:numRef>
          </c:val>
          <c:smooth val="0"/>
          <c:extLst>
            <c:ext xmlns:c16="http://schemas.microsoft.com/office/drawing/2014/chart" uri="{C3380CC4-5D6E-409C-BE32-E72D297353CC}">
              <c16:uniqueId val="{00000000-4A1F-4A94-A629-E4C8138BE217}"/>
            </c:ext>
          </c:extLst>
        </c:ser>
        <c:ser>
          <c:idx val="1"/>
          <c:order val="1"/>
          <c:spPr>
            <a:ln w="28575" cap="rnd">
              <a:solidFill>
                <a:srgbClr val="F99B1C"/>
              </a:solidFill>
              <a:round/>
            </a:ln>
            <a:effectLst/>
          </c:spPr>
          <c:marker>
            <c:symbol val="none"/>
          </c:marker>
          <c:cat>
            <c:numRef>
              <c:f>'Mortgage Rates'!$C$2448:$C$2756</c:f>
              <c:numCache>
                <c:formatCode>m/d/yyyy</c:formatCode>
                <c:ptCount val="309"/>
                <c:pt idx="0">
                  <c:v>43104</c:v>
                </c:pt>
                <c:pt idx="1">
                  <c:v>43111</c:v>
                </c:pt>
                <c:pt idx="2">
                  <c:v>43118</c:v>
                </c:pt>
                <c:pt idx="3">
                  <c:v>43125</c:v>
                </c:pt>
                <c:pt idx="4">
                  <c:v>43132</c:v>
                </c:pt>
                <c:pt idx="5">
                  <c:v>43139</c:v>
                </c:pt>
                <c:pt idx="6">
                  <c:v>43146</c:v>
                </c:pt>
                <c:pt idx="7">
                  <c:v>43153</c:v>
                </c:pt>
                <c:pt idx="8">
                  <c:v>43160</c:v>
                </c:pt>
                <c:pt idx="9">
                  <c:v>43167</c:v>
                </c:pt>
                <c:pt idx="10">
                  <c:v>43174</c:v>
                </c:pt>
                <c:pt idx="11">
                  <c:v>43181</c:v>
                </c:pt>
                <c:pt idx="12">
                  <c:v>43188</c:v>
                </c:pt>
                <c:pt idx="13">
                  <c:v>43195</c:v>
                </c:pt>
                <c:pt idx="14">
                  <c:v>43202</c:v>
                </c:pt>
                <c:pt idx="15">
                  <c:v>43209</c:v>
                </c:pt>
                <c:pt idx="16">
                  <c:v>43216</c:v>
                </c:pt>
                <c:pt idx="17">
                  <c:v>43223</c:v>
                </c:pt>
                <c:pt idx="18">
                  <c:v>43230</c:v>
                </c:pt>
                <c:pt idx="19">
                  <c:v>43237</c:v>
                </c:pt>
                <c:pt idx="20">
                  <c:v>43244</c:v>
                </c:pt>
                <c:pt idx="21">
                  <c:v>43251</c:v>
                </c:pt>
                <c:pt idx="22">
                  <c:v>43258</c:v>
                </c:pt>
                <c:pt idx="23">
                  <c:v>43265</c:v>
                </c:pt>
                <c:pt idx="24">
                  <c:v>43272</c:v>
                </c:pt>
                <c:pt idx="25">
                  <c:v>43279</c:v>
                </c:pt>
                <c:pt idx="26">
                  <c:v>43286</c:v>
                </c:pt>
                <c:pt idx="27">
                  <c:v>43293</c:v>
                </c:pt>
                <c:pt idx="28">
                  <c:v>43300</c:v>
                </c:pt>
                <c:pt idx="29">
                  <c:v>43307</c:v>
                </c:pt>
                <c:pt idx="30">
                  <c:v>43314</c:v>
                </c:pt>
                <c:pt idx="31">
                  <c:v>43321</c:v>
                </c:pt>
                <c:pt idx="32">
                  <c:v>43328</c:v>
                </c:pt>
                <c:pt idx="33">
                  <c:v>43335</c:v>
                </c:pt>
                <c:pt idx="34">
                  <c:v>43342</c:v>
                </c:pt>
                <c:pt idx="35">
                  <c:v>43349</c:v>
                </c:pt>
                <c:pt idx="36">
                  <c:v>43356</c:v>
                </c:pt>
                <c:pt idx="37">
                  <c:v>43363</c:v>
                </c:pt>
                <c:pt idx="38">
                  <c:v>43370</c:v>
                </c:pt>
                <c:pt idx="39">
                  <c:v>43377</c:v>
                </c:pt>
                <c:pt idx="40">
                  <c:v>43384</c:v>
                </c:pt>
                <c:pt idx="41">
                  <c:v>43391</c:v>
                </c:pt>
                <c:pt idx="42">
                  <c:v>43398</c:v>
                </c:pt>
                <c:pt idx="43">
                  <c:v>43405</c:v>
                </c:pt>
                <c:pt idx="44">
                  <c:v>43412</c:v>
                </c:pt>
                <c:pt idx="45">
                  <c:v>43419</c:v>
                </c:pt>
                <c:pt idx="46">
                  <c:v>43425</c:v>
                </c:pt>
                <c:pt idx="47">
                  <c:v>43433</c:v>
                </c:pt>
                <c:pt idx="48">
                  <c:v>43440</c:v>
                </c:pt>
                <c:pt idx="49">
                  <c:v>43447</c:v>
                </c:pt>
                <c:pt idx="50">
                  <c:v>43454</c:v>
                </c:pt>
                <c:pt idx="51">
                  <c:v>43461</c:v>
                </c:pt>
                <c:pt idx="52">
                  <c:v>43468</c:v>
                </c:pt>
                <c:pt idx="53">
                  <c:v>43475</c:v>
                </c:pt>
                <c:pt idx="54">
                  <c:v>43482</c:v>
                </c:pt>
                <c:pt idx="55">
                  <c:v>43489</c:v>
                </c:pt>
                <c:pt idx="56">
                  <c:v>43496</c:v>
                </c:pt>
                <c:pt idx="57">
                  <c:v>43503</c:v>
                </c:pt>
                <c:pt idx="58">
                  <c:v>43510</c:v>
                </c:pt>
                <c:pt idx="59">
                  <c:v>43517</c:v>
                </c:pt>
                <c:pt idx="60">
                  <c:v>43524</c:v>
                </c:pt>
                <c:pt idx="61">
                  <c:v>43531</c:v>
                </c:pt>
                <c:pt idx="62">
                  <c:v>43538</c:v>
                </c:pt>
                <c:pt idx="63">
                  <c:v>43545</c:v>
                </c:pt>
                <c:pt idx="64">
                  <c:v>43552</c:v>
                </c:pt>
                <c:pt idx="65">
                  <c:v>43559</c:v>
                </c:pt>
                <c:pt idx="66">
                  <c:v>43566</c:v>
                </c:pt>
                <c:pt idx="67">
                  <c:v>43573</c:v>
                </c:pt>
                <c:pt idx="68">
                  <c:v>43580</c:v>
                </c:pt>
                <c:pt idx="69">
                  <c:v>43587</c:v>
                </c:pt>
                <c:pt idx="70">
                  <c:v>43594</c:v>
                </c:pt>
                <c:pt idx="71">
                  <c:v>43601</c:v>
                </c:pt>
                <c:pt idx="72">
                  <c:v>43608</c:v>
                </c:pt>
                <c:pt idx="73">
                  <c:v>43615</c:v>
                </c:pt>
                <c:pt idx="74">
                  <c:v>43622</c:v>
                </c:pt>
                <c:pt idx="75">
                  <c:v>43629</c:v>
                </c:pt>
                <c:pt idx="76">
                  <c:v>43636</c:v>
                </c:pt>
                <c:pt idx="77">
                  <c:v>43643</c:v>
                </c:pt>
                <c:pt idx="78">
                  <c:v>43649</c:v>
                </c:pt>
                <c:pt idx="79">
                  <c:v>43657</c:v>
                </c:pt>
                <c:pt idx="80">
                  <c:v>43664</c:v>
                </c:pt>
                <c:pt idx="81">
                  <c:v>43671</c:v>
                </c:pt>
                <c:pt idx="82">
                  <c:v>43678</c:v>
                </c:pt>
                <c:pt idx="83">
                  <c:v>43685</c:v>
                </c:pt>
                <c:pt idx="84">
                  <c:v>43692</c:v>
                </c:pt>
                <c:pt idx="85">
                  <c:v>43699</c:v>
                </c:pt>
                <c:pt idx="86">
                  <c:v>43706</c:v>
                </c:pt>
                <c:pt idx="87">
                  <c:v>43713</c:v>
                </c:pt>
                <c:pt idx="88">
                  <c:v>43720</c:v>
                </c:pt>
                <c:pt idx="89">
                  <c:v>43727</c:v>
                </c:pt>
                <c:pt idx="90">
                  <c:v>43734</c:v>
                </c:pt>
                <c:pt idx="91">
                  <c:v>43741</c:v>
                </c:pt>
                <c:pt idx="92">
                  <c:v>43748</c:v>
                </c:pt>
                <c:pt idx="93">
                  <c:v>43755</c:v>
                </c:pt>
                <c:pt idx="94">
                  <c:v>43762</c:v>
                </c:pt>
                <c:pt idx="95">
                  <c:v>43769</c:v>
                </c:pt>
                <c:pt idx="96">
                  <c:v>43776</c:v>
                </c:pt>
                <c:pt idx="97">
                  <c:v>43783</c:v>
                </c:pt>
                <c:pt idx="98">
                  <c:v>43790</c:v>
                </c:pt>
                <c:pt idx="99">
                  <c:v>43796</c:v>
                </c:pt>
                <c:pt idx="100">
                  <c:v>43804</c:v>
                </c:pt>
                <c:pt idx="101">
                  <c:v>43811</c:v>
                </c:pt>
                <c:pt idx="102">
                  <c:v>43818</c:v>
                </c:pt>
                <c:pt idx="103">
                  <c:v>43825</c:v>
                </c:pt>
                <c:pt idx="104">
                  <c:v>43832</c:v>
                </c:pt>
                <c:pt idx="105">
                  <c:v>43839</c:v>
                </c:pt>
                <c:pt idx="106">
                  <c:v>43846</c:v>
                </c:pt>
                <c:pt idx="107">
                  <c:v>43853</c:v>
                </c:pt>
                <c:pt idx="108">
                  <c:v>43860</c:v>
                </c:pt>
                <c:pt idx="109">
                  <c:v>43867</c:v>
                </c:pt>
                <c:pt idx="110">
                  <c:v>43874</c:v>
                </c:pt>
                <c:pt idx="111">
                  <c:v>43881</c:v>
                </c:pt>
                <c:pt idx="112">
                  <c:v>43888</c:v>
                </c:pt>
                <c:pt idx="113">
                  <c:v>43895</c:v>
                </c:pt>
                <c:pt idx="114">
                  <c:v>43902</c:v>
                </c:pt>
                <c:pt idx="115">
                  <c:v>43909</c:v>
                </c:pt>
                <c:pt idx="116">
                  <c:v>43916</c:v>
                </c:pt>
                <c:pt idx="117">
                  <c:v>43923</c:v>
                </c:pt>
                <c:pt idx="118">
                  <c:v>43930</c:v>
                </c:pt>
                <c:pt idx="119">
                  <c:v>43937</c:v>
                </c:pt>
                <c:pt idx="120">
                  <c:v>43944</c:v>
                </c:pt>
                <c:pt idx="121">
                  <c:v>43951</c:v>
                </c:pt>
                <c:pt idx="122">
                  <c:v>43958</c:v>
                </c:pt>
                <c:pt idx="123">
                  <c:v>43965</c:v>
                </c:pt>
                <c:pt idx="124">
                  <c:v>43972</c:v>
                </c:pt>
                <c:pt idx="125">
                  <c:v>43979</c:v>
                </c:pt>
                <c:pt idx="126">
                  <c:v>43986</c:v>
                </c:pt>
                <c:pt idx="127">
                  <c:v>43993</c:v>
                </c:pt>
                <c:pt idx="128">
                  <c:v>44000</c:v>
                </c:pt>
                <c:pt idx="129">
                  <c:v>44007</c:v>
                </c:pt>
                <c:pt idx="130">
                  <c:v>44014</c:v>
                </c:pt>
                <c:pt idx="131">
                  <c:v>44021</c:v>
                </c:pt>
                <c:pt idx="132">
                  <c:v>44028</c:v>
                </c:pt>
                <c:pt idx="133">
                  <c:v>44035</c:v>
                </c:pt>
                <c:pt idx="134">
                  <c:v>44042</c:v>
                </c:pt>
                <c:pt idx="135">
                  <c:v>44049</c:v>
                </c:pt>
                <c:pt idx="136">
                  <c:v>44056</c:v>
                </c:pt>
                <c:pt idx="137">
                  <c:v>44063</c:v>
                </c:pt>
                <c:pt idx="138">
                  <c:v>44070</c:v>
                </c:pt>
                <c:pt idx="139">
                  <c:v>44077</c:v>
                </c:pt>
                <c:pt idx="140">
                  <c:v>44084</c:v>
                </c:pt>
                <c:pt idx="141">
                  <c:v>44091</c:v>
                </c:pt>
                <c:pt idx="142">
                  <c:v>44098</c:v>
                </c:pt>
                <c:pt idx="143">
                  <c:v>44105</c:v>
                </c:pt>
                <c:pt idx="144">
                  <c:v>44112</c:v>
                </c:pt>
                <c:pt idx="145">
                  <c:v>44119</c:v>
                </c:pt>
                <c:pt idx="146">
                  <c:v>44126</c:v>
                </c:pt>
                <c:pt idx="147">
                  <c:v>44133</c:v>
                </c:pt>
                <c:pt idx="148">
                  <c:v>44140</c:v>
                </c:pt>
                <c:pt idx="149">
                  <c:v>44147</c:v>
                </c:pt>
                <c:pt idx="150">
                  <c:v>44154</c:v>
                </c:pt>
                <c:pt idx="151">
                  <c:v>44160</c:v>
                </c:pt>
                <c:pt idx="152">
                  <c:v>44168</c:v>
                </c:pt>
                <c:pt idx="153">
                  <c:v>44175</c:v>
                </c:pt>
                <c:pt idx="154">
                  <c:v>44182</c:v>
                </c:pt>
                <c:pt idx="155">
                  <c:v>44189</c:v>
                </c:pt>
                <c:pt idx="156">
                  <c:v>44196</c:v>
                </c:pt>
                <c:pt idx="157">
                  <c:v>44203</c:v>
                </c:pt>
                <c:pt idx="158">
                  <c:v>44210</c:v>
                </c:pt>
                <c:pt idx="159">
                  <c:v>44217</c:v>
                </c:pt>
                <c:pt idx="160">
                  <c:v>44224</c:v>
                </c:pt>
                <c:pt idx="161">
                  <c:v>44231</c:v>
                </c:pt>
                <c:pt idx="162">
                  <c:v>44238</c:v>
                </c:pt>
                <c:pt idx="163">
                  <c:v>44245</c:v>
                </c:pt>
                <c:pt idx="164">
                  <c:v>44252</c:v>
                </c:pt>
                <c:pt idx="165">
                  <c:v>44259</c:v>
                </c:pt>
                <c:pt idx="166">
                  <c:v>44266</c:v>
                </c:pt>
                <c:pt idx="167">
                  <c:v>44273</c:v>
                </c:pt>
                <c:pt idx="168">
                  <c:v>44280</c:v>
                </c:pt>
                <c:pt idx="169">
                  <c:v>44287</c:v>
                </c:pt>
                <c:pt idx="170">
                  <c:v>44294</c:v>
                </c:pt>
                <c:pt idx="171">
                  <c:v>44301</c:v>
                </c:pt>
                <c:pt idx="172">
                  <c:v>44308</c:v>
                </c:pt>
                <c:pt idx="173">
                  <c:v>44315</c:v>
                </c:pt>
                <c:pt idx="174">
                  <c:v>44322</c:v>
                </c:pt>
                <c:pt idx="175">
                  <c:v>44329</c:v>
                </c:pt>
                <c:pt idx="176">
                  <c:v>44336</c:v>
                </c:pt>
                <c:pt idx="177">
                  <c:v>44343</c:v>
                </c:pt>
                <c:pt idx="178">
                  <c:v>44350</c:v>
                </c:pt>
                <c:pt idx="179">
                  <c:v>44357</c:v>
                </c:pt>
                <c:pt idx="180">
                  <c:v>44364</c:v>
                </c:pt>
                <c:pt idx="181">
                  <c:v>44371</c:v>
                </c:pt>
                <c:pt idx="182">
                  <c:v>44378</c:v>
                </c:pt>
                <c:pt idx="183">
                  <c:v>44385</c:v>
                </c:pt>
                <c:pt idx="184">
                  <c:v>44392</c:v>
                </c:pt>
                <c:pt idx="185">
                  <c:v>44399</c:v>
                </c:pt>
                <c:pt idx="186">
                  <c:v>44406</c:v>
                </c:pt>
                <c:pt idx="187">
                  <c:v>44413</c:v>
                </c:pt>
                <c:pt idx="188">
                  <c:v>44420</c:v>
                </c:pt>
                <c:pt idx="189">
                  <c:v>44427</c:v>
                </c:pt>
                <c:pt idx="190">
                  <c:v>44434</c:v>
                </c:pt>
                <c:pt idx="191">
                  <c:v>44441</c:v>
                </c:pt>
                <c:pt idx="192">
                  <c:v>44448</c:v>
                </c:pt>
                <c:pt idx="193">
                  <c:v>44455</c:v>
                </c:pt>
                <c:pt idx="194">
                  <c:v>44462</c:v>
                </c:pt>
                <c:pt idx="195">
                  <c:v>44469</c:v>
                </c:pt>
                <c:pt idx="196">
                  <c:v>44476</c:v>
                </c:pt>
                <c:pt idx="197">
                  <c:v>44483</c:v>
                </c:pt>
                <c:pt idx="198">
                  <c:v>44490</c:v>
                </c:pt>
                <c:pt idx="199">
                  <c:v>44497</c:v>
                </c:pt>
                <c:pt idx="200">
                  <c:v>44504</c:v>
                </c:pt>
                <c:pt idx="201">
                  <c:v>44510</c:v>
                </c:pt>
                <c:pt idx="202">
                  <c:v>44518</c:v>
                </c:pt>
                <c:pt idx="203">
                  <c:v>44524</c:v>
                </c:pt>
                <c:pt idx="204">
                  <c:v>44532</c:v>
                </c:pt>
                <c:pt idx="205">
                  <c:v>44539</c:v>
                </c:pt>
                <c:pt idx="206">
                  <c:v>44546</c:v>
                </c:pt>
                <c:pt idx="207">
                  <c:v>44553</c:v>
                </c:pt>
                <c:pt idx="208">
                  <c:v>44560</c:v>
                </c:pt>
                <c:pt idx="209">
                  <c:v>44567</c:v>
                </c:pt>
                <c:pt idx="210">
                  <c:v>44574</c:v>
                </c:pt>
                <c:pt idx="211">
                  <c:v>44581</c:v>
                </c:pt>
                <c:pt idx="212">
                  <c:v>44588</c:v>
                </c:pt>
                <c:pt idx="213">
                  <c:v>44595</c:v>
                </c:pt>
                <c:pt idx="214">
                  <c:v>44602</c:v>
                </c:pt>
                <c:pt idx="215">
                  <c:v>44609</c:v>
                </c:pt>
                <c:pt idx="216">
                  <c:v>44616</c:v>
                </c:pt>
                <c:pt idx="217">
                  <c:v>44623</c:v>
                </c:pt>
                <c:pt idx="218">
                  <c:v>44630</c:v>
                </c:pt>
                <c:pt idx="219">
                  <c:v>44637</c:v>
                </c:pt>
                <c:pt idx="220">
                  <c:v>44644</c:v>
                </c:pt>
                <c:pt idx="221">
                  <c:v>44651</c:v>
                </c:pt>
                <c:pt idx="222">
                  <c:v>44658</c:v>
                </c:pt>
                <c:pt idx="223">
                  <c:v>44665</c:v>
                </c:pt>
                <c:pt idx="224">
                  <c:v>44672</c:v>
                </c:pt>
                <c:pt idx="225">
                  <c:v>44679</c:v>
                </c:pt>
                <c:pt idx="226">
                  <c:v>44686</c:v>
                </c:pt>
                <c:pt idx="227">
                  <c:v>44693</c:v>
                </c:pt>
                <c:pt idx="228">
                  <c:v>44700</c:v>
                </c:pt>
                <c:pt idx="229">
                  <c:v>44707</c:v>
                </c:pt>
                <c:pt idx="230">
                  <c:v>44714</c:v>
                </c:pt>
                <c:pt idx="231">
                  <c:v>44721</c:v>
                </c:pt>
                <c:pt idx="232">
                  <c:v>44728</c:v>
                </c:pt>
                <c:pt idx="233">
                  <c:v>44735</c:v>
                </c:pt>
                <c:pt idx="234">
                  <c:v>44742</c:v>
                </c:pt>
                <c:pt idx="235">
                  <c:v>44749</c:v>
                </c:pt>
                <c:pt idx="236">
                  <c:v>44756</c:v>
                </c:pt>
                <c:pt idx="237">
                  <c:v>44763</c:v>
                </c:pt>
                <c:pt idx="238">
                  <c:v>44770</c:v>
                </c:pt>
                <c:pt idx="239">
                  <c:v>44777</c:v>
                </c:pt>
                <c:pt idx="240">
                  <c:v>44784</c:v>
                </c:pt>
                <c:pt idx="241">
                  <c:v>44791</c:v>
                </c:pt>
                <c:pt idx="242">
                  <c:v>44798</c:v>
                </c:pt>
                <c:pt idx="243">
                  <c:v>44805</c:v>
                </c:pt>
                <c:pt idx="244">
                  <c:v>44812</c:v>
                </c:pt>
                <c:pt idx="245">
                  <c:v>44819</c:v>
                </c:pt>
                <c:pt idx="246">
                  <c:v>44826</c:v>
                </c:pt>
                <c:pt idx="247">
                  <c:v>44833</c:v>
                </c:pt>
                <c:pt idx="248">
                  <c:v>44840</c:v>
                </c:pt>
                <c:pt idx="249">
                  <c:v>44847</c:v>
                </c:pt>
                <c:pt idx="250">
                  <c:v>44854</c:v>
                </c:pt>
                <c:pt idx="251">
                  <c:v>44861</c:v>
                </c:pt>
                <c:pt idx="252">
                  <c:v>44868</c:v>
                </c:pt>
                <c:pt idx="253">
                  <c:v>44875</c:v>
                </c:pt>
                <c:pt idx="254">
                  <c:v>44882</c:v>
                </c:pt>
                <c:pt idx="255">
                  <c:v>44888</c:v>
                </c:pt>
                <c:pt idx="256">
                  <c:v>44896</c:v>
                </c:pt>
                <c:pt idx="257">
                  <c:v>44903</c:v>
                </c:pt>
                <c:pt idx="258">
                  <c:v>44910</c:v>
                </c:pt>
                <c:pt idx="259">
                  <c:v>44917</c:v>
                </c:pt>
                <c:pt idx="260">
                  <c:v>44924</c:v>
                </c:pt>
                <c:pt idx="261">
                  <c:v>44931</c:v>
                </c:pt>
                <c:pt idx="262">
                  <c:v>44938</c:v>
                </c:pt>
                <c:pt idx="263">
                  <c:v>44945</c:v>
                </c:pt>
                <c:pt idx="264">
                  <c:v>44952</c:v>
                </c:pt>
                <c:pt idx="265">
                  <c:v>44959</c:v>
                </c:pt>
                <c:pt idx="266">
                  <c:v>44966</c:v>
                </c:pt>
                <c:pt idx="267">
                  <c:v>44973</c:v>
                </c:pt>
                <c:pt idx="268">
                  <c:v>44980</c:v>
                </c:pt>
                <c:pt idx="269">
                  <c:v>44987</c:v>
                </c:pt>
                <c:pt idx="270">
                  <c:v>44994</c:v>
                </c:pt>
                <c:pt idx="271">
                  <c:v>45001</c:v>
                </c:pt>
                <c:pt idx="272">
                  <c:v>45008</c:v>
                </c:pt>
                <c:pt idx="273">
                  <c:v>45015</c:v>
                </c:pt>
                <c:pt idx="274">
                  <c:v>45022</c:v>
                </c:pt>
                <c:pt idx="275">
                  <c:v>45029</c:v>
                </c:pt>
                <c:pt idx="276">
                  <c:v>45036</c:v>
                </c:pt>
                <c:pt idx="277">
                  <c:v>45043</c:v>
                </c:pt>
                <c:pt idx="278">
                  <c:v>45050</c:v>
                </c:pt>
                <c:pt idx="279">
                  <c:v>45057</c:v>
                </c:pt>
                <c:pt idx="280">
                  <c:v>45064</c:v>
                </c:pt>
                <c:pt idx="281">
                  <c:v>45071</c:v>
                </c:pt>
                <c:pt idx="282">
                  <c:v>45078</c:v>
                </c:pt>
                <c:pt idx="283">
                  <c:v>45085</c:v>
                </c:pt>
                <c:pt idx="284">
                  <c:v>45092</c:v>
                </c:pt>
                <c:pt idx="285">
                  <c:v>45099</c:v>
                </c:pt>
                <c:pt idx="286">
                  <c:v>45106</c:v>
                </c:pt>
                <c:pt idx="287">
                  <c:v>45113</c:v>
                </c:pt>
                <c:pt idx="288">
                  <c:v>45120</c:v>
                </c:pt>
                <c:pt idx="289">
                  <c:v>45127</c:v>
                </c:pt>
                <c:pt idx="290">
                  <c:v>45134</c:v>
                </c:pt>
                <c:pt idx="291">
                  <c:v>45141</c:v>
                </c:pt>
                <c:pt idx="292">
                  <c:v>45148</c:v>
                </c:pt>
                <c:pt idx="293">
                  <c:v>45155</c:v>
                </c:pt>
                <c:pt idx="294">
                  <c:v>45162</c:v>
                </c:pt>
                <c:pt idx="295">
                  <c:v>45169</c:v>
                </c:pt>
                <c:pt idx="296">
                  <c:v>45176</c:v>
                </c:pt>
                <c:pt idx="297">
                  <c:v>45183</c:v>
                </c:pt>
                <c:pt idx="298">
                  <c:v>45190</c:v>
                </c:pt>
                <c:pt idx="299">
                  <c:v>45197</c:v>
                </c:pt>
                <c:pt idx="300">
                  <c:v>45204</c:v>
                </c:pt>
                <c:pt idx="301">
                  <c:v>45211</c:v>
                </c:pt>
                <c:pt idx="302">
                  <c:v>45218</c:v>
                </c:pt>
                <c:pt idx="303">
                  <c:v>45225</c:v>
                </c:pt>
                <c:pt idx="304">
                  <c:v>45232</c:v>
                </c:pt>
                <c:pt idx="305">
                  <c:v>45239</c:v>
                </c:pt>
                <c:pt idx="306">
                  <c:v>45246</c:v>
                </c:pt>
                <c:pt idx="307">
                  <c:v>45252</c:v>
                </c:pt>
                <c:pt idx="308">
                  <c:v>45260</c:v>
                </c:pt>
              </c:numCache>
            </c:numRef>
          </c:cat>
          <c:val>
            <c:numRef>
              <c:f>'Mortgage Rates'!$E$2448:$E$2756</c:f>
              <c:numCache>
                <c:formatCode>0.0%</c:formatCode>
                <c:ptCount val="309"/>
                <c:pt idx="0">
                  <c:v>3.3799999999999997E-2</c:v>
                </c:pt>
                <c:pt idx="1">
                  <c:v>3.44E-2</c:v>
                </c:pt>
                <c:pt idx="2">
                  <c:v>3.49E-2</c:v>
                </c:pt>
                <c:pt idx="3">
                  <c:v>3.6200000000000003E-2</c:v>
                </c:pt>
                <c:pt idx="4">
                  <c:v>3.6799999999999999E-2</c:v>
                </c:pt>
                <c:pt idx="5">
                  <c:v>3.7699999999999997E-2</c:v>
                </c:pt>
                <c:pt idx="6">
                  <c:v>3.8399999999999997E-2</c:v>
                </c:pt>
                <c:pt idx="7">
                  <c:v>3.85E-2</c:v>
                </c:pt>
                <c:pt idx="8">
                  <c:v>3.9E-2</c:v>
                </c:pt>
                <c:pt idx="9">
                  <c:v>3.9399999999999998E-2</c:v>
                </c:pt>
                <c:pt idx="10">
                  <c:v>3.9E-2</c:v>
                </c:pt>
                <c:pt idx="11">
                  <c:v>3.9100000000000003E-2</c:v>
                </c:pt>
                <c:pt idx="12">
                  <c:v>3.9E-2</c:v>
                </c:pt>
                <c:pt idx="13">
                  <c:v>3.8699999999999998E-2</c:v>
                </c:pt>
                <c:pt idx="14">
                  <c:v>3.8699999999999998E-2</c:v>
                </c:pt>
                <c:pt idx="15">
                  <c:v>3.9399999999999998E-2</c:v>
                </c:pt>
                <c:pt idx="16">
                  <c:v>4.0199999999999993E-2</c:v>
                </c:pt>
                <c:pt idx="17">
                  <c:v>4.0300000000000002E-2</c:v>
                </c:pt>
                <c:pt idx="18">
                  <c:v>4.0099999999999997E-2</c:v>
                </c:pt>
                <c:pt idx="19">
                  <c:v>4.0800000000000003E-2</c:v>
                </c:pt>
                <c:pt idx="20">
                  <c:v>4.1500000000000002E-2</c:v>
                </c:pt>
                <c:pt idx="21">
                  <c:v>4.0599999999999997E-2</c:v>
                </c:pt>
                <c:pt idx="22">
                  <c:v>4.0099999999999997E-2</c:v>
                </c:pt>
                <c:pt idx="23">
                  <c:v>4.07E-2</c:v>
                </c:pt>
                <c:pt idx="24">
                  <c:v>4.0399999999999998E-2</c:v>
                </c:pt>
                <c:pt idx="25">
                  <c:v>4.0399999999999998E-2</c:v>
                </c:pt>
                <c:pt idx="26">
                  <c:v>3.9900000000000005E-2</c:v>
                </c:pt>
                <c:pt idx="27">
                  <c:v>4.0199999999999993E-2</c:v>
                </c:pt>
                <c:pt idx="28">
                  <c:v>0.04</c:v>
                </c:pt>
                <c:pt idx="29">
                  <c:v>4.0199999999999993E-2</c:v>
                </c:pt>
                <c:pt idx="30">
                  <c:v>4.0800000000000003E-2</c:v>
                </c:pt>
                <c:pt idx="31">
                  <c:v>4.0500000000000001E-2</c:v>
                </c:pt>
                <c:pt idx="32">
                  <c:v>4.0099999999999997E-2</c:v>
                </c:pt>
                <c:pt idx="33">
                  <c:v>3.9800000000000002E-2</c:v>
                </c:pt>
                <c:pt idx="34">
                  <c:v>3.9699999999999999E-2</c:v>
                </c:pt>
                <c:pt idx="35">
                  <c:v>3.9900000000000005E-2</c:v>
                </c:pt>
                <c:pt idx="36">
                  <c:v>4.0599999999999997E-2</c:v>
                </c:pt>
                <c:pt idx="37">
                  <c:v>4.1100000000000005E-2</c:v>
                </c:pt>
                <c:pt idx="38">
                  <c:v>4.1599999999999998E-2</c:v>
                </c:pt>
                <c:pt idx="39">
                  <c:v>4.1500000000000002E-2</c:v>
                </c:pt>
                <c:pt idx="40">
                  <c:v>4.2900000000000001E-2</c:v>
                </c:pt>
                <c:pt idx="41">
                  <c:v>4.2599999999999999E-2</c:v>
                </c:pt>
                <c:pt idx="42">
                  <c:v>4.2900000000000001E-2</c:v>
                </c:pt>
                <c:pt idx="43">
                  <c:v>4.2300000000000004E-2</c:v>
                </c:pt>
                <c:pt idx="44">
                  <c:v>4.3299999999999998E-2</c:v>
                </c:pt>
                <c:pt idx="45">
                  <c:v>4.36E-2</c:v>
                </c:pt>
                <c:pt idx="46">
                  <c:v>4.24E-2</c:v>
                </c:pt>
                <c:pt idx="47">
                  <c:v>4.2500000000000003E-2</c:v>
                </c:pt>
                <c:pt idx="48">
                  <c:v>4.2099999999999999E-2</c:v>
                </c:pt>
                <c:pt idx="49">
                  <c:v>4.07E-2</c:v>
                </c:pt>
                <c:pt idx="50">
                  <c:v>4.07E-2</c:v>
                </c:pt>
                <c:pt idx="51">
                  <c:v>4.0099999999999997E-2</c:v>
                </c:pt>
                <c:pt idx="52">
                  <c:v>3.9900000000000005E-2</c:v>
                </c:pt>
                <c:pt idx="53">
                  <c:v>3.8900000000000004E-2</c:v>
                </c:pt>
                <c:pt idx="54">
                  <c:v>3.8800000000000001E-2</c:v>
                </c:pt>
                <c:pt idx="55">
                  <c:v>3.8800000000000001E-2</c:v>
                </c:pt>
                <c:pt idx="56">
                  <c:v>3.8900000000000004E-2</c:v>
                </c:pt>
                <c:pt idx="57">
                  <c:v>3.8399999999999997E-2</c:v>
                </c:pt>
                <c:pt idx="58">
                  <c:v>3.8100000000000002E-2</c:v>
                </c:pt>
                <c:pt idx="59">
                  <c:v>3.78E-2</c:v>
                </c:pt>
                <c:pt idx="60">
                  <c:v>3.7699999999999997E-2</c:v>
                </c:pt>
                <c:pt idx="61">
                  <c:v>3.8300000000000001E-2</c:v>
                </c:pt>
                <c:pt idx="62">
                  <c:v>3.7599999999999995E-2</c:v>
                </c:pt>
                <c:pt idx="63">
                  <c:v>3.7100000000000001E-2</c:v>
                </c:pt>
                <c:pt idx="64">
                  <c:v>3.5699999999999996E-2</c:v>
                </c:pt>
                <c:pt idx="65">
                  <c:v>3.56E-2</c:v>
                </c:pt>
                <c:pt idx="66">
                  <c:v>3.6000000000000004E-2</c:v>
                </c:pt>
                <c:pt idx="67">
                  <c:v>3.6200000000000003E-2</c:v>
                </c:pt>
                <c:pt idx="68">
                  <c:v>3.6400000000000002E-2</c:v>
                </c:pt>
                <c:pt idx="69">
                  <c:v>3.6000000000000004E-2</c:v>
                </c:pt>
                <c:pt idx="70">
                  <c:v>3.5699999999999996E-2</c:v>
                </c:pt>
                <c:pt idx="71">
                  <c:v>3.5299999999999998E-2</c:v>
                </c:pt>
                <c:pt idx="72">
                  <c:v>3.5099999999999999E-2</c:v>
                </c:pt>
                <c:pt idx="73">
                  <c:v>3.4599999999999999E-2</c:v>
                </c:pt>
                <c:pt idx="74">
                  <c:v>3.2799999999999996E-2</c:v>
                </c:pt>
                <c:pt idx="75">
                  <c:v>3.2599999999999997E-2</c:v>
                </c:pt>
                <c:pt idx="76">
                  <c:v>3.2500000000000001E-2</c:v>
                </c:pt>
                <c:pt idx="77">
                  <c:v>3.1600000000000003E-2</c:v>
                </c:pt>
                <c:pt idx="78">
                  <c:v>3.1800000000000002E-2</c:v>
                </c:pt>
                <c:pt idx="79">
                  <c:v>3.2199999999999999E-2</c:v>
                </c:pt>
                <c:pt idx="80">
                  <c:v>3.2300000000000002E-2</c:v>
                </c:pt>
                <c:pt idx="81">
                  <c:v>3.1800000000000002E-2</c:v>
                </c:pt>
                <c:pt idx="82">
                  <c:v>3.2000000000000001E-2</c:v>
                </c:pt>
                <c:pt idx="83">
                  <c:v>3.0499999999999999E-2</c:v>
                </c:pt>
                <c:pt idx="84">
                  <c:v>3.0699999999999998E-2</c:v>
                </c:pt>
                <c:pt idx="85">
                  <c:v>3.0299999999999997E-2</c:v>
                </c:pt>
                <c:pt idx="86">
                  <c:v>3.0600000000000002E-2</c:v>
                </c:pt>
                <c:pt idx="87">
                  <c:v>0.03</c:v>
                </c:pt>
                <c:pt idx="88">
                  <c:v>3.0899999999999997E-2</c:v>
                </c:pt>
                <c:pt idx="89">
                  <c:v>3.2099999999999997E-2</c:v>
                </c:pt>
                <c:pt idx="90">
                  <c:v>3.1600000000000003E-2</c:v>
                </c:pt>
                <c:pt idx="91">
                  <c:v>3.1400000000000004E-2</c:v>
                </c:pt>
                <c:pt idx="92">
                  <c:v>3.0499999999999999E-2</c:v>
                </c:pt>
                <c:pt idx="93">
                  <c:v>3.15E-2</c:v>
                </c:pt>
                <c:pt idx="94">
                  <c:v>3.1800000000000002E-2</c:v>
                </c:pt>
                <c:pt idx="95">
                  <c:v>3.1899999999999998E-2</c:v>
                </c:pt>
                <c:pt idx="96">
                  <c:v>3.1300000000000001E-2</c:v>
                </c:pt>
                <c:pt idx="97">
                  <c:v>3.2000000000000001E-2</c:v>
                </c:pt>
                <c:pt idx="98">
                  <c:v>3.15E-2</c:v>
                </c:pt>
                <c:pt idx="99">
                  <c:v>3.15E-2</c:v>
                </c:pt>
                <c:pt idx="100">
                  <c:v>3.1400000000000004E-2</c:v>
                </c:pt>
                <c:pt idx="101">
                  <c:v>3.1899999999999998E-2</c:v>
                </c:pt>
                <c:pt idx="102">
                  <c:v>3.1899999999999998E-2</c:v>
                </c:pt>
                <c:pt idx="103">
                  <c:v>3.1899999999999998E-2</c:v>
                </c:pt>
                <c:pt idx="104">
                  <c:v>3.1600000000000003E-2</c:v>
                </c:pt>
                <c:pt idx="105">
                  <c:v>3.0699999999999998E-2</c:v>
                </c:pt>
                <c:pt idx="106">
                  <c:v>3.0899999999999997E-2</c:v>
                </c:pt>
                <c:pt idx="107">
                  <c:v>3.04E-2</c:v>
                </c:pt>
                <c:pt idx="108">
                  <c:v>0.03</c:v>
                </c:pt>
                <c:pt idx="109">
                  <c:v>2.9700000000000001E-2</c:v>
                </c:pt>
                <c:pt idx="110">
                  <c:v>2.9700000000000001E-2</c:v>
                </c:pt>
                <c:pt idx="111">
                  <c:v>2.9900000000000003E-2</c:v>
                </c:pt>
                <c:pt idx="112">
                  <c:v>2.9500000000000002E-2</c:v>
                </c:pt>
                <c:pt idx="113">
                  <c:v>2.7900000000000001E-2</c:v>
                </c:pt>
                <c:pt idx="114">
                  <c:v>2.7699999999999999E-2</c:v>
                </c:pt>
                <c:pt idx="115">
                  <c:v>3.0600000000000002E-2</c:v>
                </c:pt>
                <c:pt idx="116">
                  <c:v>2.92E-2</c:v>
                </c:pt>
                <c:pt idx="117">
                  <c:v>2.8199999999999999E-2</c:v>
                </c:pt>
                <c:pt idx="118">
                  <c:v>2.7699999999999999E-2</c:v>
                </c:pt>
                <c:pt idx="119">
                  <c:v>2.7999999999999997E-2</c:v>
                </c:pt>
                <c:pt idx="120">
                  <c:v>2.86E-2</c:v>
                </c:pt>
                <c:pt idx="121">
                  <c:v>2.7699999999999999E-2</c:v>
                </c:pt>
                <c:pt idx="122">
                  <c:v>2.7300000000000001E-2</c:v>
                </c:pt>
                <c:pt idx="123">
                  <c:v>2.7200000000000002E-2</c:v>
                </c:pt>
                <c:pt idx="124">
                  <c:v>2.7000000000000003E-2</c:v>
                </c:pt>
                <c:pt idx="125">
                  <c:v>2.6200000000000001E-2</c:v>
                </c:pt>
                <c:pt idx="126">
                  <c:v>2.6200000000000001E-2</c:v>
                </c:pt>
                <c:pt idx="127">
                  <c:v>2.6200000000000001E-2</c:v>
                </c:pt>
                <c:pt idx="128">
                  <c:v>2.58E-2</c:v>
                </c:pt>
                <c:pt idx="129">
                  <c:v>2.5899999999999999E-2</c:v>
                </c:pt>
                <c:pt idx="130">
                  <c:v>2.5600000000000001E-2</c:v>
                </c:pt>
                <c:pt idx="131">
                  <c:v>2.5099999999999997E-2</c:v>
                </c:pt>
                <c:pt idx="132">
                  <c:v>2.4799999999999999E-2</c:v>
                </c:pt>
                <c:pt idx="133">
                  <c:v>2.5399999999999999E-2</c:v>
                </c:pt>
                <c:pt idx="134">
                  <c:v>2.5099999999999997E-2</c:v>
                </c:pt>
                <c:pt idx="135">
                  <c:v>2.4399999999999998E-2</c:v>
                </c:pt>
                <c:pt idx="136">
                  <c:v>2.46E-2</c:v>
                </c:pt>
                <c:pt idx="137">
                  <c:v>2.5399999999999999E-2</c:v>
                </c:pt>
                <c:pt idx="138">
                  <c:v>2.46E-2</c:v>
                </c:pt>
                <c:pt idx="139">
                  <c:v>2.4199999999999999E-2</c:v>
                </c:pt>
                <c:pt idx="140">
                  <c:v>2.3700000000000002E-2</c:v>
                </c:pt>
                <c:pt idx="141">
                  <c:v>2.35E-2</c:v>
                </c:pt>
                <c:pt idx="142">
                  <c:v>2.4E-2</c:v>
                </c:pt>
                <c:pt idx="143">
                  <c:v>2.3599999999999999E-2</c:v>
                </c:pt>
                <c:pt idx="144">
                  <c:v>2.3700000000000002E-2</c:v>
                </c:pt>
                <c:pt idx="145">
                  <c:v>2.35E-2</c:v>
                </c:pt>
                <c:pt idx="146">
                  <c:v>2.3300000000000001E-2</c:v>
                </c:pt>
                <c:pt idx="147">
                  <c:v>2.3199999999999998E-2</c:v>
                </c:pt>
                <c:pt idx="148">
                  <c:v>2.3199999999999998E-2</c:v>
                </c:pt>
                <c:pt idx="149">
                  <c:v>2.3399999999999997E-2</c:v>
                </c:pt>
                <c:pt idx="150">
                  <c:v>2.2799999999999997E-2</c:v>
                </c:pt>
                <c:pt idx="151">
                  <c:v>2.2799999999999997E-2</c:v>
                </c:pt>
                <c:pt idx="152">
                  <c:v>2.2599999999999999E-2</c:v>
                </c:pt>
                <c:pt idx="153">
                  <c:v>2.2599999999999999E-2</c:v>
                </c:pt>
                <c:pt idx="154">
                  <c:v>2.2099999999999998E-2</c:v>
                </c:pt>
                <c:pt idx="155">
                  <c:v>2.1899999999999999E-2</c:v>
                </c:pt>
                <c:pt idx="156">
                  <c:v>2.1700000000000001E-2</c:v>
                </c:pt>
                <c:pt idx="157">
                  <c:v>2.1600000000000001E-2</c:v>
                </c:pt>
                <c:pt idx="158">
                  <c:v>2.23E-2</c:v>
                </c:pt>
                <c:pt idx="159">
                  <c:v>2.2099999999999998E-2</c:v>
                </c:pt>
                <c:pt idx="160">
                  <c:v>2.2000000000000002E-2</c:v>
                </c:pt>
                <c:pt idx="161">
                  <c:v>2.2099999999999998E-2</c:v>
                </c:pt>
                <c:pt idx="162">
                  <c:v>2.1899999999999999E-2</c:v>
                </c:pt>
                <c:pt idx="163">
                  <c:v>2.2099999999999998E-2</c:v>
                </c:pt>
                <c:pt idx="164">
                  <c:v>2.3399999999999997E-2</c:v>
                </c:pt>
                <c:pt idx="165">
                  <c:v>2.3399999999999997E-2</c:v>
                </c:pt>
                <c:pt idx="166">
                  <c:v>2.3799999999999998E-2</c:v>
                </c:pt>
                <c:pt idx="167">
                  <c:v>2.4E-2</c:v>
                </c:pt>
                <c:pt idx="168">
                  <c:v>2.4500000000000001E-2</c:v>
                </c:pt>
                <c:pt idx="169">
                  <c:v>2.4500000000000001E-2</c:v>
                </c:pt>
                <c:pt idx="170">
                  <c:v>2.4199999999999999E-2</c:v>
                </c:pt>
                <c:pt idx="171">
                  <c:v>2.35E-2</c:v>
                </c:pt>
                <c:pt idx="172">
                  <c:v>2.29E-2</c:v>
                </c:pt>
                <c:pt idx="173">
                  <c:v>2.3099999999999999E-2</c:v>
                </c:pt>
                <c:pt idx="174">
                  <c:v>2.3E-2</c:v>
                </c:pt>
                <c:pt idx="175">
                  <c:v>2.2599999999999999E-2</c:v>
                </c:pt>
                <c:pt idx="176">
                  <c:v>2.29E-2</c:v>
                </c:pt>
                <c:pt idx="177">
                  <c:v>2.2700000000000001E-2</c:v>
                </c:pt>
                <c:pt idx="178">
                  <c:v>2.2700000000000001E-2</c:v>
                </c:pt>
                <c:pt idx="179">
                  <c:v>2.23E-2</c:v>
                </c:pt>
                <c:pt idx="180">
                  <c:v>2.2400000000000003E-2</c:v>
                </c:pt>
                <c:pt idx="181">
                  <c:v>2.3399999999999997E-2</c:v>
                </c:pt>
                <c:pt idx="182">
                  <c:v>2.2599999999999999E-2</c:v>
                </c:pt>
                <c:pt idx="183">
                  <c:v>2.2000000000000002E-2</c:v>
                </c:pt>
                <c:pt idx="184">
                  <c:v>2.2200000000000001E-2</c:v>
                </c:pt>
                <c:pt idx="185">
                  <c:v>2.12E-2</c:v>
                </c:pt>
                <c:pt idx="186">
                  <c:v>2.1000000000000001E-2</c:v>
                </c:pt>
                <c:pt idx="187">
                  <c:v>2.1000000000000001E-2</c:v>
                </c:pt>
                <c:pt idx="188">
                  <c:v>2.1499999999999998E-2</c:v>
                </c:pt>
                <c:pt idx="189">
                  <c:v>2.1600000000000001E-2</c:v>
                </c:pt>
                <c:pt idx="190">
                  <c:v>2.1700000000000001E-2</c:v>
                </c:pt>
                <c:pt idx="191">
                  <c:v>2.18E-2</c:v>
                </c:pt>
                <c:pt idx="192">
                  <c:v>2.1899999999999999E-2</c:v>
                </c:pt>
                <c:pt idx="193">
                  <c:v>2.12E-2</c:v>
                </c:pt>
                <c:pt idx="194">
                  <c:v>2.1499999999999998E-2</c:v>
                </c:pt>
                <c:pt idx="195">
                  <c:v>2.2799999999999997E-2</c:v>
                </c:pt>
                <c:pt idx="196">
                  <c:v>2.23E-2</c:v>
                </c:pt>
                <c:pt idx="197">
                  <c:v>2.3E-2</c:v>
                </c:pt>
                <c:pt idx="198">
                  <c:v>2.3300000000000001E-2</c:v>
                </c:pt>
                <c:pt idx="199">
                  <c:v>2.3700000000000002E-2</c:v>
                </c:pt>
                <c:pt idx="200">
                  <c:v>2.35E-2</c:v>
                </c:pt>
                <c:pt idx="201">
                  <c:v>2.2700000000000001E-2</c:v>
                </c:pt>
                <c:pt idx="202">
                  <c:v>2.3900000000000001E-2</c:v>
                </c:pt>
                <c:pt idx="203">
                  <c:v>2.4199999999999999E-2</c:v>
                </c:pt>
                <c:pt idx="204">
                  <c:v>2.3900000000000001E-2</c:v>
                </c:pt>
                <c:pt idx="205">
                  <c:v>2.3799999999999998E-2</c:v>
                </c:pt>
                <c:pt idx="206">
                  <c:v>2.3399999999999997E-2</c:v>
                </c:pt>
                <c:pt idx="207">
                  <c:v>2.3E-2</c:v>
                </c:pt>
                <c:pt idx="208">
                  <c:v>2.3300000000000001E-2</c:v>
                </c:pt>
                <c:pt idx="209">
                  <c:v>2.4300000000000002E-2</c:v>
                </c:pt>
                <c:pt idx="210">
                  <c:v>2.6200000000000001E-2</c:v>
                </c:pt>
                <c:pt idx="211">
                  <c:v>2.7900000000000001E-2</c:v>
                </c:pt>
                <c:pt idx="212">
                  <c:v>2.7999999999999997E-2</c:v>
                </c:pt>
                <c:pt idx="213">
                  <c:v>2.7699999999999999E-2</c:v>
                </c:pt>
                <c:pt idx="214">
                  <c:v>2.9300000000000003E-2</c:v>
                </c:pt>
                <c:pt idx="215">
                  <c:v>3.15E-2</c:v>
                </c:pt>
                <c:pt idx="216">
                  <c:v>3.1400000000000004E-2</c:v>
                </c:pt>
                <c:pt idx="217">
                  <c:v>3.0099999999999998E-2</c:v>
                </c:pt>
                <c:pt idx="218">
                  <c:v>3.0899999999999997E-2</c:v>
                </c:pt>
                <c:pt idx="219">
                  <c:v>3.39E-2</c:v>
                </c:pt>
                <c:pt idx="220">
                  <c:v>3.6299999999999999E-2</c:v>
                </c:pt>
                <c:pt idx="221">
                  <c:v>3.8300000000000001E-2</c:v>
                </c:pt>
                <c:pt idx="222">
                  <c:v>3.9100000000000003E-2</c:v>
                </c:pt>
                <c:pt idx="223">
                  <c:v>4.1700000000000001E-2</c:v>
                </c:pt>
                <c:pt idx="224">
                  <c:v>4.3799999999999999E-2</c:v>
                </c:pt>
                <c:pt idx="225">
                  <c:v>4.4000000000000004E-2</c:v>
                </c:pt>
                <c:pt idx="226">
                  <c:v>4.5199999999999997E-2</c:v>
                </c:pt>
                <c:pt idx="227">
                  <c:v>4.4800000000000006E-2</c:v>
                </c:pt>
                <c:pt idx="228">
                  <c:v>4.4299999999999999E-2</c:v>
                </c:pt>
                <c:pt idx="229">
                  <c:v>4.3099999999999999E-2</c:v>
                </c:pt>
                <c:pt idx="230">
                  <c:v>4.3200000000000002E-2</c:v>
                </c:pt>
                <c:pt idx="231">
                  <c:v>4.3799999999999999E-2</c:v>
                </c:pt>
                <c:pt idx="232">
                  <c:v>4.8099999999999997E-2</c:v>
                </c:pt>
                <c:pt idx="233">
                  <c:v>4.9200000000000001E-2</c:v>
                </c:pt>
                <c:pt idx="234">
                  <c:v>4.8300000000000003E-2</c:v>
                </c:pt>
                <c:pt idx="235">
                  <c:v>4.4500000000000005E-2</c:v>
                </c:pt>
                <c:pt idx="236">
                  <c:v>4.6699999999999998E-2</c:v>
                </c:pt>
                <c:pt idx="237">
                  <c:v>4.7500000000000001E-2</c:v>
                </c:pt>
                <c:pt idx="238">
                  <c:v>4.58E-2</c:v>
                </c:pt>
                <c:pt idx="239">
                  <c:v>4.2599999999999999E-2</c:v>
                </c:pt>
                <c:pt idx="240">
                  <c:v>4.5899999999999996E-2</c:v>
                </c:pt>
                <c:pt idx="241">
                  <c:v>4.5499999999999999E-2</c:v>
                </c:pt>
                <c:pt idx="242">
                  <c:v>4.8499999999999995E-2</c:v>
                </c:pt>
                <c:pt idx="243">
                  <c:v>4.9800000000000004E-2</c:v>
                </c:pt>
                <c:pt idx="244">
                  <c:v>5.16E-2</c:v>
                </c:pt>
                <c:pt idx="245">
                  <c:v>5.21E-2</c:v>
                </c:pt>
                <c:pt idx="246">
                  <c:v>5.4400000000000004E-2</c:v>
                </c:pt>
                <c:pt idx="247">
                  <c:v>5.96E-2</c:v>
                </c:pt>
                <c:pt idx="248">
                  <c:v>5.9000000000000004E-2</c:v>
                </c:pt>
                <c:pt idx="249">
                  <c:v>6.0899999999999996E-2</c:v>
                </c:pt>
                <c:pt idx="250">
                  <c:v>6.2300000000000001E-2</c:v>
                </c:pt>
                <c:pt idx="251">
                  <c:v>6.3600000000000004E-2</c:v>
                </c:pt>
                <c:pt idx="252">
                  <c:v>6.2899999999999998E-2</c:v>
                </c:pt>
                <c:pt idx="253">
                  <c:v>6.3799999999999996E-2</c:v>
                </c:pt>
                <c:pt idx="254">
                  <c:v>5.9800000000000006E-2</c:v>
                </c:pt>
                <c:pt idx="255">
                  <c:v>5.9000000000000004E-2</c:v>
                </c:pt>
                <c:pt idx="256">
                  <c:v>5.7599999999999998E-2</c:v>
                </c:pt>
                <c:pt idx="257">
                  <c:v>5.67E-2</c:v>
                </c:pt>
                <c:pt idx="258">
                  <c:v>5.5399999999999998E-2</c:v>
                </c:pt>
                <c:pt idx="259">
                  <c:v>5.6900000000000006E-2</c:v>
                </c:pt>
                <c:pt idx="260">
                  <c:v>5.6799999999999996E-2</c:v>
                </c:pt>
                <c:pt idx="261">
                  <c:v>5.7300000000000004E-2</c:v>
                </c:pt>
                <c:pt idx="262">
                  <c:v>5.5199999999999999E-2</c:v>
                </c:pt>
                <c:pt idx="263">
                  <c:v>5.28E-2</c:v>
                </c:pt>
                <c:pt idx="264">
                  <c:v>5.1699999999999996E-2</c:v>
                </c:pt>
                <c:pt idx="265">
                  <c:v>5.1399999999999994E-2</c:v>
                </c:pt>
                <c:pt idx="266">
                  <c:v>5.2499999999999998E-2</c:v>
                </c:pt>
                <c:pt idx="267">
                  <c:v>5.5099999999999996E-2</c:v>
                </c:pt>
                <c:pt idx="268">
                  <c:v>5.7599999999999998E-2</c:v>
                </c:pt>
                <c:pt idx="269">
                  <c:v>5.8899999999999994E-2</c:v>
                </c:pt>
                <c:pt idx="270">
                  <c:v>5.9500000000000004E-2</c:v>
                </c:pt>
                <c:pt idx="271">
                  <c:v>5.9000000000000004E-2</c:v>
                </c:pt>
                <c:pt idx="272">
                  <c:v>5.6799999999999996E-2</c:v>
                </c:pt>
                <c:pt idx="273">
                  <c:v>5.5599999999999997E-2</c:v>
                </c:pt>
                <c:pt idx="274">
                  <c:v>5.6399999999999999E-2</c:v>
                </c:pt>
                <c:pt idx="275">
                  <c:v>5.5399999999999998E-2</c:v>
                </c:pt>
                <c:pt idx="276">
                  <c:v>5.7599999999999998E-2</c:v>
                </c:pt>
                <c:pt idx="277">
                  <c:v>5.7099999999999998E-2</c:v>
                </c:pt>
                <c:pt idx="278">
                  <c:v>5.7599999999999998E-2</c:v>
                </c:pt>
                <c:pt idx="279">
                  <c:v>5.7500000000000002E-2</c:v>
                </c:pt>
                <c:pt idx="280">
                  <c:v>5.7500000000000002E-2</c:v>
                </c:pt>
                <c:pt idx="281">
                  <c:v>5.9699999999999996E-2</c:v>
                </c:pt>
                <c:pt idx="282">
                  <c:v>6.1799999999999994E-2</c:v>
                </c:pt>
                <c:pt idx="283">
                  <c:v>6.0700000000000004E-2</c:v>
                </c:pt>
                <c:pt idx="284">
                  <c:v>6.0999999999999999E-2</c:v>
                </c:pt>
                <c:pt idx="285">
                  <c:v>6.0299999999999999E-2</c:v>
                </c:pt>
                <c:pt idx="286">
                  <c:v>6.0599999999999994E-2</c:v>
                </c:pt>
                <c:pt idx="287">
                  <c:v>6.2400000000000004E-2</c:v>
                </c:pt>
                <c:pt idx="288">
                  <c:v>6.3E-2</c:v>
                </c:pt>
                <c:pt idx="289">
                  <c:v>6.0599999999999994E-2</c:v>
                </c:pt>
                <c:pt idx="290">
                  <c:v>6.1100000000000002E-2</c:v>
                </c:pt>
                <c:pt idx="291">
                  <c:v>6.25E-2</c:v>
                </c:pt>
                <c:pt idx="292">
                  <c:v>6.3399999999999998E-2</c:v>
                </c:pt>
                <c:pt idx="293">
                  <c:v>6.4600000000000005E-2</c:v>
                </c:pt>
                <c:pt idx="294">
                  <c:v>6.5500000000000003E-2</c:v>
                </c:pt>
                <c:pt idx="295">
                  <c:v>6.5500000000000003E-2</c:v>
                </c:pt>
                <c:pt idx="296">
                  <c:v>6.5199999999999994E-2</c:v>
                </c:pt>
                <c:pt idx="297">
                  <c:v>6.5099999999999991E-2</c:v>
                </c:pt>
                <c:pt idx="298">
                  <c:v>6.54E-2</c:v>
                </c:pt>
                <c:pt idx="299">
                  <c:v>6.7199999999999996E-2</c:v>
                </c:pt>
                <c:pt idx="300">
                  <c:v>6.7799999999999999E-2</c:v>
                </c:pt>
                <c:pt idx="301">
                  <c:v>6.8900000000000003E-2</c:v>
                </c:pt>
                <c:pt idx="302">
                  <c:v>6.9199999999999998E-2</c:v>
                </c:pt>
                <c:pt idx="303">
                  <c:v>7.0300000000000001E-2</c:v>
                </c:pt>
                <c:pt idx="304">
                  <c:v>7.0300000000000001E-2</c:v>
                </c:pt>
                <c:pt idx="305">
                  <c:v>6.8099999999999994E-2</c:v>
                </c:pt>
                <c:pt idx="306">
                  <c:v>6.7599999999999993E-2</c:v>
                </c:pt>
                <c:pt idx="307">
                  <c:v>6.6699999999999995E-2</c:v>
                </c:pt>
                <c:pt idx="308">
                  <c:v>6.5599999999999992E-2</c:v>
                </c:pt>
              </c:numCache>
            </c:numRef>
          </c:val>
          <c:smooth val="0"/>
          <c:extLst>
            <c:ext xmlns:c16="http://schemas.microsoft.com/office/drawing/2014/chart" uri="{C3380CC4-5D6E-409C-BE32-E72D297353CC}">
              <c16:uniqueId val="{00000001-4A1F-4A94-A629-E4C8138BE217}"/>
            </c:ext>
          </c:extLst>
        </c:ser>
        <c:dLbls>
          <c:showLegendKey val="0"/>
          <c:showVal val="0"/>
          <c:showCatName val="0"/>
          <c:showSerName val="0"/>
          <c:showPercent val="0"/>
          <c:showBubbleSize val="0"/>
        </c:dLbls>
        <c:smooth val="0"/>
        <c:axId val="592254399"/>
        <c:axId val="732464383"/>
      </c:lineChart>
      <c:dateAx>
        <c:axId val="592254399"/>
        <c:scaling>
          <c:orientation val="minMax"/>
          <c:max val="45260"/>
          <c:min val="43104"/>
        </c:scaling>
        <c:delete val="0"/>
        <c:axPos val="b"/>
        <c:numFmt formatCode="mmm\-yy" sourceLinked="0"/>
        <c:majorTickMark val="out"/>
        <c:minorTickMark val="none"/>
        <c:tickLblPos val="nextTo"/>
        <c:spPr>
          <a:noFill/>
          <a:ln w="9525" cap="flat" cmpd="sng" algn="ctr">
            <a:solidFill>
              <a:srgbClr val="474747"/>
            </a:solidFill>
            <a:round/>
          </a:ln>
          <a:effectLst/>
        </c:spPr>
        <c:txPr>
          <a:bodyPr rot="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32464383"/>
        <c:crosses val="autoZero"/>
        <c:auto val="1"/>
        <c:lblOffset val="100"/>
        <c:baseTimeUnit val="days"/>
        <c:majorUnit val="10"/>
        <c:majorTimeUnit val="months"/>
      </c:dateAx>
      <c:valAx>
        <c:axId val="732464383"/>
        <c:scaling>
          <c:orientation val="minMax"/>
          <c:max val="8.0000000000000016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592254399"/>
        <c:crosses val="autoZero"/>
        <c:crossBetween val="midCat"/>
        <c:majorUnit val="2.0000000000000004E-2"/>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22338" y="377825"/>
            <a:ext cx="7451725" cy="41910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148742" y="4792824"/>
            <a:ext cx="8998916" cy="1940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64" tIns="46582" rIns="93164" bIns="46582" rtlCol="0" anchor="b"/>
          <a:lstStyle>
            <a:lvl1pPr algn="r">
              <a:defRPr sz="1200"/>
            </a:lvl1pPr>
          </a:lstStyle>
          <a:p>
            <a:fld id="{D015CF05-FA49-478D-AD5D-6AF21558A414}" type="slidenum">
              <a:rPr lang="en-US" smtClean="0"/>
              <a:t>‹#›</a:t>
            </a:fld>
            <a:endParaRPr lang="en-US" dirty="0"/>
          </a:p>
        </p:txBody>
      </p:sp>
    </p:spTree>
    <p:extLst>
      <p:ext uri="{BB962C8B-B14F-4D97-AF65-F5344CB8AC3E}">
        <p14:creationId xmlns:p14="http://schemas.microsoft.com/office/powerpoint/2010/main" val="297318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379413"/>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1</a:t>
            </a:fld>
            <a:endParaRPr lang="en-US" dirty="0"/>
          </a:p>
        </p:txBody>
      </p:sp>
    </p:spTree>
    <p:extLst>
      <p:ext uri="{BB962C8B-B14F-4D97-AF65-F5344CB8AC3E}">
        <p14:creationId xmlns:p14="http://schemas.microsoft.com/office/powerpoint/2010/main" val="19739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48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81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233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722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01522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5CF05-FA49-478D-AD5D-6AF21558A414}" type="slidenum">
              <a:rPr lang="en-US" smtClean="0"/>
              <a:t>16</a:t>
            </a:fld>
            <a:endParaRPr lang="en-US" dirty="0"/>
          </a:p>
        </p:txBody>
      </p:sp>
    </p:spTree>
    <p:extLst>
      <p:ext uri="{BB962C8B-B14F-4D97-AF65-F5344CB8AC3E}">
        <p14:creationId xmlns:p14="http://schemas.microsoft.com/office/powerpoint/2010/main" val="88217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53227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9978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5227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2</a:t>
            </a:fld>
            <a:endParaRPr lang="en-US" dirty="0"/>
          </a:p>
        </p:txBody>
      </p:sp>
    </p:spTree>
    <p:extLst>
      <p:ext uri="{BB962C8B-B14F-4D97-AF65-F5344CB8AC3E}">
        <p14:creationId xmlns:p14="http://schemas.microsoft.com/office/powerpoint/2010/main" val="54856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00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590550"/>
            <a:ext cx="7775575" cy="4373563"/>
          </a:xfrm>
        </p:spPr>
      </p:sp>
      <p:sp>
        <p:nvSpPr>
          <p:cNvPr id="3" name="Notes Placeholder 2"/>
          <p:cNvSpPr>
            <a:spLocks noGrp="1"/>
          </p:cNvSpPr>
          <p:nvPr>
            <p:ph type="body" idx="1"/>
          </p:nvPr>
        </p:nvSpPr>
        <p:spPr/>
        <p:txBody>
          <a:bodyPr/>
          <a:lstStyle/>
          <a:p>
            <a:endParaRPr lang="en-US" sz="10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a:xfrm>
            <a:off x="5438458" y="6948172"/>
            <a:ext cx="4160520" cy="367029"/>
          </a:xfrm>
          <a:prstGeom prst="rect">
            <a:avLst/>
          </a:prstGeom>
        </p:spPr>
        <p:txBody>
          <a:bodyPr/>
          <a:lstStyle/>
          <a:p>
            <a:fld id="{D015CF05-FA49-478D-AD5D-6AF21558A414}" type="slidenum">
              <a:rPr lang="en-US" smtClean="0"/>
              <a:t>21</a:t>
            </a:fld>
            <a:endParaRPr lang="en-US"/>
          </a:p>
        </p:txBody>
      </p:sp>
    </p:spTree>
    <p:extLst>
      <p:ext uri="{BB962C8B-B14F-4D97-AF65-F5344CB8AC3E}">
        <p14:creationId xmlns:p14="http://schemas.microsoft.com/office/powerpoint/2010/main" val="365361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87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542925"/>
            <a:ext cx="7138987" cy="4016375"/>
          </a:xfrm>
        </p:spPr>
      </p:sp>
      <p:sp>
        <p:nvSpPr>
          <p:cNvPr id="3" name="Notes Placeholder 2"/>
          <p:cNvSpPr>
            <a:spLocks noGrp="1"/>
          </p:cNvSpPr>
          <p:nvPr>
            <p:ph type="body" idx="1"/>
          </p:nvPr>
        </p:nvSpPr>
        <p:spPr/>
        <p:txBody>
          <a:bodyPr/>
          <a:lstStyle/>
          <a:p>
            <a:pPr marL="0" indent="0" algn="l">
              <a:buFont typeface="Wingdings" panose="05000000000000000000" pitchFamily="2" charset="2"/>
              <a:buNone/>
            </a:pPr>
            <a:endParaRPr lang="en-US" sz="1000" b="1" dirty="0"/>
          </a:p>
        </p:txBody>
      </p:sp>
      <p:sp>
        <p:nvSpPr>
          <p:cNvPr id="4" name="Slide Number Placeholder 3"/>
          <p:cNvSpPr>
            <a:spLocks noGrp="1"/>
          </p:cNvSpPr>
          <p:nvPr>
            <p:ph type="sldNum" sz="quarter" idx="5"/>
          </p:nvPr>
        </p:nvSpPr>
        <p:spPr>
          <a:xfrm>
            <a:off x="5098640" y="6381221"/>
            <a:ext cx="3900553" cy="337080"/>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784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72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096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88288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3618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27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880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3</a:t>
            </a:fld>
            <a:endParaRPr lang="en-US" dirty="0"/>
          </a:p>
        </p:txBody>
      </p:sp>
    </p:spTree>
    <p:extLst>
      <p:ext uri="{BB962C8B-B14F-4D97-AF65-F5344CB8AC3E}">
        <p14:creationId xmlns:p14="http://schemas.microsoft.com/office/powerpoint/2010/main" val="2627045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316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659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301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590550"/>
            <a:ext cx="7772400" cy="4373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5CF05-FA49-478D-AD5D-6AF21558A414}" type="slidenum">
              <a:rPr lang="en-US" smtClean="0"/>
              <a:t>33</a:t>
            </a:fld>
            <a:endParaRPr lang="en-US"/>
          </a:p>
        </p:txBody>
      </p:sp>
    </p:spTree>
    <p:extLst>
      <p:ext uri="{BB962C8B-B14F-4D97-AF65-F5344CB8AC3E}">
        <p14:creationId xmlns:p14="http://schemas.microsoft.com/office/powerpoint/2010/main" val="2283841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04209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276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590550"/>
            <a:ext cx="7775575" cy="4373563"/>
          </a:xfrm>
        </p:spPr>
      </p:sp>
      <p:sp>
        <p:nvSpPr>
          <p:cNvPr id="3" name="Notes Placeholder 2"/>
          <p:cNvSpPr>
            <a:spLocks noGrp="1"/>
          </p:cNvSpPr>
          <p:nvPr>
            <p:ph type="body" idx="1"/>
          </p:nvPr>
        </p:nvSpPr>
        <p:spPr/>
        <p:txBody>
          <a:bodyPr/>
          <a:lstStyle/>
          <a:p>
            <a:endParaRPr lang="en-US" sz="10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a:xfrm>
            <a:off x="5438458" y="6948172"/>
            <a:ext cx="4160520" cy="367029"/>
          </a:xfrm>
          <a:prstGeom prst="rect">
            <a:avLst/>
          </a:prstGeom>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89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313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6534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39</a:t>
            </a:fld>
            <a:endParaRPr lang="en-US" dirty="0"/>
          </a:p>
        </p:txBody>
      </p:sp>
    </p:spTree>
    <p:extLst>
      <p:ext uri="{BB962C8B-B14F-4D97-AF65-F5344CB8AC3E}">
        <p14:creationId xmlns:p14="http://schemas.microsoft.com/office/powerpoint/2010/main" val="133430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6101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40</a:t>
            </a:fld>
            <a:endParaRPr lang="en-US" dirty="0"/>
          </a:p>
        </p:txBody>
      </p:sp>
    </p:spTree>
    <p:extLst>
      <p:ext uri="{BB962C8B-B14F-4D97-AF65-F5344CB8AC3E}">
        <p14:creationId xmlns:p14="http://schemas.microsoft.com/office/powerpoint/2010/main" val="1218110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3806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42</a:t>
            </a:fld>
            <a:endParaRPr lang="en-US" dirty="0"/>
          </a:p>
        </p:txBody>
      </p:sp>
    </p:spTree>
    <p:extLst>
      <p:ext uri="{BB962C8B-B14F-4D97-AF65-F5344CB8AC3E}">
        <p14:creationId xmlns:p14="http://schemas.microsoft.com/office/powerpoint/2010/main" val="132142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5985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fld id="{D015CF05-FA49-478D-AD5D-6AF21558A414}" type="slidenum">
              <a:rPr lang="en-US" smtClean="0"/>
              <a:t>7</a:t>
            </a:fld>
            <a:endParaRPr lang="en-US" dirty="0"/>
          </a:p>
        </p:txBody>
      </p:sp>
    </p:spTree>
    <p:extLst>
      <p:ext uri="{BB962C8B-B14F-4D97-AF65-F5344CB8AC3E}">
        <p14:creationId xmlns:p14="http://schemas.microsoft.com/office/powerpoint/2010/main" val="23474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566738"/>
            <a:ext cx="7448550" cy="4191000"/>
          </a:xfrm>
        </p:spPr>
      </p:sp>
      <p:sp>
        <p:nvSpPr>
          <p:cNvPr id="3" name="Notes Placeholder 2"/>
          <p:cNvSpPr>
            <a:spLocks noGrp="1"/>
          </p:cNvSpPr>
          <p:nvPr>
            <p:ph type="body" idx="1"/>
          </p:nvPr>
        </p:nvSpPr>
        <p:spPr/>
        <p:txBody>
          <a:bodyPr/>
          <a:lstStyle/>
          <a:p>
            <a:pPr marL="274320" indent="0" algn="l">
              <a:buFont typeface="Wingdings" panose="05000000000000000000" pitchFamily="2" charset="2"/>
              <a:buNone/>
            </a:pPr>
            <a:endParaRPr lang="en-US" sz="1200" b="0" i="0" dirty="0">
              <a:solidFill>
                <a:srgbClr val="000000"/>
              </a:solidFill>
              <a:latin typeface="Arial" panose="020B0604020202020204" pitchFamily="34" charset="0"/>
              <a:cs typeface="Arial" panose="020B0604020202020204" pitchFamily="34" charset="0"/>
            </a:endParaRPr>
          </a:p>
          <a:p>
            <a:pPr marL="285750" indent="-173736" algn="l">
              <a:buFont typeface="Wingdings" panose="05000000000000000000" pitchFamily="2" charset="2"/>
              <a:buChar char="§"/>
            </a:pPr>
            <a:endParaRPr lang="en-US" sz="12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009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21718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 Id="rId4" Type="http://schemas.openxmlformats.org/officeDocument/2006/relationships/image" Target="../media/image3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_SLIDE 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107AD8-82FA-4637-914C-F18D1D97B75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8150087" cy="7772399"/>
          </a:xfrm>
          <a:prstGeom prst="rect">
            <a:avLst/>
          </a:prstGeom>
        </p:spPr>
      </p:pic>
      <p:pic>
        <p:nvPicPr>
          <p:cNvPr id="13" name="Picture 8">
            <a:extLst>
              <a:ext uri="{FF2B5EF4-FFF2-40B4-BE49-F238E27FC236}">
                <a16:creationId xmlns:a16="http://schemas.microsoft.com/office/drawing/2014/main" id="{B71CC42D-9634-47C5-969B-016D082BB7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41884" y="676656"/>
            <a:ext cx="1472354" cy="1426732"/>
          </a:xfrm>
          <a:prstGeom prst="rect">
            <a:avLst/>
          </a:prstGeom>
        </p:spPr>
      </p:pic>
      <p:grpSp>
        <p:nvGrpSpPr>
          <p:cNvPr id="15" name="Group 14">
            <a:extLst>
              <a:ext uri="{FF2B5EF4-FFF2-40B4-BE49-F238E27FC236}">
                <a16:creationId xmlns:a16="http://schemas.microsoft.com/office/drawing/2014/main" id="{53623889-1C8F-4783-90C8-72B578406077}"/>
              </a:ext>
            </a:extLst>
          </p:cNvPr>
          <p:cNvGrpSpPr/>
          <p:nvPr/>
        </p:nvGrpSpPr>
        <p:grpSpPr>
          <a:xfrm>
            <a:off x="8142592" y="4676505"/>
            <a:ext cx="5667513" cy="642733"/>
            <a:chOff x="8157173" y="3971974"/>
            <a:chExt cx="5660427" cy="642733"/>
          </a:xfrm>
        </p:grpSpPr>
        <p:sp>
          <p:nvSpPr>
            <p:cNvPr id="16" name="Rectangle 15">
              <a:extLst>
                <a:ext uri="{FF2B5EF4-FFF2-40B4-BE49-F238E27FC236}">
                  <a16:creationId xmlns:a16="http://schemas.microsoft.com/office/drawing/2014/main" id="{635A1137-0376-4557-9F04-8009787EF64D}"/>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7" name="Rectangle 16">
              <a:extLst>
                <a:ext uri="{FF2B5EF4-FFF2-40B4-BE49-F238E27FC236}">
                  <a16:creationId xmlns:a16="http://schemas.microsoft.com/office/drawing/2014/main" id="{A2022F77-0E7A-4151-A250-341A38E3EA54}"/>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8" name="TextBox 17">
              <a:extLst>
                <a:ext uri="{FF2B5EF4-FFF2-40B4-BE49-F238E27FC236}">
                  <a16:creationId xmlns:a16="http://schemas.microsoft.com/office/drawing/2014/main" id="{3EC1B31F-654F-40B0-A15D-72C9C6EE9F81}"/>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19" name="Text Placeholder 39">
            <a:extLst>
              <a:ext uri="{FF2B5EF4-FFF2-40B4-BE49-F238E27FC236}">
                <a16:creationId xmlns:a16="http://schemas.microsoft.com/office/drawing/2014/main" id="{136EAA8C-35BA-4035-83AE-2197D9667818}"/>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0" name="Title 1">
            <a:extLst>
              <a:ext uri="{FF2B5EF4-FFF2-40B4-BE49-F238E27FC236}">
                <a16:creationId xmlns:a16="http://schemas.microsoft.com/office/drawing/2014/main" id="{7545F8E6-2946-4147-BC46-3B7B6C30BDBF}"/>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135234819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NO Foot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66313B-4E6D-47D3-946B-87ECDDF79B0F}"/>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C8F660F-16CD-4A6A-917A-9E860F1E24B0}"/>
              </a:ext>
            </a:extLst>
          </p:cNvPr>
          <p:cNvSpPr>
            <a:spLocks noGrp="1"/>
          </p:cNvSpPr>
          <p:nvPr>
            <p:ph sz="quarter" idx="14" hasCustomPrompt="1"/>
          </p:nvPr>
        </p:nvSpPr>
        <p:spPr>
          <a:xfrm>
            <a:off x="152397" y="1685628"/>
            <a:ext cx="6765235" cy="5857461"/>
          </a:xfrm>
        </p:spPr>
        <p:txBody>
          <a:bodyPr>
            <a:normAutofit/>
          </a:bodyPr>
          <a:lstStyle>
            <a:lvl1pPr marL="0" indent="0">
              <a:buNone/>
              <a:defRPr sz="1050" baseline="0"/>
            </a:lvl1pPr>
          </a:lstStyle>
          <a:p>
            <a:pPr lvl="0"/>
            <a:r>
              <a:rPr lang="en-US" dirty="0"/>
              <a:t>Insert Object</a:t>
            </a:r>
          </a:p>
        </p:txBody>
      </p:sp>
      <p:sp>
        <p:nvSpPr>
          <p:cNvPr id="2" name="Title 1">
            <a:extLst>
              <a:ext uri="{FF2B5EF4-FFF2-40B4-BE49-F238E27FC236}">
                <a16:creationId xmlns:a16="http://schemas.microsoft.com/office/drawing/2014/main" id="{E2240286-815C-4142-AE55-361470E1D3B4}"/>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35751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and Footer">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FE77FC19-A3DF-4B3A-8BD4-429B3B8429B1}"/>
              </a:ext>
            </a:extLst>
          </p:cNvPr>
          <p:cNvSpPr>
            <a:spLocks noGrp="1"/>
          </p:cNvSpPr>
          <p:nvPr>
            <p:ph sz="quarter" idx="14" hasCustomPrompt="1"/>
          </p:nvPr>
        </p:nvSpPr>
        <p:spPr>
          <a:xfrm>
            <a:off x="150190" y="1558977"/>
            <a:ext cx="13517220" cy="5534412"/>
          </a:xfrm>
        </p:spPr>
        <p:txBody>
          <a:bodyPr>
            <a:normAutofit/>
          </a:bodyPr>
          <a:lstStyle>
            <a:lvl1pPr marL="0" indent="0">
              <a:buNone/>
              <a:defRPr sz="1050" baseline="0"/>
            </a:lvl1pPr>
          </a:lstStyle>
          <a:p>
            <a:pPr lvl="0"/>
            <a:r>
              <a:rPr lang="en-US" dirty="0"/>
              <a:t>Insert Object</a:t>
            </a:r>
          </a:p>
        </p:txBody>
      </p:sp>
      <p:cxnSp>
        <p:nvCxnSpPr>
          <p:cNvPr id="7" name="Straight Connector 6">
            <a:extLst>
              <a:ext uri="{FF2B5EF4-FFF2-40B4-BE49-F238E27FC236}">
                <a16:creationId xmlns:a16="http://schemas.microsoft.com/office/drawing/2014/main" id="{DCB2B825-E925-4E70-9399-9351F4D7C8F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0D69F3-E51B-4DA7-BD00-04E7C289EBA3}"/>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25929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Header and Foo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9BE9E02-3194-4293-8671-7642B62A5B19}"/>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688EA3-7816-49C9-A0E3-58BBFFC61F69}"/>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15803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172BE59B-2CC4-4C3D-A9A3-E5B7AB2ABF5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CD2876-0C4C-4FBB-8788-89AE26BD158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463672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2584631"/>
            <a:ext cx="6320956" cy="4505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2584631"/>
            <a:ext cx="6320956" cy="45057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E5ED3B3D-7177-4364-AB22-FFA0E5430B65}"/>
              </a:ext>
            </a:extLst>
          </p:cNvPr>
          <p:cNvSpPr>
            <a:spLocks noGrp="1"/>
          </p:cNvSpPr>
          <p:nvPr>
            <p:ph type="body" sz="quarter" idx="17"/>
          </p:nvPr>
        </p:nvSpPr>
        <p:spPr>
          <a:xfrm>
            <a:off x="403458" y="1535614"/>
            <a:ext cx="6316663" cy="923925"/>
          </a:xfrm>
        </p:spPr>
        <p:txBody>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a:lvl2pPr>
            <a:lvl3pPr marL="0" indent="0">
              <a:defRPr/>
            </a:lvl3pPr>
            <a:lvl4pPr marL="0" indent="0">
              <a:defRPr/>
            </a:lvl4pPr>
            <a:lvl5pPr marL="0" indent="0">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sp>
        <p:nvSpPr>
          <p:cNvPr id="8" name="Text Placeholder 2">
            <a:extLst>
              <a:ext uri="{FF2B5EF4-FFF2-40B4-BE49-F238E27FC236}">
                <a16:creationId xmlns:a16="http://schemas.microsoft.com/office/drawing/2014/main" id="{C86D45B2-F0AF-4E31-8C71-A2BDC2A95855}"/>
              </a:ext>
            </a:extLst>
          </p:cNvPr>
          <p:cNvSpPr>
            <a:spLocks noGrp="1"/>
          </p:cNvSpPr>
          <p:nvPr>
            <p:ph type="body" sz="quarter" idx="18"/>
          </p:nvPr>
        </p:nvSpPr>
        <p:spPr>
          <a:xfrm>
            <a:off x="7149612" y="1537012"/>
            <a:ext cx="6316663" cy="923925"/>
          </a:xfrm>
        </p:spPr>
        <p:txBody>
          <a:bodyPr>
            <a:noAutofit/>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2pPr>
            <a:lvl3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3pPr>
            <a:lvl4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4pPr>
            <a:lvl5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cxnSp>
        <p:nvCxnSpPr>
          <p:cNvPr id="13" name="Straight Connector 12">
            <a:extLst>
              <a:ext uri="{FF2B5EF4-FFF2-40B4-BE49-F238E27FC236}">
                <a16:creationId xmlns:a16="http://schemas.microsoft.com/office/drawing/2014/main" id="{B5823762-E823-44C3-A404-4DE2D7BED51A}"/>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AC7796-1846-4337-B661-A7DC923E5A8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7282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329282" y="1543987"/>
            <a:ext cx="9309667"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9915786" y="1543987"/>
            <a:ext cx="3556373"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DB6EAF0-847F-45B8-AD57-25DB8631523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475D12-9FE2-4FAA-90DB-5EB16C0E2C72}"/>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4119088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TOP + Bullets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952CB25-36CA-4772-93CA-8301F27A0A54}"/>
              </a:ext>
            </a:extLst>
          </p:cNvPr>
          <p:cNvSpPr>
            <a:spLocks noGrp="1"/>
          </p:cNvSpPr>
          <p:nvPr>
            <p:ph type="pic" sz="quarter" idx="13"/>
          </p:nvPr>
        </p:nvSpPr>
        <p:spPr>
          <a:xfrm>
            <a:off x="0" y="1449664"/>
            <a:ext cx="13817600" cy="1792586"/>
          </a:xfrm>
        </p:spPr>
        <p:txBody>
          <a:bodyPr/>
          <a:lstStyle/>
          <a:p>
            <a:r>
              <a:rPr lang="en-US" dirty="0"/>
              <a:t>Click icon to add picture</a:t>
            </a:r>
          </a:p>
        </p:txBody>
      </p:sp>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3480091"/>
            <a:ext cx="13114011" cy="3565286"/>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45F7E3E-26D2-45B6-88AC-06292A2598B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8D24AC-1635-4BAD-86A3-1B1AF88F1BC1}"/>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70103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1798820"/>
            <a:ext cx="13114011" cy="5284467"/>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2D36D808-7D78-4155-B99B-D7D224CFA12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A55E7A-2DFC-4F69-9131-0D71DD3A483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914858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lumn Text Flow">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A4AA658-C1CD-4306-B614-6A4D16E23C63}"/>
              </a:ext>
            </a:extLst>
          </p:cNvPr>
          <p:cNvSpPr>
            <a:spLocks noGrp="1"/>
          </p:cNvSpPr>
          <p:nvPr>
            <p:ph sz="quarter" idx="11" hasCustomPrompt="1"/>
          </p:nvPr>
        </p:nvSpPr>
        <p:spPr>
          <a:xfrm>
            <a:off x="345653" y="1566471"/>
            <a:ext cx="13126294" cy="5231895"/>
          </a:xfrm>
          <a:prstGeom prst="rect">
            <a:avLst/>
          </a:prstGeom>
        </p:spPr>
        <p:txBody>
          <a:bodyPr numCol="2"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(2 Column Flow)</a:t>
            </a:r>
            <a:r>
              <a:rPr lang="en-US" dirty="0"/>
              <a:t>. </a:t>
            </a:r>
          </a:p>
        </p:txBody>
      </p:sp>
      <p:cxnSp>
        <p:nvCxnSpPr>
          <p:cNvPr id="6" name="Straight Connector 5">
            <a:extLst>
              <a:ext uri="{FF2B5EF4-FFF2-40B4-BE49-F238E27FC236}">
                <a16:creationId xmlns:a16="http://schemas.microsoft.com/office/drawing/2014/main" id="{AD62CA1C-2ABE-484F-82AD-51543B1B624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294451-632E-4B9B-8D2A-2215FECF614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862909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Text Flow">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2372397-F2D5-4C3C-AFE6-EAE71E4173A7}"/>
              </a:ext>
            </a:extLst>
          </p:cNvPr>
          <p:cNvSpPr>
            <a:spLocks noGrp="1"/>
          </p:cNvSpPr>
          <p:nvPr>
            <p:ph sz="quarter" idx="12" hasCustomPrompt="1"/>
          </p:nvPr>
        </p:nvSpPr>
        <p:spPr>
          <a:xfrm>
            <a:off x="351167" y="1551482"/>
            <a:ext cx="13146172" cy="5260135"/>
          </a:xfrm>
          <a:prstGeom prst="rect">
            <a:avLst/>
          </a:prstGeom>
        </p:spPr>
        <p:txBody>
          <a:bodyPr numCol="3"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b="1"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(3 Column Flow)</a:t>
            </a:r>
            <a:r>
              <a:rPr lang="en-US" dirty="0"/>
              <a:t>. </a:t>
            </a:r>
          </a:p>
        </p:txBody>
      </p:sp>
      <p:cxnSp>
        <p:nvCxnSpPr>
          <p:cNvPr id="7" name="Straight Connector 6">
            <a:extLst>
              <a:ext uri="{FF2B5EF4-FFF2-40B4-BE49-F238E27FC236}">
                <a16:creationId xmlns:a16="http://schemas.microsoft.com/office/drawing/2014/main" id="{004493D0-F74A-45D1-BF5B-1CD70F72BD9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9F3FDB-D7D3-4378-AF02-20D0342FF45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10081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_SLIDE 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107AD8-82FA-4637-914C-F18D1D97B7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8150087" cy="7772399"/>
          </a:xfrm>
          <a:prstGeom prst="rect">
            <a:avLst/>
          </a:prstGeom>
        </p:spPr>
      </p:pic>
      <p:pic>
        <p:nvPicPr>
          <p:cNvPr id="10" name="Picture 8">
            <a:extLst>
              <a:ext uri="{FF2B5EF4-FFF2-40B4-BE49-F238E27FC236}">
                <a16:creationId xmlns:a16="http://schemas.microsoft.com/office/drawing/2014/main" id="{6F122786-F89C-4B06-861E-ED2E12E7A20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41884" y="676656"/>
            <a:ext cx="1472354" cy="1426732"/>
          </a:xfrm>
          <a:prstGeom prst="rect">
            <a:avLst/>
          </a:prstGeom>
        </p:spPr>
      </p:pic>
      <p:grpSp>
        <p:nvGrpSpPr>
          <p:cNvPr id="11" name="Group 10">
            <a:extLst>
              <a:ext uri="{FF2B5EF4-FFF2-40B4-BE49-F238E27FC236}">
                <a16:creationId xmlns:a16="http://schemas.microsoft.com/office/drawing/2014/main" id="{DE385CB6-300B-446C-B714-AFC97C311A52}"/>
              </a:ext>
            </a:extLst>
          </p:cNvPr>
          <p:cNvGrpSpPr/>
          <p:nvPr/>
        </p:nvGrpSpPr>
        <p:grpSpPr>
          <a:xfrm>
            <a:off x="8142592" y="4676505"/>
            <a:ext cx="5667513" cy="642733"/>
            <a:chOff x="8157173" y="3971974"/>
            <a:chExt cx="5660427" cy="642733"/>
          </a:xfrm>
        </p:grpSpPr>
        <p:sp>
          <p:nvSpPr>
            <p:cNvPr id="12" name="Rectangle 11">
              <a:extLst>
                <a:ext uri="{FF2B5EF4-FFF2-40B4-BE49-F238E27FC236}">
                  <a16:creationId xmlns:a16="http://schemas.microsoft.com/office/drawing/2014/main" id="{2995F34B-AB92-40D1-8264-931DD09AD0A1}"/>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3" name="Rectangle 12">
              <a:extLst>
                <a:ext uri="{FF2B5EF4-FFF2-40B4-BE49-F238E27FC236}">
                  <a16:creationId xmlns:a16="http://schemas.microsoft.com/office/drawing/2014/main" id="{3FCE369B-E3A2-4B95-82D6-7D19E7F0FD9E}"/>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1" name="TextBox 20">
              <a:extLst>
                <a:ext uri="{FF2B5EF4-FFF2-40B4-BE49-F238E27FC236}">
                  <a16:creationId xmlns:a16="http://schemas.microsoft.com/office/drawing/2014/main" id="{1754BCF8-7269-4EF4-801D-F309E177ABFF}"/>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22" name="Text Placeholder 39">
            <a:extLst>
              <a:ext uri="{FF2B5EF4-FFF2-40B4-BE49-F238E27FC236}">
                <a16:creationId xmlns:a16="http://schemas.microsoft.com/office/drawing/2014/main" id="{C282DA13-9F6B-466D-9255-53B6C19C8BBF}"/>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3" name="Title 1">
            <a:extLst>
              <a:ext uri="{FF2B5EF4-FFF2-40B4-BE49-F238E27FC236}">
                <a16:creationId xmlns:a16="http://schemas.microsoft.com/office/drawing/2014/main" id="{AFD4CCEC-D2DD-495E-9DFF-3464DB8524AF}"/>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2013072339"/>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9056"/>
            <a:ext cx="13817600" cy="5630255"/>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692974"/>
            <a:ext cx="4299947" cy="5127551"/>
          </a:xfrm>
        </p:spPr>
        <p:txBody>
          <a:bodyPr>
            <a:normAutofit/>
          </a:bodyPr>
          <a:lstStyle>
            <a:lvl1pPr>
              <a:defRPr sz="1000"/>
            </a:lvl1pPr>
          </a:lstStyle>
          <a:p>
            <a:r>
              <a:rPr lang="en-US" dirty="0"/>
              <a:t>Click icon to add picture</a:t>
            </a:r>
          </a:p>
        </p:txBody>
      </p:sp>
      <p:cxnSp>
        <p:nvCxnSpPr>
          <p:cNvPr id="8" name="Straight Connector 7">
            <a:extLst>
              <a:ext uri="{FF2B5EF4-FFF2-40B4-BE49-F238E27FC236}">
                <a16:creationId xmlns:a16="http://schemas.microsoft.com/office/drawing/2014/main" id="{B95A1019-9058-44B5-9806-A3CC3FF6BC23}"/>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ED23F91-81D2-469D-B386-21EC37CBF76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802555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1562"/>
            <a:ext cx="13817600" cy="563775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827884"/>
            <a:ext cx="4299947" cy="3921125"/>
          </a:xfrm>
        </p:spPr>
        <p:txBody>
          <a:bodyPr/>
          <a:lstStyle/>
          <a:p>
            <a:r>
              <a:rPr lang="en-US" dirty="0"/>
              <a:t>Click icon to add picture</a:t>
            </a:r>
          </a:p>
        </p:txBody>
      </p:sp>
      <p:sp>
        <p:nvSpPr>
          <p:cNvPr id="7" name="Content Placeholder 6">
            <a:extLst>
              <a:ext uri="{FF2B5EF4-FFF2-40B4-BE49-F238E27FC236}">
                <a16:creationId xmlns:a16="http://schemas.microsoft.com/office/drawing/2014/main" id="{DC8CB4EE-D5BE-4494-8544-00C1DAAF528F}"/>
              </a:ext>
            </a:extLst>
          </p:cNvPr>
          <p:cNvSpPr>
            <a:spLocks noGrp="1"/>
          </p:cNvSpPr>
          <p:nvPr>
            <p:ph sz="quarter" idx="12"/>
          </p:nvPr>
        </p:nvSpPr>
        <p:spPr>
          <a:xfrm>
            <a:off x="4906963" y="1828330"/>
            <a:ext cx="8439150" cy="4630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FF6E399-0FBF-4DB8-B155-8C3F695D361C}"/>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C6D43DD-BE89-48A5-98DC-C085A6B4ACD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528761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ackdrop">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46552"/>
            <a:ext cx="13817600" cy="562276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0FE5AE1-F3E8-4BBC-B6FB-B4991A7595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846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o Backdrop | Plain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5EEC69-051C-4F07-9409-D955E5A86A05}"/>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65457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 SubText Pullout 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A1E6F4D-7B14-F865-ED4D-0C5A84C745D2}"/>
              </a:ext>
            </a:extLst>
          </p:cNvPr>
          <p:cNvSpPr>
            <a:spLocks noGrp="1"/>
          </p:cNvSpPr>
          <p:nvPr>
            <p:ph type="title" hasCustomPrompt="1"/>
          </p:nvPr>
        </p:nvSpPr>
        <p:spPr>
          <a:xfrm>
            <a:off x="285151" y="418353"/>
            <a:ext cx="13234683" cy="442260"/>
          </a:xfrm>
          <a:prstGeom prst="rect">
            <a:avLst/>
          </a:prstGeom>
        </p:spPr>
        <p:txBody>
          <a:bodyPr lIns="0" rIns="0">
            <a:noAutofit/>
          </a:bodyPr>
          <a:lstStyle>
            <a:lvl1pPr algn="l">
              <a:defRPr sz="2000" baseline="0">
                <a:solidFill>
                  <a:srgbClr val="4C7A59"/>
                </a:solidFill>
                <a:latin typeface="Arial"/>
                <a:cs typeface="Arial"/>
              </a:defRPr>
            </a:lvl1pPr>
          </a:lstStyle>
          <a:p>
            <a:pPr marL="0" lvl="0" indent="0" defTabSz="665627">
              <a:spcBef>
                <a:spcPts val="728"/>
              </a:spcBef>
              <a:buFont typeface="Arial" panose="020B0604020202020204" pitchFamily="34" charset="0"/>
            </a:pPr>
            <a:r>
              <a:rPr lang="en-US" dirty="0"/>
              <a:t>TABLE OF CONTENTS</a:t>
            </a:r>
          </a:p>
        </p:txBody>
      </p:sp>
      <p:cxnSp>
        <p:nvCxnSpPr>
          <p:cNvPr id="5" name="Straight Connector 4">
            <a:extLst>
              <a:ext uri="{FF2B5EF4-FFF2-40B4-BE49-F238E27FC236}">
                <a16:creationId xmlns:a16="http://schemas.microsoft.com/office/drawing/2014/main" id="{0B649EED-73E8-9DBC-2630-B92158D1B946}"/>
              </a:ext>
            </a:extLst>
          </p:cNvPr>
          <p:cNvCxnSpPr>
            <a:cxnSpLocks/>
          </p:cNvCxnSpPr>
          <p:nvPr userDrawn="1"/>
        </p:nvCxnSpPr>
        <p:spPr>
          <a:xfrm>
            <a:off x="285151" y="914407"/>
            <a:ext cx="13234683" cy="0"/>
          </a:xfrm>
          <a:prstGeom prst="line">
            <a:avLst/>
          </a:prstGeom>
          <a:ln w="12700">
            <a:solidFill>
              <a:srgbClr val="6E7A84"/>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4916836-78F8-725B-8315-F33624809562}"/>
              </a:ext>
            </a:extLst>
          </p:cNvPr>
          <p:cNvGrpSpPr/>
          <p:nvPr userDrawn="1"/>
        </p:nvGrpSpPr>
        <p:grpSpPr>
          <a:xfrm>
            <a:off x="13991918" y="0"/>
            <a:ext cx="1561672" cy="7772400"/>
            <a:chOff x="13991918" y="0"/>
            <a:chExt cx="1561672" cy="7772400"/>
          </a:xfrm>
        </p:grpSpPr>
        <p:sp>
          <p:nvSpPr>
            <p:cNvPr id="3" name="Rectangle 2">
              <a:extLst>
                <a:ext uri="{FF2B5EF4-FFF2-40B4-BE49-F238E27FC236}">
                  <a16:creationId xmlns:a16="http://schemas.microsoft.com/office/drawing/2014/main" id="{E2D49AC1-DA1B-AB14-79C9-CFD8116231AC}"/>
                </a:ext>
              </a:extLst>
            </p:cNvPr>
            <p:cNvSpPr/>
            <p:nvPr userDrawn="1"/>
          </p:nvSpPr>
          <p:spPr>
            <a:xfrm>
              <a:off x="13991918" y="0"/>
              <a:ext cx="1561672" cy="7772400"/>
            </a:xfrm>
            <a:prstGeom prst="rect">
              <a:avLst/>
            </a:prstGeom>
            <a:solidFill>
              <a:schemeClr val="accent6">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Client Colors</a:t>
              </a:r>
            </a:p>
          </p:txBody>
        </p:sp>
        <p:sp>
          <p:nvSpPr>
            <p:cNvPr id="6" name="Rectangle 5">
              <a:extLst>
                <a:ext uri="{FF2B5EF4-FFF2-40B4-BE49-F238E27FC236}">
                  <a16:creationId xmlns:a16="http://schemas.microsoft.com/office/drawing/2014/main" id="{2FD294BB-3445-4F38-1A88-1147ECF16D8A}"/>
                </a:ext>
              </a:extLst>
            </p:cNvPr>
            <p:cNvSpPr/>
            <p:nvPr userDrawn="1"/>
          </p:nvSpPr>
          <p:spPr>
            <a:xfrm>
              <a:off x="14178391" y="2795192"/>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7" name="Rectangle 6">
              <a:extLst>
                <a:ext uri="{FF2B5EF4-FFF2-40B4-BE49-F238E27FC236}">
                  <a16:creationId xmlns:a16="http://schemas.microsoft.com/office/drawing/2014/main" id="{4AD347AA-07FC-D984-DC7A-2E499AD8854A}"/>
                </a:ext>
              </a:extLst>
            </p:cNvPr>
            <p:cNvSpPr/>
            <p:nvPr userDrawn="1"/>
          </p:nvSpPr>
          <p:spPr>
            <a:xfrm>
              <a:off x="14178391" y="3170128"/>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8" name="Rectangle 7">
              <a:extLst>
                <a:ext uri="{FF2B5EF4-FFF2-40B4-BE49-F238E27FC236}">
                  <a16:creationId xmlns:a16="http://schemas.microsoft.com/office/drawing/2014/main" id="{22763696-DC50-7795-F4B4-BB1AF02E9300}"/>
                </a:ext>
              </a:extLst>
            </p:cNvPr>
            <p:cNvSpPr/>
            <p:nvPr userDrawn="1"/>
          </p:nvSpPr>
          <p:spPr>
            <a:xfrm>
              <a:off x="14178391" y="3545064"/>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9" name="Rectangle 8">
              <a:extLst>
                <a:ext uri="{FF2B5EF4-FFF2-40B4-BE49-F238E27FC236}">
                  <a16:creationId xmlns:a16="http://schemas.microsoft.com/office/drawing/2014/main" id="{B2943867-189D-1A7C-73BF-D195F2AE60EC}"/>
                </a:ext>
              </a:extLst>
            </p:cNvPr>
            <p:cNvSpPr/>
            <p:nvPr userDrawn="1"/>
          </p:nvSpPr>
          <p:spPr>
            <a:xfrm>
              <a:off x="14178391" y="3920000"/>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10" name="Rectangle 9">
              <a:extLst>
                <a:ext uri="{FF2B5EF4-FFF2-40B4-BE49-F238E27FC236}">
                  <a16:creationId xmlns:a16="http://schemas.microsoft.com/office/drawing/2014/main" id="{410B0569-73ED-A553-679A-53BD6A64375D}"/>
                </a:ext>
              </a:extLst>
            </p:cNvPr>
            <p:cNvSpPr/>
            <p:nvPr userDrawn="1"/>
          </p:nvSpPr>
          <p:spPr>
            <a:xfrm>
              <a:off x="14178391" y="5792522"/>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1" name="Rectangle 10">
              <a:extLst>
                <a:ext uri="{FF2B5EF4-FFF2-40B4-BE49-F238E27FC236}">
                  <a16:creationId xmlns:a16="http://schemas.microsoft.com/office/drawing/2014/main" id="{D4703223-A0DA-3C69-627A-B237892BF75A}"/>
                </a:ext>
              </a:extLst>
            </p:cNvPr>
            <p:cNvSpPr/>
            <p:nvPr userDrawn="1"/>
          </p:nvSpPr>
          <p:spPr>
            <a:xfrm>
              <a:off x="14178391" y="6559175"/>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cs typeface="Arial" panose="020B0604020202020204" pitchFamily="34" charset="0"/>
                </a:rPr>
                <a:t>TBU</a:t>
              </a:r>
            </a:p>
          </p:txBody>
        </p:sp>
        <p:sp>
          <p:nvSpPr>
            <p:cNvPr id="12" name="Rectangle 11">
              <a:extLst>
                <a:ext uri="{FF2B5EF4-FFF2-40B4-BE49-F238E27FC236}">
                  <a16:creationId xmlns:a16="http://schemas.microsoft.com/office/drawing/2014/main" id="{11507C0E-847A-892B-87C8-89FB8BDA9F5E}"/>
                </a:ext>
              </a:extLst>
            </p:cNvPr>
            <p:cNvSpPr/>
            <p:nvPr userDrawn="1"/>
          </p:nvSpPr>
          <p:spPr>
            <a:xfrm>
              <a:off x="14178391" y="6173234"/>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3" name="Rectangle 12">
              <a:extLst>
                <a:ext uri="{FF2B5EF4-FFF2-40B4-BE49-F238E27FC236}">
                  <a16:creationId xmlns:a16="http://schemas.microsoft.com/office/drawing/2014/main" id="{702653BF-4DF2-EB5D-E537-0D7B1AFA47F1}"/>
                </a:ext>
              </a:extLst>
            </p:cNvPr>
            <p:cNvSpPr/>
            <p:nvPr userDrawn="1"/>
          </p:nvSpPr>
          <p:spPr>
            <a:xfrm>
              <a:off x="14178391" y="2420256"/>
              <a:ext cx="1188720" cy="274320"/>
            </a:xfrm>
            <a:prstGeom prst="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4" name="Rectangle 13">
              <a:extLst>
                <a:ext uri="{FF2B5EF4-FFF2-40B4-BE49-F238E27FC236}">
                  <a16:creationId xmlns:a16="http://schemas.microsoft.com/office/drawing/2014/main" id="{CD7E714B-6FE9-8A10-34E8-EA9D852D6626}"/>
                </a:ext>
              </a:extLst>
            </p:cNvPr>
            <p:cNvSpPr/>
            <p:nvPr userDrawn="1"/>
          </p:nvSpPr>
          <p:spPr>
            <a:xfrm>
              <a:off x="14178391" y="174566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15" name="Rectangle 14">
              <a:extLst>
                <a:ext uri="{FF2B5EF4-FFF2-40B4-BE49-F238E27FC236}">
                  <a16:creationId xmlns:a16="http://schemas.microsoft.com/office/drawing/2014/main" id="{B730E244-CEF2-7B7D-6B82-96B242B10562}"/>
                </a:ext>
              </a:extLst>
            </p:cNvPr>
            <p:cNvSpPr/>
            <p:nvPr userDrawn="1"/>
          </p:nvSpPr>
          <p:spPr>
            <a:xfrm>
              <a:off x="14178391"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16" name="Rectangle 15">
              <a:extLst>
                <a:ext uri="{FF2B5EF4-FFF2-40B4-BE49-F238E27FC236}">
                  <a16:creationId xmlns:a16="http://schemas.microsoft.com/office/drawing/2014/main" id="{AB175E4E-5434-F455-E850-11E4D5510A58}"/>
                </a:ext>
              </a:extLst>
            </p:cNvPr>
            <p:cNvSpPr/>
            <p:nvPr userDrawn="1"/>
          </p:nvSpPr>
          <p:spPr>
            <a:xfrm>
              <a:off x="14178391" y="4294936"/>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17" name="Rectangle 16">
              <a:extLst>
                <a:ext uri="{FF2B5EF4-FFF2-40B4-BE49-F238E27FC236}">
                  <a16:creationId xmlns:a16="http://schemas.microsoft.com/office/drawing/2014/main" id="{FD0DA4F9-D7B0-D0DF-42EB-5AB084E5FA99}"/>
                </a:ext>
              </a:extLst>
            </p:cNvPr>
            <p:cNvSpPr/>
            <p:nvPr userDrawn="1"/>
          </p:nvSpPr>
          <p:spPr>
            <a:xfrm>
              <a:off x="14178391" y="4669872"/>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18" name="Rectangle 17">
              <a:extLst>
                <a:ext uri="{FF2B5EF4-FFF2-40B4-BE49-F238E27FC236}">
                  <a16:creationId xmlns:a16="http://schemas.microsoft.com/office/drawing/2014/main" id="{8C5E3453-0EDB-1FED-09DA-02A2B76B0480}"/>
                </a:ext>
              </a:extLst>
            </p:cNvPr>
            <p:cNvSpPr/>
            <p:nvPr userDrawn="1"/>
          </p:nvSpPr>
          <p:spPr>
            <a:xfrm>
              <a:off x="14178391" y="5044810"/>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grpSp>
    </p:spTree>
    <p:extLst>
      <p:ext uri="{BB962C8B-B14F-4D97-AF65-F5344CB8AC3E}">
        <p14:creationId xmlns:p14="http://schemas.microsoft.com/office/powerpoint/2010/main" val="285826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41F2-271D-47D1-9123-23459F252F4C}"/>
              </a:ext>
            </a:extLst>
          </p:cNvPr>
          <p:cNvSpPr/>
          <p:nvPr userDrawn="1"/>
        </p:nvSpPr>
        <p:spPr>
          <a:xfrm>
            <a:off x="3" y="0"/>
            <a:ext cx="13817595" cy="7660640"/>
          </a:xfrm>
          <a:prstGeom prst="rect">
            <a:avLst/>
          </a:prstGeom>
          <a:gradFill flip="none" rotWithShape="1">
            <a:gsLst>
              <a:gs pos="0">
                <a:srgbClr val="A0C4AA"/>
              </a:gs>
              <a:gs pos="75000">
                <a:srgbClr val="5E97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13" name="Rectangle 12"/>
          <p:cNvSpPr/>
          <p:nvPr userDrawn="1"/>
        </p:nvSpPr>
        <p:spPr>
          <a:xfrm>
            <a:off x="0" y="7543805"/>
            <a:ext cx="13817600" cy="224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10" name="Rectangle 9"/>
          <p:cNvSpPr/>
          <p:nvPr userDrawn="1"/>
        </p:nvSpPr>
        <p:spPr>
          <a:xfrm>
            <a:off x="0" y="5"/>
            <a:ext cx="13817600" cy="224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14" name="Rectangle 13"/>
          <p:cNvSpPr/>
          <p:nvPr userDrawn="1"/>
        </p:nvSpPr>
        <p:spPr>
          <a:xfrm rot="5400000">
            <a:off x="-3731869" y="3731874"/>
            <a:ext cx="7772403" cy="308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9" name="Title 6">
            <a:extLst>
              <a:ext uri="{FF2B5EF4-FFF2-40B4-BE49-F238E27FC236}">
                <a16:creationId xmlns:a16="http://schemas.microsoft.com/office/drawing/2014/main" id="{29C8003D-7F63-63B7-6795-974084336468}"/>
              </a:ext>
            </a:extLst>
          </p:cNvPr>
          <p:cNvSpPr>
            <a:spLocks noGrp="1"/>
          </p:cNvSpPr>
          <p:nvPr>
            <p:ph type="title" hasCustomPrompt="1"/>
          </p:nvPr>
        </p:nvSpPr>
        <p:spPr>
          <a:xfrm>
            <a:off x="6664222" y="3400511"/>
            <a:ext cx="6172200" cy="859619"/>
          </a:xfrm>
        </p:spPr>
        <p:txBody>
          <a:bodyPr anchor="ctr"/>
          <a:lstStyle>
            <a:lvl1pPr>
              <a:defRPr sz="3200">
                <a:solidFill>
                  <a:srgbClr val="FFFFFF"/>
                </a:solidFill>
              </a:defRPr>
            </a:lvl1pPr>
          </a:lstStyle>
          <a:p>
            <a:r>
              <a:rPr lang="en-US" dirty="0"/>
              <a:t>Title</a:t>
            </a:r>
          </a:p>
        </p:txBody>
      </p:sp>
      <p:pic>
        <p:nvPicPr>
          <p:cNvPr id="4" name="Picture 3" descr="A black and white logo&#10;&#10;Description automatically generated with low confidence">
            <a:extLst>
              <a:ext uri="{FF2B5EF4-FFF2-40B4-BE49-F238E27FC236}">
                <a16:creationId xmlns:a16="http://schemas.microsoft.com/office/drawing/2014/main" id="{BC08F607-E3A3-169A-8E78-6BBAAA513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13" y="1732788"/>
            <a:ext cx="3201134" cy="4306824"/>
          </a:xfrm>
          <a:prstGeom prst="rect">
            <a:avLst/>
          </a:prstGeom>
        </p:spPr>
      </p:pic>
      <p:grpSp>
        <p:nvGrpSpPr>
          <p:cNvPr id="3" name="Group 2">
            <a:extLst>
              <a:ext uri="{FF2B5EF4-FFF2-40B4-BE49-F238E27FC236}">
                <a16:creationId xmlns:a16="http://schemas.microsoft.com/office/drawing/2014/main" id="{7516734E-6922-2069-F8E4-13E893DE8E8D}"/>
              </a:ext>
            </a:extLst>
          </p:cNvPr>
          <p:cNvGrpSpPr/>
          <p:nvPr userDrawn="1"/>
        </p:nvGrpSpPr>
        <p:grpSpPr>
          <a:xfrm>
            <a:off x="13991918" y="0"/>
            <a:ext cx="1561672" cy="7772400"/>
            <a:chOff x="13991918" y="0"/>
            <a:chExt cx="1561672" cy="7772400"/>
          </a:xfrm>
        </p:grpSpPr>
        <p:sp>
          <p:nvSpPr>
            <p:cNvPr id="5" name="Rectangle 4">
              <a:extLst>
                <a:ext uri="{FF2B5EF4-FFF2-40B4-BE49-F238E27FC236}">
                  <a16:creationId xmlns:a16="http://schemas.microsoft.com/office/drawing/2014/main" id="{81E2343C-A47B-841B-1F4A-6967DB54B5D4}"/>
                </a:ext>
              </a:extLst>
            </p:cNvPr>
            <p:cNvSpPr/>
            <p:nvPr userDrawn="1"/>
          </p:nvSpPr>
          <p:spPr>
            <a:xfrm>
              <a:off x="13991918" y="0"/>
              <a:ext cx="1561672" cy="7772400"/>
            </a:xfrm>
            <a:prstGeom prst="rect">
              <a:avLst/>
            </a:prstGeom>
            <a:solidFill>
              <a:schemeClr val="accent6">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Client Colors</a:t>
              </a:r>
            </a:p>
          </p:txBody>
        </p:sp>
        <p:sp>
          <p:nvSpPr>
            <p:cNvPr id="6" name="Rectangle 5">
              <a:extLst>
                <a:ext uri="{FF2B5EF4-FFF2-40B4-BE49-F238E27FC236}">
                  <a16:creationId xmlns:a16="http://schemas.microsoft.com/office/drawing/2014/main" id="{010D3FB1-29EC-B79B-5E27-FA799F95C195}"/>
                </a:ext>
              </a:extLst>
            </p:cNvPr>
            <p:cNvSpPr/>
            <p:nvPr userDrawn="1"/>
          </p:nvSpPr>
          <p:spPr>
            <a:xfrm>
              <a:off x="14178391" y="2795192"/>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7" name="Rectangle 6">
              <a:extLst>
                <a:ext uri="{FF2B5EF4-FFF2-40B4-BE49-F238E27FC236}">
                  <a16:creationId xmlns:a16="http://schemas.microsoft.com/office/drawing/2014/main" id="{3BAC1DAF-06C9-6221-8D8C-3011DDB85BDA}"/>
                </a:ext>
              </a:extLst>
            </p:cNvPr>
            <p:cNvSpPr/>
            <p:nvPr userDrawn="1"/>
          </p:nvSpPr>
          <p:spPr>
            <a:xfrm>
              <a:off x="14178391" y="3170128"/>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8" name="Rectangle 7">
              <a:extLst>
                <a:ext uri="{FF2B5EF4-FFF2-40B4-BE49-F238E27FC236}">
                  <a16:creationId xmlns:a16="http://schemas.microsoft.com/office/drawing/2014/main" id="{916F24E0-268D-4C2D-92A9-4EBF10E5E664}"/>
                </a:ext>
              </a:extLst>
            </p:cNvPr>
            <p:cNvSpPr/>
            <p:nvPr userDrawn="1"/>
          </p:nvSpPr>
          <p:spPr>
            <a:xfrm>
              <a:off x="14178391" y="3545064"/>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11" name="Rectangle 10">
              <a:extLst>
                <a:ext uri="{FF2B5EF4-FFF2-40B4-BE49-F238E27FC236}">
                  <a16:creationId xmlns:a16="http://schemas.microsoft.com/office/drawing/2014/main" id="{6653A2B4-B60B-3647-39C7-FC4D0E15C23F}"/>
                </a:ext>
              </a:extLst>
            </p:cNvPr>
            <p:cNvSpPr/>
            <p:nvPr userDrawn="1"/>
          </p:nvSpPr>
          <p:spPr>
            <a:xfrm>
              <a:off x="14178391" y="3920000"/>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12" name="Rectangle 11">
              <a:extLst>
                <a:ext uri="{FF2B5EF4-FFF2-40B4-BE49-F238E27FC236}">
                  <a16:creationId xmlns:a16="http://schemas.microsoft.com/office/drawing/2014/main" id="{2D60A5C6-8A6F-896E-61F4-F49D098B6B5B}"/>
                </a:ext>
              </a:extLst>
            </p:cNvPr>
            <p:cNvSpPr/>
            <p:nvPr userDrawn="1"/>
          </p:nvSpPr>
          <p:spPr>
            <a:xfrm>
              <a:off x="14178391" y="5792522"/>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5" name="Rectangle 14">
              <a:extLst>
                <a:ext uri="{FF2B5EF4-FFF2-40B4-BE49-F238E27FC236}">
                  <a16:creationId xmlns:a16="http://schemas.microsoft.com/office/drawing/2014/main" id="{46EB28B6-30DD-B47B-7ECE-EE0A6ED66ECD}"/>
                </a:ext>
              </a:extLst>
            </p:cNvPr>
            <p:cNvSpPr/>
            <p:nvPr userDrawn="1"/>
          </p:nvSpPr>
          <p:spPr>
            <a:xfrm>
              <a:off x="14178391" y="6559175"/>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cs typeface="Arial" panose="020B0604020202020204" pitchFamily="34" charset="0"/>
                </a:rPr>
                <a:t>TBU</a:t>
              </a:r>
            </a:p>
          </p:txBody>
        </p:sp>
        <p:sp>
          <p:nvSpPr>
            <p:cNvPr id="16" name="Rectangle 15">
              <a:extLst>
                <a:ext uri="{FF2B5EF4-FFF2-40B4-BE49-F238E27FC236}">
                  <a16:creationId xmlns:a16="http://schemas.microsoft.com/office/drawing/2014/main" id="{59E4B7A4-6C9B-CD9B-B8FF-2CC4B8AAE92E}"/>
                </a:ext>
              </a:extLst>
            </p:cNvPr>
            <p:cNvSpPr/>
            <p:nvPr userDrawn="1"/>
          </p:nvSpPr>
          <p:spPr>
            <a:xfrm>
              <a:off x="14178391" y="6173234"/>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7" name="Rectangle 16">
              <a:extLst>
                <a:ext uri="{FF2B5EF4-FFF2-40B4-BE49-F238E27FC236}">
                  <a16:creationId xmlns:a16="http://schemas.microsoft.com/office/drawing/2014/main" id="{4560F546-7AE3-7200-574E-3D3EF530D7D0}"/>
                </a:ext>
              </a:extLst>
            </p:cNvPr>
            <p:cNvSpPr/>
            <p:nvPr userDrawn="1"/>
          </p:nvSpPr>
          <p:spPr>
            <a:xfrm>
              <a:off x="14178391" y="2420256"/>
              <a:ext cx="1188720" cy="274320"/>
            </a:xfrm>
            <a:prstGeom prst="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8" name="Rectangle 17">
              <a:extLst>
                <a:ext uri="{FF2B5EF4-FFF2-40B4-BE49-F238E27FC236}">
                  <a16:creationId xmlns:a16="http://schemas.microsoft.com/office/drawing/2014/main" id="{10F98008-391F-E5C3-29FB-8556FFC349D8}"/>
                </a:ext>
              </a:extLst>
            </p:cNvPr>
            <p:cNvSpPr/>
            <p:nvPr userDrawn="1"/>
          </p:nvSpPr>
          <p:spPr>
            <a:xfrm>
              <a:off x="14178391" y="174566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19" name="Rectangle 18">
              <a:extLst>
                <a:ext uri="{FF2B5EF4-FFF2-40B4-BE49-F238E27FC236}">
                  <a16:creationId xmlns:a16="http://schemas.microsoft.com/office/drawing/2014/main" id="{D3D95D40-CEE4-DFAF-E30F-095A805D86BD}"/>
                </a:ext>
              </a:extLst>
            </p:cNvPr>
            <p:cNvSpPr/>
            <p:nvPr userDrawn="1"/>
          </p:nvSpPr>
          <p:spPr>
            <a:xfrm>
              <a:off x="14178391"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20" name="Rectangle 19">
              <a:extLst>
                <a:ext uri="{FF2B5EF4-FFF2-40B4-BE49-F238E27FC236}">
                  <a16:creationId xmlns:a16="http://schemas.microsoft.com/office/drawing/2014/main" id="{1CECFE34-2AC4-91CC-6D7C-B86D9CB10549}"/>
                </a:ext>
              </a:extLst>
            </p:cNvPr>
            <p:cNvSpPr/>
            <p:nvPr userDrawn="1"/>
          </p:nvSpPr>
          <p:spPr>
            <a:xfrm>
              <a:off x="14178391" y="4294936"/>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21" name="Rectangle 20">
              <a:extLst>
                <a:ext uri="{FF2B5EF4-FFF2-40B4-BE49-F238E27FC236}">
                  <a16:creationId xmlns:a16="http://schemas.microsoft.com/office/drawing/2014/main" id="{BF519244-E273-A338-CE09-F113F357B991}"/>
                </a:ext>
              </a:extLst>
            </p:cNvPr>
            <p:cNvSpPr/>
            <p:nvPr userDrawn="1"/>
          </p:nvSpPr>
          <p:spPr>
            <a:xfrm>
              <a:off x="14178391" y="4669872"/>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22" name="Rectangle 21">
              <a:extLst>
                <a:ext uri="{FF2B5EF4-FFF2-40B4-BE49-F238E27FC236}">
                  <a16:creationId xmlns:a16="http://schemas.microsoft.com/office/drawing/2014/main" id="{141F765B-7F63-F1F7-4DE3-CDD52A9C0A75}"/>
                </a:ext>
              </a:extLst>
            </p:cNvPr>
            <p:cNvSpPr/>
            <p:nvPr userDrawn="1"/>
          </p:nvSpPr>
          <p:spPr>
            <a:xfrm>
              <a:off x="14178391" y="5044810"/>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grpSp>
    </p:spTree>
    <p:extLst>
      <p:ext uri="{BB962C8B-B14F-4D97-AF65-F5344CB8AC3E}">
        <p14:creationId xmlns:p14="http://schemas.microsoft.com/office/powerpoint/2010/main" val="2985742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 SubText Pullout 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E7D8A5A-2370-61C0-FAFB-BE6134A19751}"/>
              </a:ext>
            </a:extLst>
          </p:cNvPr>
          <p:cNvCxnSpPr>
            <a:cxnSpLocks/>
          </p:cNvCxnSpPr>
          <p:nvPr userDrawn="1"/>
        </p:nvCxnSpPr>
        <p:spPr>
          <a:xfrm>
            <a:off x="285151" y="914407"/>
            <a:ext cx="13234683" cy="0"/>
          </a:xfrm>
          <a:prstGeom prst="line">
            <a:avLst/>
          </a:prstGeom>
          <a:ln w="12700">
            <a:solidFill>
              <a:srgbClr val="6E7A84"/>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FA7E86A-9011-7EA7-BEEF-697382F251AF}"/>
              </a:ext>
            </a:extLst>
          </p:cNvPr>
          <p:cNvGrpSpPr/>
          <p:nvPr userDrawn="1"/>
        </p:nvGrpSpPr>
        <p:grpSpPr>
          <a:xfrm>
            <a:off x="13991918" y="0"/>
            <a:ext cx="1561672" cy="7772400"/>
            <a:chOff x="13991918" y="0"/>
            <a:chExt cx="1561672" cy="7772400"/>
          </a:xfrm>
        </p:grpSpPr>
        <p:sp>
          <p:nvSpPr>
            <p:cNvPr id="4" name="Rectangle 3">
              <a:extLst>
                <a:ext uri="{FF2B5EF4-FFF2-40B4-BE49-F238E27FC236}">
                  <a16:creationId xmlns:a16="http://schemas.microsoft.com/office/drawing/2014/main" id="{E707508E-3FBC-135E-BBC7-21F2ADD80620}"/>
                </a:ext>
              </a:extLst>
            </p:cNvPr>
            <p:cNvSpPr/>
            <p:nvPr userDrawn="1"/>
          </p:nvSpPr>
          <p:spPr>
            <a:xfrm>
              <a:off x="13991918" y="0"/>
              <a:ext cx="1561672" cy="7772400"/>
            </a:xfrm>
            <a:prstGeom prst="rect">
              <a:avLst/>
            </a:prstGeom>
            <a:solidFill>
              <a:schemeClr val="accent6">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Client Colors</a:t>
              </a:r>
            </a:p>
          </p:txBody>
        </p:sp>
        <p:sp>
          <p:nvSpPr>
            <p:cNvPr id="5" name="Rectangle 4">
              <a:extLst>
                <a:ext uri="{FF2B5EF4-FFF2-40B4-BE49-F238E27FC236}">
                  <a16:creationId xmlns:a16="http://schemas.microsoft.com/office/drawing/2014/main" id="{8D9C0A55-FD09-823F-6B11-A150792A4447}"/>
                </a:ext>
              </a:extLst>
            </p:cNvPr>
            <p:cNvSpPr/>
            <p:nvPr userDrawn="1"/>
          </p:nvSpPr>
          <p:spPr>
            <a:xfrm>
              <a:off x="14178391" y="2795192"/>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6" name="Rectangle 5">
              <a:extLst>
                <a:ext uri="{FF2B5EF4-FFF2-40B4-BE49-F238E27FC236}">
                  <a16:creationId xmlns:a16="http://schemas.microsoft.com/office/drawing/2014/main" id="{ABE68432-DCAA-0A9B-38AF-54DB9D4CEF1D}"/>
                </a:ext>
              </a:extLst>
            </p:cNvPr>
            <p:cNvSpPr/>
            <p:nvPr userDrawn="1"/>
          </p:nvSpPr>
          <p:spPr>
            <a:xfrm>
              <a:off x="14178391" y="3170128"/>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7" name="Rectangle 6">
              <a:extLst>
                <a:ext uri="{FF2B5EF4-FFF2-40B4-BE49-F238E27FC236}">
                  <a16:creationId xmlns:a16="http://schemas.microsoft.com/office/drawing/2014/main" id="{8AAAB7D1-B51A-588B-7E11-965758A64660}"/>
                </a:ext>
              </a:extLst>
            </p:cNvPr>
            <p:cNvSpPr/>
            <p:nvPr userDrawn="1"/>
          </p:nvSpPr>
          <p:spPr>
            <a:xfrm>
              <a:off x="14178391" y="3545064"/>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8" name="Rectangle 7">
              <a:extLst>
                <a:ext uri="{FF2B5EF4-FFF2-40B4-BE49-F238E27FC236}">
                  <a16:creationId xmlns:a16="http://schemas.microsoft.com/office/drawing/2014/main" id="{CFC42071-F0A8-BC07-F9CD-213DCBB42052}"/>
                </a:ext>
              </a:extLst>
            </p:cNvPr>
            <p:cNvSpPr/>
            <p:nvPr userDrawn="1"/>
          </p:nvSpPr>
          <p:spPr>
            <a:xfrm>
              <a:off x="14178391" y="3920000"/>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9" name="Rectangle 8">
              <a:extLst>
                <a:ext uri="{FF2B5EF4-FFF2-40B4-BE49-F238E27FC236}">
                  <a16:creationId xmlns:a16="http://schemas.microsoft.com/office/drawing/2014/main" id="{729B4629-9C71-C198-8078-F5A9FD2232D8}"/>
                </a:ext>
              </a:extLst>
            </p:cNvPr>
            <p:cNvSpPr/>
            <p:nvPr userDrawn="1"/>
          </p:nvSpPr>
          <p:spPr>
            <a:xfrm>
              <a:off x="14178391" y="5792522"/>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0" name="Rectangle 9">
              <a:extLst>
                <a:ext uri="{FF2B5EF4-FFF2-40B4-BE49-F238E27FC236}">
                  <a16:creationId xmlns:a16="http://schemas.microsoft.com/office/drawing/2014/main" id="{78A36947-8122-F6D6-98BF-146AE50E62A4}"/>
                </a:ext>
              </a:extLst>
            </p:cNvPr>
            <p:cNvSpPr/>
            <p:nvPr userDrawn="1"/>
          </p:nvSpPr>
          <p:spPr>
            <a:xfrm>
              <a:off x="14178391" y="6559175"/>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cs typeface="Arial" panose="020B0604020202020204" pitchFamily="34" charset="0"/>
                </a:rPr>
                <a:t>TBU</a:t>
              </a:r>
            </a:p>
          </p:txBody>
        </p:sp>
        <p:sp>
          <p:nvSpPr>
            <p:cNvPr id="11" name="Rectangle 10">
              <a:extLst>
                <a:ext uri="{FF2B5EF4-FFF2-40B4-BE49-F238E27FC236}">
                  <a16:creationId xmlns:a16="http://schemas.microsoft.com/office/drawing/2014/main" id="{86011339-2FA0-877F-7FDE-FF996A93A8B7}"/>
                </a:ext>
              </a:extLst>
            </p:cNvPr>
            <p:cNvSpPr/>
            <p:nvPr userDrawn="1"/>
          </p:nvSpPr>
          <p:spPr>
            <a:xfrm>
              <a:off x="14178391" y="6173234"/>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2" name="Rectangle 11">
              <a:extLst>
                <a:ext uri="{FF2B5EF4-FFF2-40B4-BE49-F238E27FC236}">
                  <a16:creationId xmlns:a16="http://schemas.microsoft.com/office/drawing/2014/main" id="{9AF51FD7-8443-A8E1-873F-8866CBEF65B9}"/>
                </a:ext>
              </a:extLst>
            </p:cNvPr>
            <p:cNvSpPr/>
            <p:nvPr userDrawn="1"/>
          </p:nvSpPr>
          <p:spPr>
            <a:xfrm>
              <a:off x="14178391" y="2420256"/>
              <a:ext cx="1188720" cy="274320"/>
            </a:xfrm>
            <a:prstGeom prst="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3" name="Rectangle 12">
              <a:extLst>
                <a:ext uri="{FF2B5EF4-FFF2-40B4-BE49-F238E27FC236}">
                  <a16:creationId xmlns:a16="http://schemas.microsoft.com/office/drawing/2014/main" id="{C773A61C-5C04-00CC-4469-79143C181225}"/>
                </a:ext>
              </a:extLst>
            </p:cNvPr>
            <p:cNvSpPr/>
            <p:nvPr userDrawn="1"/>
          </p:nvSpPr>
          <p:spPr>
            <a:xfrm>
              <a:off x="14178391" y="174566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14" name="Rectangle 13">
              <a:extLst>
                <a:ext uri="{FF2B5EF4-FFF2-40B4-BE49-F238E27FC236}">
                  <a16:creationId xmlns:a16="http://schemas.microsoft.com/office/drawing/2014/main" id="{6B3A466F-A3BC-02D3-2DD3-954B8768F6B7}"/>
                </a:ext>
              </a:extLst>
            </p:cNvPr>
            <p:cNvSpPr/>
            <p:nvPr userDrawn="1"/>
          </p:nvSpPr>
          <p:spPr>
            <a:xfrm>
              <a:off x="14178391"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15" name="Rectangle 14">
              <a:extLst>
                <a:ext uri="{FF2B5EF4-FFF2-40B4-BE49-F238E27FC236}">
                  <a16:creationId xmlns:a16="http://schemas.microsoft.com/office/drawing/2014/main" id="{8A07A44F-D319-15EC-8BAC-201F75053A59}"/>
                </a:ext>
              </a:extLst>
            </p:cNvPr>
            <p:cNvSpPr/>
            <p:nvPr userDrawn="1"/>
          </p:nvSpPr>
          <p:spPr>
            <a:xfrm>
              <a:off x="14178391" y="4294936"/>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16" name="Rectangle 15">
              <a:extLst>
                <a:ext uri="{FF2B5EF4-FFF2-40B4-BE49-F238E27FC236}">
                  <a16:creationId xmlns:a16="http://schemas.microsoft.com/office/drawing/2014/main" id="{73FAC9F4-0936-C94D-99D0-FE38476ACFCF}"/>
                </a:ext>
              </a:extLst>
            </p:cNvPr>
            <p:cNvSpPr/>
            <p:nvPr userDrawn="1"/>
          </p:nvSpPr>
          <p:spPr>
            <a:xfrm>
              <a:off x="14178391" y="4669872"/>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17" name="Rectangle 16">
              <a:extLst>
                <a:ext uri="{FF2B5EF4-FFF2-40B4-BE49-F238E27FC236}">
                  <a16:creationId xmlns:a16="http://schemas.microsoft.com/office/drawing/2014/main" id="{FD84BC23-C7B7-38E1-7DAC-C2EDFF268CA2}"/>
                </a:ext>
              </a:extLst>
            </p:cNvPr>
            <p:cNvSpPr/>
            <p:nvPr userDrawn="1"/>
          </p:nvSpPr>
          <p:spPr>
            <a:xfrm>
              <a:off x="14178391" y="5044810"/>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grpSp>
    </p:spTree>
    <p:extLst>
      <p:ext uri="{BB962C8B-B14F-4D97-AF65-F5344CB8AC3E}">
        <p14:creationId xmlns:p14="http://schemas.microsoft.com/office/powerpoint/2010/main" val="261025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Number Callou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86955-0576-449C-A0B0-D5FFE60E0C0E}"/>
              </a:ext>
            </a:extLst>
          </p:cNvPr>
          <p:cNvSpPr/>
          <p:nvPr/>
        </p:nvSpPr>
        <p:spPr>
          <a:xfrm>
            <a:off x="5424608" y="0"/>
            <a:ext cx="2666999" cy="1444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769"/>
          </a:p>
        </p:txBody>
      </p:sp>
      <p:sp>
        <p:nvSpPr>
          <p:cNvPr id="3" name="Rectangle 2">
            <a:extLst>
              <a:ext uri="{FF2B5EF4-FFF2-40B4-BE49-F238E27FC236}">
                <a16:creationId xmlns:a16="http://schemas.microsoft.com/office/drawing/2014/main" id="{BFF77C9C-2A4D-4645-957A-60C0BD1A2833}"/>
              </a:ext>
            </a:extLst>
          </p:cNvPr>
          <p:cNvSpPr/>
          <p:nvPr/>
        </p:nvSpPr>
        <p:spPr>
          <a:xfrm>
            <a:off x="5424608" y="7392041"/>
            <a:ext cx="2666999" cy="380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769"/>
          </a:p>
        </p:txBody>
      </p:sp>
      <p:sp>
        <p:nvSpPr>
          <p:cNvPr id="5" name="Text Placeholder 4">
            <a:extLst>
              <a:ext uri="{FF2B5EF4-FFF2-40B4-BE49-F238E27FC236}">
                <a16:creationId xmlns:a16="http://schemas.microsoft.com/office/drawing/2014/main" id="{0A706050-C8F6-4FD3-BC9F-2E50AE3588BA}"/>
              </a:ext>
            </a:extLst>
          </p:cNvPr>
          <p:cNvSpPr>
            <a:spLocks noGrp="1"/>
          </p:cNvSpPr>
          <p:nvPr>
            <p:ph type="body" sz="quarter" idx="10" hasCustomPrompt="1"/>
          </p:nvPr>
        </p:nvSpPr>
        <p:spPr>
          <a:xfrm>
            <a:off x="5751632" y="261939"/>
            <a:ext cx="2012950" cy="1006475"/>
          </a:xfrm>
          <a:prstGeom prst="rect">
            <a:avLst/>
          </a:prstGeom>
        </p:spPr>
        <p:txBody>
          <a:bodyPr/>
          <a:lstStyle>
            <a:lvl1pPr marL="0" indent="0" algn="ctr">
              <a:buFontTx/>
              <a:buNone/>
              <a:defRPr sz="4001">
                <a:solidFill>
                  <a:schemeClr val="bg1"/>
                </a:solidFill>
                <a:latin typeface="Public Sans Black" pitchFamily="2" charset="0"/>
              </a:defRPr>
            </a:lvl1pPr>
          </a:lstStyle>
          <a:p>
            <a:pPr lvl="0"/>
            <a:r>
              <a:rPr lang="en-US" dirty="0"/>
              <a:t>1</a:t>
            </a:r>
          </a:p>
        </p:txBody>
      </p:sp>
    </p:spTree>
    <p:extLst>
      <p:ext uri="{BB962C8B-B14F-4D97-AF65-F5344CB8AC3E}">
        <p14:creationId xmlns:p14="http://schemas.microsoft.com/office/powerpoint/2010/main" val="3859402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Imag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3B6800BE-8B7E-4C25-836E-C7C9E6517DB5}"/>
              </a:ext>
            </a:extLst>
          </p:cNvPr>
          <p:cNvSpPr>
            <a:spLocks noGrp="1"/>
          </p:cNvSpPr>
          <p:nvPr>
            <p:ph type="pic" sz="quarter" idx="12"/>
          </p:nvPr>
        </p:nvSpPr>
        <p:spPr>
          <a:xfrm>
            <a:off x="0" y="0"/>
            <a:ext cx="13817600" cy="7772400"/>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57185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ED28191-E836-4814-9B5A-61208E7DE5EC}"/>
              </a:ext>
            </a:extLst>
          </p:cNvPr>
          <p:cNvSpPr>
            <a:spLocks noGrp="1"/>
          </p:cNvSpPr>
          <p:nvPr>
            <p:ph type="pic" sz="quarter" idx="10"/>
          </p:nvPr>
        </p:nvSpPr>
        <p:spPr>
          <a:xfrm>
            <a:off x="0" y="1"/>
            <a:ext cx="6497639" cy="6732588"/>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3" name="Rectangle 2">
            <a:extLst>
              <a:ext uri="{FF2B5EF4-FFF2-40B4-BE49-F238E27FC236}">
                <a16:creationId xmlns:a16="http://schemas.microsoft.com/office/drawing/2014/main" id="{F572E5B9-0DFD-4DBA-BBDE-FCF692C29CBF}"/>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4" name="Slide Number Placeholder 1">
            <a:extLst>
              <a:ext uri="{FF2B5EF4-FFF2-40B4-BE49-F238E27FC236}">
                <a16:creationId xmlns:a16="http://schemas.microsoft.com/office/drawing/2014/main" id="{9CCA1F22-A40F-4A7A-A349-84FDB0870E69}"/>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5" name="TextBox 4">
            <a:extLst>
              <a:ext uri="{FF2B5EF4-FFF2-40B4-BE49-F238E27FC236}">
                <a16:creationId xmlns:a16="http://schemas.microsoft.com/office/drawing/2014/main" id="{DB7D6BF2-E2F9-4D27-9E38-173B0F7773D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395081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0"/>
            <a:ext cx="8148638" cy="7772400"/>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pic>
        <p:nvPicPr>
          <p:cNvPr id="11" name="Picture 8">
            <a:extLst>
              <a:ext uri="{FF2B5EF4-FFF2-40B4-BE49-F238E27FC236}">
                <a16:creationId xmlns:a16="http://schemas.microsoft.com/office/drawing/2014/main" id="{9184E7F8-205B-4149-8334-EFE91D7A31D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41884" y="676656"/>
            <a:ext cx="1472354" cy="1426732"/>
          </a:xfrm>
          <a:prstGeom prst="rect">
            <a:avLst/>
          </a:prstGeom>
        </p:spPr>
      </p:pic>
      <p:grpSp>
        <p:nvGrpSpPr>
          <p:cNvPr id="12" name="Group 11">
            <a:extLst>
              <a:ext uri="{FF2B5EF4-FFF2-40B4-BE49-F238E27FC236}">
                <a16:creationId xmlns:a16="http://schemas.microsoft.com/office/drawing/2014/main" id="{715EAC81-C161-488F-A133-64394432E77C}"/>
              </a:ext>
            </a:extLst>
          </p:cNvPr>
          <p:cNvGrpSpPr/>
          <p:nvPr/>
        </p:nvGrpSpPr>
        <p:grpSpPr>
          <a:xfrm>
            <a:off x="8142592" y="4676505"/>
            <a:ext cx="5667513" cy="642733"/>
            <a:chOff x="8157173" y="3971974"/>
            <a:chExt cx="5660427" cy="642733"/>
          </a:xfrm>
        </p:grpSpPr>
        <p:sp>
          <p:nvSpPr>
            <p:cNvPr id="13" name="Rectangle 12">
              <a:extLst>
                <a:ext uri="{FF2B5EF4-FFF2-40B4-BE49-F238E27FC236}">
                  <a16:creationId xmlns:a16="http://schemas.microsoft.com/office/drawing/2014/main" id="{A567A2F0-CDDF-4431-975A-F0D0E3D24321}"/>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4" name="Rectangle 13">
              <a:extLst>
                <a:ext uri="{FF2B5EF4-FFF2-40B4-BE49-F238E27FC236}">
                  <a16:creationId xmlns:a16="http://schemas.microsoft.com/office/drawing/2014/main" id="{A0332596-6A45-4DFD-B7D3-CE074CA2119A}"/>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5" name="TextBox 14">
              <a:extLst>
                <a:ext uri="{FF2B5EF4-FFF2-40B4-BE49-F238E27FC236}">
                  <a16:creationId xmlns:a16="http://schemas.microsoft.com/office/drawing/2014/main" id="{DA04474D-8EB8-47A0-A3F8-64D90A899BE4}"/>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16" name="Text Placeholder 39">
            <a:extLst>
              <a:ext uri="{FF2B5EF4-FFF2-40B4-BE49-F238E27FC236}">
                <a16:creationId xmlns:a16="http://schemas.microsoft.com/office/drawing/2014/main" id="{7E32C113-D25E-4EFB-9549-515A3825CD01}"/>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2" name="Title 1">
            <a:extLst>
              <a:ext uri="{FF2B5EF4-FFF2-40B4-BE49-F238E27FC236}">
                <a16:creationId xmlns:a16="http://schemas.microsoft.com/office/drawing/2014/main" id="{556289C0-B3F3-45CB-81AF-7236D274B160}"/>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3712298174"/>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mage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ED28191-E836-4814-9B5A-61208E7DE5EC}"/>
              </a:ext>
            </a:extLst>
          </p:cNvPr>
          <p:cNvSpPr>
            <a:spLocks noGrp="1"/>
          </p:cNvSpPr>
          <p:nvPr>
            <p:ph type="pic" sz="quarter" idx="10"/>
          </p:nvPr>
        </p:nvSpPr>
        <p:spPr>
          <a:xfrm>
            <a:off x="7319961" y="0"/>
            <a:ext cx="6497639" cy="6732588"/>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3" name="Rectangle 2">
            <a:extLst>
              <a:ext uri="{FF2B5EF4-FFF2-40B4-BE49-F238E27FC236}">
                <a16:creationId xmlns:a16="http://schemas.microsoft.com/office/drawing/2014/main" id="{F572E5B9-0DFD-4DBA-BBDE-FCF692C29CBF}"/>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4" name="Slide Number Placeholder 1">
            <a:extLst>
              <a:ext uri="{FF2B5EF4-FFF2-40B4-BE49-F238E27FC236}">
                <a16:creationId xmlns:a16="http://schemas.microsoft.com/office/drawing/2014/main" id="{9CCA1F22-A40F-4A7A-A349-84FDB0870E69}"/>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5" name="TextBox 4">
            <a:extLst>
              <a:ext uri="{FF2B5EF4-FFF2-40B4-BE49-F238E27FC236}">
                <a16:creationId xmlns:a16="http://schemas.microsoft.com/office/drawing/2014/main" id="{DB7D6BF2-E2F9-4D27-9E38-173B0F7773D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791153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allout with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77B5057-5096-4C95-B038-09412F130800}"/>
              </a:ext>
            </a:extLst>
          </p:cNvPr>
          <p:cNvSpPr>
            <a:spLocks noGrp="1"/>
          </p:cNvSpPr>
          <p:nvPr>
            <p:ph type="pic" sz="quarter" idx="11" hasCustomPrompt="1"/>
          </p:nvPr>
        </p:nvSpPr>
        <p:spPr>
          <a:xfrm>
            <a:off x="0" y="3"/>
            <a:ext cx="13817600" cy="3259394"/>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Place image here</a:t>
            </a:r>
          </a:p>
        </p:txBody>
      </p:sp>
      <p:sp>
        <p:nvSpPr>
          <p:cNvPr id="10" name="Text Placeholder 9">
            <a:extLst>
              <a:ext uri="{FF2B5EF4-FFF2-40B4-BE49-F238E27FC236}">
                <a16:creationId xmlns:a16="http://schemas.microsoft.com/office/drawing/2014/main" id="{257D01BE-0F8A-41C8-A515-65A15E143050}"/>
              </a:ext>
            </a:extLst>
          </p:cNvPr>
          <p:cNvSpPr>
            <a:spLocks noGrp="1"/>
          </p:cNvSpPr>
          <p:nvPr>
            <p:ph type="body" sz="quarter" idx="12" hasCustomPrompt="1"/>
          </p:nvPr>
        </p:nvSpPr>
        <p:spPr>
          <a:xfrm>
            <a:off x="1173019" y="3514904"/>
            <a:ext cx="11554691" cy="1108941"/>
          </a:xfrm>
          <a:prstGeom prst="rect">
            <a:avLst/>
          </a:prstGeom>
        </p:spPr>
        <p:txBody>
          <a:bodyPr/>
          <a:lstStyle>
            <a:lvl1pPr marL="0" indent="0" algn="ctr">
              <a:buFontTx/>
              <a:buNone/>
              <a:defRPr sz="4001">
                <a:latin typeface="Public Sans Black" pitchFamily="2" charset="0"/>
              </a:defRPr>
            </a:lvl1pPr>
            <a:lvl2pPr marL="457232" indent="0">
              <a:buFontTx/>
              <a:buNone/>
              <a:defRPr/>
            </a:lvl2pPr>
            <a:lvl3pPr marL="914463" indent="0">
              <a:buFontTx/>
              <a:buNone/>
              <a:defRPr/>
            </a:lvl3pPr>
            <a:lvl4pPr marL="1371696" indent="0">
              <a:buFontTx/>
              <a:buNone/>
              <a:defRPr/>
            </a:lvl4pPr>
            <a:lvl5pPr marL="1828928" indent="0">
              <a:buFontTx/>
              <a:buNone/>
              <a:defRPr/>
            </a:lvl5pPr>
          </a:lstStyle>
          <a:p>
            <a:pPr lvl="0"/>
            <a:r>
              <a:rPr lang="en-US" dirty="0"/>
              <a:t>Enter Title Here</a:t>
            </a:r>
          </a:p>
        </p:txBody>
      </p:sp>
      <p:sp>
        <p:nvSpPr>
          <p:cNvPr id="11" name="Text Placeholder 9">
            <a:extLst>
              <a:ext uri="{FF2B5EF4-FFF2-40B4-BE49-F238E27FC236}">
                <a16:creationId xmlns:a16="http://schemas.microsoft.com/office/drawing/2014/main" id="{468B4D44-FD45-4E1B-8C02-B625C5B22233}"/>
              </a:ext>
            </a:extLst>
          </p:cNvPr>
          <p:cNvSpPr>
            <a:spLocks noGrp="1"/>
          </p:cNvSpPr>
          <p:nvPr>
            <p:ph type="body" sz="quarter" idx="13" hasCustomPrompt="1"/>
          </p:nvPr>
        </p:nvSpPr>
        <p:spPr>
          <a:xfrm>
            <a:off x="1131458" y="4984064"/>
            <a:ext cx="11554691" cy="1884217"/>
          </a:xfrm>
          <a:prstGeom prst="rect">
            <a:avLst/>
          </a:prstGeom>
        </p:spPr>
        <p:txBody>
          <a:bodyPr/>
          <a:lstStyle>
            <a:lvl1pPr marL="0" indent="0" algn="l">
              <a:buFontTx/>
              <a:buNone/>
              <a:defRPr sz="3201">
                <a:latin typeface="+mj-lt"/>
              </a:defRPr>
            </a:lvl1pPr>
            <a:lvl2pPr marL="457232" indent="0">
              <a:buFontTx/>
              <a:buNone/>
              <a:defRPr/>
            </a:lvl2pPr>
            <a:lvl3pPr marL="914463" indent="0">
              <a:buFontTx/>
              <a:buNone/>
              <a:defRPr/>
            </a:lvl3pPr>
            <a:lvl4pPr marL="1371696" indent="0">
              <a:buFontTx/>
              <a:buNone/>
              <a:defRPr/>
            </a:lvl4pPr>
            <a:lvl5pPr marL="1828928" indent="0">
              <a:buFontTx/>
              <a:buNone/>
              <a:defRPr/>
            </a:lvl5pPr>
          </a:lstStyle>
          <a:p>
            <a:pPr lvl="0"/>
            <a:r>
              <a:rPr lang="en-US" dirty="0"/>
              <a:t>Enter paragraph here</a:t>
            </a:r>
          </a:p>
        </p:txBody>
      </p:sp>
      <p:sp>
        <p:nvSpPr>
          <p:cNvPr id="5" name="Rectangle 4">
            <a:extLst>
              <a:ext uri="{FF2B5EF4-FFF2-40B4-BE49-F238E27FC236}">
                <a16:creationId xmlns:a16="http://schemas.microsoft.com/office/drawing/2014/main" id="{7FF84FFD-1A96-4888-856F-79C8596E2F22}"/>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6" name="Slide Number Placeholder 1">
            <a:extLst>
              <a:ext uri="{FF2B5EF4-FFF2-40B4-BE49-F238E27FC236}">
                <a16:creationId xmlns:a16="http://schemas.microsoft.com/office/drawing/2014/main" id="{ABED90D3-B025-476D-AED0-4FC285B60C7C}"/>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B5A7F117-B8AC-42F3-9AC6-5D665839A527}"/>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183870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nother Pull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791126D-F131-4111-B5B1-19A82FB4903A}"/>
              </a:ext>
            </a:extLst>
          </p:cNvPr>
          <p:cNvSpPr>
            <a:spLocks noGrp="1"/>
          </p:cNvSpPr>
          <p:nvPr>
            <p:ph type="pic" sz="quarter" idx="10"/>
          </p:nvPr>
        </p:nvSpPr>
        <p:spPr>
          <a:xfrm>
            <a:off x="1003301" y="1319215"/>
            <a:ext cx="3797300" cy="5162550"/>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8" name="Rectangle 7">
            <a:extLst>
              <a:ext uri="{FF2B5EF4-FFF2-40B4-BE49-F238E27FC236}">
                <a16:creationId xmlns:a16="http://schemas.microsoft.com/office/drawing/2014/main" id="{AC93244B-0CE3-434E-9DB0-8AD705AB0DC2}"/>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9" name="Slide Number Placeholder 1">
            <a:extLst>
              <a:ext uri="{FF2B5EF4-FFF2-40B4-BE49-F238E27FC236}">
                <a16:creationId xmlns:a16="http://schemas.microsoft.com/office/drawing/2014/main" id="{EDF4F459-2161-421B-BA40-AAFD3B280398}"/>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0D3E0973-4C1A-45C4-AB07-2FBFBB24AC1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111544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eet our Team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5" name="Picture Placeholder 9">
            <a:extLst>
              <a:ext uri="{FF2B5EF4-FFF2-40B4-BE49-F238E27FC236}">
                <a16:creationId xmlns:a16="http://schemas.microsoft.com/office/drawing/2014/main" id="{7F6B2965-AB3C-4753-9342-6D99BBC48A5C}"/>
              </a:ext>
            </a:extLst>
          </p:cNvPr>
          <p:cNvSpPr>
            <a:spLocks noGrp="1"/>
          </p:cNvSpPr>
          <p:nvPr>
            <p:ph type="pic" sz="quarter" idx="11"/>
          </p:nvPr>
        </p:nvSpPr>
        <p:spPr>
          <a:xfrm>
            <a:off x="750754" y="1654971"/>
            <a:ext cx="1745934" cy="1744672"/>
          </a:xfrm>
          <a:prstGeom prst="ellipse">
            <a:avLst/>
          </a:prstGeom>
          <a:ln w="38100">
            <a:solidFill>
              <a:srgbClr val="D1D3C5">
                <a:alpha val="30000"/>
              </a:srgbClr>
            </a:solidFill>
          </a:ln>
        </p:spPr>
        <p:txBody>
          <a:bodyPr anchor="ctr" anchorCtr="0"/>
          <a:lstStyle>
            <a:lvl1pPr marL="0" indent="0" algn="ctr">
              <a:buFontTx/>
              <a:buNone/>
              <a:defRPr sz="800">
                <a:solidFill>
                  <a:schemeClr val="accent5"/>
                </a:solidFill>
                <a:latin typeface="Lato" panose="020F0502020204030203" pitchFamily="34" charset="0"/>
              </a:defRPr>
            </a:lvl1pPr>
          </a:lstStyle>
          <a:p>
            <a:r>
              <a:rPr lang="en-US" dirty="0"/>
              <a:t>Click icon to add picture</a:t>
            </a:r>
          </a:p>
        </p:txBody>
      </p:sp>
      <p:sp>
        <p:nvSpPr>
          <p:cNvPr id="16" name="Picture Placeholder 9">
            <a:extLst>
              <a:ext uri="{FF2B5EF4-FFF2-40B4-BE49-F238E27FC236}">
                <a16:creationId xmlns:a16="http://schemas.microsoft.com/office/drawing/2014/main" id="{B3B84907-1E98-4E27-8500-50D9D7F4E219}"/>
              </a:ext>
            </a:extLst>
          </p:cNvPr>
          <p:cNvSpPr>
            <a:spLocks noGrp="1"/>
          </p:cNvSpPr>
          <p:nvPr>
            <p:ph type="pic" sz="quarter" idx="12"/>
          </p:nvPr>
        </p:nvSpPr>
        <p:spPr>
          <a:xfrm>
            <a:off x="341599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7" name="Picture Placeholder 9">
            <a:extLst>
              <a:ext uri="{FF2B5EF4-FFF2-40B4-BE49-F238E27FC236}">
                <a16:creationId xmlns:a16="http://schemas.microsoft.com/office/drawing/2014/main" id="{92CA3A77-6EA3-4FAE-A553-F5A54AC98B91}"/>
              </a:ext>
            </a:extLst>
          </p:cNvPr>
          <p:cNvSpPr>
            <a:spLocks noGrp="1"/>
          </p:cNvSpPr>
          <p:nvPr>
            <p:ph type="pic" sz="quarter" idx="13"/>
          </p:nvPr>
        </p:nvSpPr>
        <p:spPr>
          <a:xfrm>
            <a:off x="608123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8" name="Picture Placeholder 9">
            <a:extLst>
              <a:ext uri="{FF2B5EF4-FFF2-40B4-BE49-F238E27FC236}">
                <a16:creationId xmlns:a16="http://schemas.microsoft.com/office/drawing/2014/main" id="{52B03407-4104-401E-8F28-1B14CFC49CA3}"/>
              </a:ext>
            </a:extLst>
          </p:cNvPr>
          <p:cNvSpPr>
            <a:spLocks noGrp="1"/>
          </p:cNvSpPr>
          <p:nvPr>
            <p:ph type="pic" sz="quarter" idx="14"/>
          </p:nvPr>
        </p:nvSpPr>
        <p:spPr>
          <a:xfrm>
            <a:off x="874647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9" name="Picture Placeholder 9">
            <a:extLst>
              <a:ext uri="{FF2B5EF4-FFF2-40B4-BE49-F238E27FC236}">
                <a16:creationId xmlns:a16="http://schemas.microsoft.com/office/drawing/2014/main" id="{E3BDD733-9B19-4722-A516-CC02266E927C}"/>
              </a:ext>
            </a:extLst>
          </p:cNvPr>
          <p:cNvSpPr>
            <a:spLocks noGrp="1"/>
          </p:cNvSpPr>
          <p:nvPr>
            <p:ph type="pic" sz="quarter" idx="15"/>
          </p:nvPr>
        </p:nvSpPr>
        <p:spPr>
          <a:xfrm>
            <a:off x="11411715" y="1654971"/>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5" name="Picture Placeholder 9">
            <a:extLst>
              <a:ext uri="{FF2B5EF4-FFF2-40B4-BE49-F238E27FC236}">
                <a16:creationId xmlns:a16="http://schemas.microsoft.com/office/drawing/2014/main" id="{B8BA0E9E-626C-4D77-AAD2-6687A13954E0}"/>
              </a:ext>
            </a:extLst>
          </p:cNvPr>
          <p:cNvSpPr>
            <a:spLocks noGrp="1"/>
          </p:cNvSpPr>
          <p:nvPr>
            <p:ph type="pic" sz="quarter" idx="16"/>
          </p:nvPr>
        </p:nvSpPr>
        <p:spPr>
          <a:xfrm>
            <a:off x="750754" y="4412995"/>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6" name="Picture Placeholder 9">
            <a:extLst>
              <a:ext uri="{FF2B5EF4-FFF2-40B4-BE49-F238E27FC236}">
                <a16:creationId xmlns:a16="http://schemas.microsoft.com/office/drawing/2014/main" id="{2A2D8FE5-0DDE-4447-ADFE-26D44E717205}"/>
              </a:ext>
            </a:extLst>
          </p:cNvPr>
          <p:cNvSpPr>
            <a:spLocks noGrp="1"/>
          </p:cNvSpPr>
          <p:nvPr>
            <p:ph type="pic" sz="quarter" idx="17"/>
          </p:nvPr>
        </p:nvSpPr>
        <p:spPr>
          <a:xfrm>
            <a:off x="341599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7" name="Picture Placeholder 9">
            <a:extLst>
              <a:ext uri="{FF2B5EF4-FFF2-40B4-BE49-F238E27FC236}">
                <a16:creationId xmlns:a16="http://schemas.microsoft.com/office/drawing/2014/main" id="{AACE2093-AD68-4F88-BC5C-9665DAF9354B}"/>
              </a:ext>
            </a:extLst>
          </p:cNvPr>
          <p:cNvSpPr>
            <a:spLocks noGrp="1"/>
          </p:cNvSpPr>
          <p:nvPr>
            <p:ph type="pic" sz="quarter" idx="18"/>
          </p:nvPr>
        </p:nvSpPr>
        <p:spPr>
          <a:xfrm>
            <a:off x="608123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8" name="Picture Placeholder 9">
            <a:extLst>
              <a:ext uri="{FF2B5EF4-FFF2-40B4-BE49-F238E27FC236}">
                <a16:creationId xmlns:a16="http://schemas.microsoft.com/office/drawing/2014/main" id="{4E50C167-6CFB-4C11-8E8A-EF86A06C8AC1}"/>
              </a:ext>
            </a:extLst>
          </p:cNvPr>
          <p:cNvSpPr>
            <a:spLocks noGrp="1"/>
          </p:cNvSpPr>
          <p:nvPr>
            <p:ph type="pic" sz="quarter" idx="19"/>
          </p:nvPr>
        </p:nvSpPr>
        <p:spPr>
          <a:xfrm>
            <a:off x="874647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9" name="Picture Placeholder 9">
            <a:extLst>
              <a:ext uri="{FF2B5EF4-FFF2-40B4-BE49-F238E27FC236}">
                <a16:creationId xmlns:a16="http://schemas.microsoft.com/office/drawing/2014/main" id="{25C41080-2ED9-4F5F-8C52-1EF7A229AE0B}"/>
              </a:ext>
            </a:extLst>
          </p:cNvPr>
          <p:cNvSpPr>
            <a:spLocks noGrp="1"/>
          </p:cNvSpPr>
          <p:nvPr>
            <p:ph type="pic" sz="quarter" idx="20"/>
          </p:nvPr>
        </p:nvSpPr>
        <p:spPr>
          <a:xfrm>
            <a:off x="11411715" y="4412995"/>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Tree>
    <p:extLst>
      <p:ext uri="{BB962C8B-B14F-4D97-AF65-F5344CB8AC3E}">
        <p14:creationId xmlns:p14="http://schemas.microsoft.com/office/powerpoint/2010/main" val="178597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eet Our Team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6" name="Picture Placeholder 9">
            <a:extLst>
              <a:ext uri="{FF2B5EF4-FFF2-40B4-BE49-F238E27FC236}">
                <a16:creationId xmlns:a16="http://schemas.microsoft.com/office/drawing/2014/main" id="{B3B84907-1E98-4E27-8500-50D9D7F4E219}"/>
              </a:ext>
            </a:extLst>
          </p:cNvPr>
          <p:cNvSpPr>
            <a:spLocks noGrp="1"/>
          </p:cNvSpPr>
          <p:nvPr>
            <p:ph type="pic" sz="quarter" idx="12"/>
          </p:nvPr>
        </p:nvSpPr>
        <p:spPr>
          <a:xfrm>
            <a:off x="341599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7" name="Picture Placeholder 9">
            <a:extLst>
              <a:ext uri="{FF2B5EF4-FFF2-40B4-BE49-F238E27FC236}">
                <a16:creationId xmlns:a16="http://schemas.microsoft.com/office/drawing/2014/main" id="{92CA3A77-6EA3-4FAE-A553-F5A54AC98B91}"/>
              </a:ext>
            </a:extLst>
          </p:cNvPr>
          <p:cNvSpPr>
            <a:spLocks noGrp="1"/>
          </p:cNvSpPr>
          <p:nvPr>
            <p:ph type="pic" sz="quarter" idx="13"/>
          </p:nvPr>
        </p:nvSpPr>
        <p:spPr>
          <a:xfrm>
            <a:off x="608123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8" name="Picture Placeholder 9">
            <a:extLst>
              <a:ext uri="{FF2B5EF4-FFF2-40B4-BE49-F238E27FC236}">
                <a16:creationId xmlns:a16="http://schemas.microsoft.com/office/drawing/2014/main" id="{52B03407-4104-401E-8F28-1B14CFC49CA3}"/>
              </a:ext>
            </a:extLst>
          </p:cNvPr>
          <p:cNvSpPr>
            <a:spLocks noGrp="1"/>
          </p:cNvSpPr>
          <p:nvPr>
            <p:ph type="pic" sz="quarter" idx="14"/>
          </p:nvPr>
        </p:nvSpPr>
        <p:spPr>
          <a:xfrm>
            <a:off x="874647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6" name="Picture Placeholder 9">
            <a:extLst>
              <a:ext uri="{FF2B5EF4-FFF2-40B4-BE49-F238E27FC236}">
                <a16:creationId xmlns:a16="http://schemas.microsoft.com/office/drawing/2014/main" id="{2A2D8FE5-0DDE-4447-ADFE-26D44E717205}"/>
              </a:ext>
            </a:extLst>
          </p:cNvPr>
          <p:cNvSpPr>
            <a:spLocks noGrp="1"/>
          </p:cNvSpPr>
          <p:nvPr>
            <p:ph type="pic" sz="quarter" idx="17"/>
          </p:nvPr>
        </p:nvSpPr>
        <p:spPr>
          <a:xfrm>
            <a:off x="341599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7" name="Picture Placeholder 9">
            <a:extLst>
              <a:ext uri="{FF2B5EF4-FFF2-40B4-BE49-F238E27FC236}">
                <a16:creationId xmlns:a16="http://schemas.microsoft.com/office/drawing/2014/main" id="{AACE2093-AD68-4F88-BC5C-9665DAF9354B}"/>
              </a:ext>
            </a:extLst>
          </p:cNvPr>
          <p:cNvSpPr>
            <a:spLocks noGrp="1"/>
          </p:cNvSpPr>
          <p:nvPr>
            <p:ph type="pic" sz="quarter" idx="18"/>
          </p:nvPr>
        </p:nvSpPr>
        <p:spPr>
          <a:xfrm>
            <a:off x="608123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8" name="Picture Placeholder 9">
            <a:extLst>
              <a:ext uri="{FF2B5EF4-FFF2-40B4-BE49-F238E27FC236}">
                <a16:creationId xmlns:a16="http://schemas.microsoft.com/office/drawing/2014/main" id="{4E50C167-6CFB-4C11-8E8A-EF86A06C8AC1}"/>
              </a:ext>
            </a:extLst>
          </p:cNvPr>
          <p:cNvSpPr>
            <a:spLocks noGrp="1"/>
          </p:cNvSpPr>
          <p:nvPr>
            <p:ph type="pic" sz="quarter" idx="19"/>
          </p:nvPr>
        </p:nvSpPr>
        <p:spPr>
          <a:xfrm>
            <a:off x="874647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Tree>
    <p:extLst>
      <p:ext uri="{BB962C8B-B14F-4D97-AF65-F5344CB8AC3E}">
        <p14:creationId xmlns:p14="http://schemas.microsoft.com/office/powerpoint/2010/main" val="1185545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eet Our Team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25528C14-3705-40AC-92AD-5DC388E0C43D}"/>
              </a:ext>
            </a:extLst>
          </p:cNvPr>
          <p:cNvSpPr>
            <a:spLocks noGrp="1"/>
          </p:cNvSpPr>
          <p:nvPr>
            <p:ph type="pic" sz="quarter" idx="12"/>
          </p:nvPr>
        </p:nvSpPr>
        <p:spPr>
          <a:xfrm>
            <a:off x="840349"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3" name="Picture Placeholder 3">
            <a:extLst>
              <a:ext uri="{FF2B5EF4-FFF2-40B4-BE49-F238E27FC236}">
                <a16:creationId xmlns:a16="http://schemas.microsoft.com/office/drawing/2014/main" id="{8C6762E1-E2A8-4378-8492-5B6A78A54A55}"/>
              </a:ext>
            </a:extLst>
          </p:cNvPr>
          <p:cNvSpPr>
            <a:spLocks noGrp="1"/>
          </p:cNvSpPr>
          <p:nvPr>
            <p:ph type="pic" sz="quarter" idx="13"/>
          </p:nvPr>
        </p:nvSpPr>
        <p:spPr>
          <a:xfrm>
            <a:off x="4177342"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4" name="Picture Placeholder 3">
            <a:extLst>
              <a:ext uri="{FF2B5EF4-FFF2-40B4-BE49-F238E27FC236}">
                <a16:creationId xmlns:a16="http://schemas.microsoft.com/office/drawing/2014/main" id="{AD5BADEF-9EB4-4F74-A035-5531ED8BC1A5}"/>
              </a:ext>
            </a:extLst>
          </p:cNvPr>
          <p:cNvSpPr>
            <a:spLocks noGrp="1"/>
          </p:cNvSpPr>
          <p:nvPr>
            <p:ph type="pic" sz="quarter" idx="14"/>
          </p:nvPr>
        </p:nvSpPr>
        <p:spPr>
          <a:xfrm>
            <a:off x="7514335"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5" name="Picture Placeholder 3">
            <a:extLst>
              <a:ext uri="{FF2B5EF4-FFF2-40B4-BE49-F238E27FC236}">
                <a16:creationId xmlns:a16="http://schemas.microsoft.com/office/drawing/2014/main" id="{78502281-35B7-4BC5-B587-6C06CB8B24DE}"/>
              </a:ext>
            </a:extLst>
          </p:cNvPr>
          <p:cNvSpPr>
            <a:spLocks noGrp="1"/>
          </p:cNvSpPr>
          <p:nvPr>
            <p:ph type="pic" sz="quarter" idx="15"/>
          </p:nvPr>
        </p:nvSpPr>
        <p:spPr>
          <a:xfrm>
            <a:off x="10851328"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Tree>
    <p:extLst>
      <p:ext uri="{BB962C8B-B14F-4D97-AF65-F5344CB8AC3E}">
        <p14:creationId xmlns:p14="http://schemas.microsoft.com/office/powerpoint/2010/main" val="973957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eet Our Team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56C93711-71FD-42BF-8314-107B7197D5EE}"/>
              </a:ext>
            </a:extLst>
          </p:cNvPr>
          <p:cNvSpPr>
            <a:spLocks noGrp="1"/>
          </p:cNvSpPr>
          <p:nvPr>
            <p:ph type="pic" sz="quarter" idx="12"/>
          </p:nvPr>
        </p:nvSpPr>
        <p:spPr>
          <a:xfrm>
            <a:off x="25478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0" name="Picture Placeholder 3">
            <a:extLst>
              <a:ext uri="{FF2B5EF4-FFF2-40B4-BE49-F238E27FC236}">
                <a16:creationId xmlns:a16="http://schemas.microsoft.com/office/drawing/2014/main" id="{8D2531AD-F1DF-4614-8823-E327FD13A7E6}"/>
              </a:ext>
            </a:extLst>
          </p:cNvPr>
          <p:cNvSpPr>
            <a:spLocks noGrp="1"/>
          </p:cNvSpPr>
          <p:nvPr>
            <p:ph type="pic" sz="quarter" idx="13"/>
          </p:nvPr>
        </p:nvSpPr>
        <p:spPr>
          <a:xfrm>
            <a:off x="480791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6" name="Picture Placeholder 3">
            <a:extLst>
              <a:ext uri="{FF2B5EF4-FFF2-40B4-BE49-F238E27FC236}">
                <a16:creationId xmlns:a16="http://schemas.microsoft.com/office/drawing/2014/main" id="{AD2F8CD3-C53A-4707-BA8B-0EC8A4747D56}"/>
              </a:ext>
            </a:extLst>
          </p:cNvPr>
          <p:cNvSpPr>
            <a:spLocks noGrp="1"/>
          </p:cNvSpPr>
          <p:nvPr>
            <p:ph type="pic" sz="quarter" idx="14"/>
          </p:nvPr>
        </p:nvSpPr>
        <p:spPr>
          <a:xfrm>
            <a:off x="936104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Tree>
    <p:extLst>
      <p:ext uri="{BB962C8B-B14F-4D97-AF65-F5344CB8AC3E}">
        <p14:creationId xmlns:p14="http://schemas.microsoft.com/office/powerpoint/2010/main" val="2434986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Meet Our Team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25528C14-3705-40AC-92AD-5DC388E0C43D}"/>
              </a:ext>
            </a:extLst>
          </p:cNvPr>
          <p:cNvSpPr>
            <a:spLocks noGrp="1"/>
          </p:cNvSpPr>
          <p:nvPr>
            <p:ph type="pic" sz="quarter" idx="12"/>
          </p:nvPr>
        </p:nvSpPr>
        <p:spPr>
          <a:xfrm>
            <a:off x="413626"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4" name="Picture Placeholder 3">
            <a:extLst>
              <a:ext uri="{FF2B5EF4-FFF2-40B4-BE49-F238E27FC236}">
                <a16:creationId xmlns:a16="http://schemas.microsoft.com/office/drawing/2014/main" id="{AD5BADEF-9EB4-4F74-A035-5531ED8BC1A5}"/>
              </a:ext>
            </a:extLst>
          </p:cNvPr>
          <p:cNvSpPr>
            <a:spLocks noGrp="1"/>
          </p:cNvSpPr>
          <p:nvPr>
            <p:ph type="pic" sz="quarter" idx="14"/>
          </p:nvPr>
        </p:nvSpPr>
        <p:spPr>
          <a:xfrm>
            <a:off x="7087612"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9" name="Content Placeholder 6">
            <a:extLst>
              <a:ext uri="{FF2B5EF4-FFF2-40B4-BE49-F238E27FC236}">
                <a16:creationId xmlns:a16="http://schemas.microsoft.com/office/drawing/2014/main" id="{D9E3062F-D0DC-44C4-821E-868D57F52319}"/>
              </a:ext>
            </a:extLst>
          </p:cNvPr>
          <p:cNvSpPr>
            <a:spLocks noGrp="1"/>
          </p:cNvSpPr>
          <p:nvPr>
            <p:ph sz="quarter" idx="13"/>
          </p:nvPr>
        </p:nvSpPr>
        <p:spPr>
          <a:xfrm>
            <a:off x="2908660" y="1911863"/>
            <a:ext cx="3857897" cy="5351086"/>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sp>
        <p:nvSpPr>
          <p:cNvPr id="10" name="Content Placeholder 6">
            <a:extLst>
              <a:ext uri="{FF2B5EF4-FFF2-40B4-BE49-F238E27FC236}">
                <a16:creationId xmlns:a16="http://schemas.microsoft.com/office/drawing/2014/main" id="{241A94BE-FE89-4115-B4A1-F45C4C861CDD}"/>
              </a:ext>
            </a:extLst>
          </p:cNvPr>
          <p:cNvSpPr>
            <a:spLocks noGrp="1"/>
          </p:cNvSpPr>
          <p:nvPr>
            <p:ph sz="quarter" idx="15"/>
          </p:nvPr>
        </p:nvSpPr>
        <p:spPr>
          <a:xfrm>
            <a:off x="9617883" y="1911863"/>
            <a:ext cx="3857897" cy="5351086"/>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spTree>
    <p:extLst>
      <p:ext uri="{BB962C8B-B14F-4D97-AF65-F5344CB8AC3E}">
        <p14:creationId xmlns:p14="http://schemas.microsoft.com/office/powerpoint/2010/main" val="2225786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NE BIO">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56C93711-71FD-42BF-8314-107B7197D5EE}"/>
              </a:ext>
            </a:extLst>
          </p:cNvPr>
          <p:cNvSpPr>
            <a:spLocks noGrp="1"/>
          </p:cNvSpPr>
          <p:nvPr>
            <p:ph type="pic" sz="quarter" idx="12"/>
          </p:nvPr>
        </p:nvSpPr>
        <p:spPr>
          <a:xfrm>
            <a:off x="25478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0" name="Content Placeholder 6">
            <a:extLst>
              <a:ext uri="{FF2B5EF4-FFF2-40B4-BE49-F238E27FC236}">
                <a16:creationId xmlns:a16="http://schemas.microsoft.com/office/drawing/2014/main" id="{0242315C-CDDF-49FA-A09D-6A1E9FE84B0B}"/>
              </a:ext>
            </a:extLst>
          </p:cNvPr>
          <p:cNvSpPr>
            <a:spLocks noGrp="1"/>
          </p:cNvSpPr>
          <p:nvPr>
            <p:ph sz="quarter" idx="13"/>
          </p:nvPr>
        </p:nvSpPr>
        <p:spPr>
          <a:xfrm>
            <a:off x="4898254" y="1756225"/>
            <a:ext cx="8439150" cy="5506724"/>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cxnSp>
        <p:nvCxnSpPr>
          <p:cNvPr id="7" name="Straight Connector 6">
            <a:extLst>
              <a:ext uri="{FF2B5EF4-FFF2-40B4-BE49-F238E27FC236}">
                <a16:creationId xmlns:a16="http://schemas.microsoft.com/office/drawing/2014/main" id="{4FBEEC68-2E4B-424A-A6C3-4CA655C65342}"/>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E2AFFD-8837-4B4E-8BBB-3D9DF328DA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303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920843-3092-4D01-B1DA-8778D648F1E9}"/>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45" name="Straight Connector 44">
            <a:extLst>
              <a:ext uri="{FF2B5EF4-FFF2-40B4-BE49-F238E27FC236}">
                <a16:creationId xmlns:a16="http://schemas.microsoft.com/office/drawing/2014/main" id="{915A0062-874A-4CE6-82B8-8D4F92665F10}"/>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6" name="Straight Connector 45">
            <a:extLst>
              <a:ext uri="{FF2B5EF4-FFF2-40B4-BE49-F238E27FC236}">
                <a16:creationId xmlns:a16="http://schemas.microsoft.com/office/drawing/2014/main" id="{0C01A717-C742-4848-A18E-7AF650C71CDB}"/>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47" name="Rectangle 46">
            <a:extLst>
              <a:ext uri="{FF2B5EF4-FFF2-40B4-BE49-F238E27FC236}">
                <a16:creationId xmlns:a16="http://schemas.microsoft.com/office/drawing/2014/main" id="{B15C9A58-7553-4E9D-942A-712CB32B0A04}"/>
              </a:ext>
            </a:extLst>
          </p:cNvPr>
          <p:cNvSpPr/>
          <p:nvPr/>
        </p:nvSpPr>
        <p:spPr>
          <a:xfrm>
            <a:off x="13153542" y="7208197"/>
            <a:ext cx="601347" cy="564204"/>
          </a:xfrm>
          <a:prstGeom prst="rect">
            <a:avLst/>
          </a:prstGeom>
          <a:solidFill>
            <a:srgbClr val="F99B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8" name="Slide Number Placeholder 1">
            <a:extLst>
              <a:ext uri="{FF2B5EF4-FFF2-40B4-BE49-F238E27FC236}">
                <a16:creationId xmlns:a16="http://schemas.microsoft.com/office/drawing/2014/main" id="{71751CE0-DFAB-4538-976C-2DDEFD7B20AA}"/>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49" name="TextBox 48">
            <a:extLst>
              <a:ext uri="{FF2B5EF4-FFF2-40B4-BE49-F238E27FC236}">
                <a16:creationId xmlns:a16="http://schemas.microsoft.com/office/drawing/2014/main" id="{B2603270-0AF5-42F1-8DCD-04F718705F0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
        <p:nvSpPr>
          <p:cNvPr id="50" name="TextBox 49">
            <a:extLst>
              <a:ext uri="{FF2B5EF4-FFF2-40B4-BE49-F238E27FC236}">
                <a16:creationId xmlns:a16="http://schemas.microsoft.com/office/drawing/2014/main" id="{60AEA943-84B8-49A8-A647-40F53563E889}"/>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F99B1C"/>
                </a:solidFill>
                <a:latin typeface="Public Sans Black" pitchFamily="2" charset="0"/>
              </a:rPr>
              <a:t>WHO</a:t>
            </a:r>
            <a:r>
              <a:rPr lang="en-US" sz="3400" dirty="0">
                <a:solidFill>
                  <a:srgbClr val="6E7A84"/>
                </a:solidFill>
                <a:latin typeface="Public Sans Black" pitchFamily="2" charset="0"/>
              </a:rPr>
              <a:t> </a:t>
            </a:r>
            <a:r>
              <a:rPr lang="en-US" sz="3400" dirty="0">
                <a:solidFill>
                  <a:srgbClr val="4C5966"/>
                </a:solidFill>
                <a:latin typeface="Public Sans SemiBold"/>
              </a:rPr>
              <a:t>we are</a:t>
            </a:r>
          </a:p>
        </p:txBody>
      </p:sp>
      <p:grpSp>
        <p:nvGrpSpPr>
          <p:cNvPr id="51" name="Group 50">
            <a:extLst>
              <a:ext uri="{FF2B5EF4-FFF2-40B4-BE49-F238E27FC236}">
                <a16:creationId xmlns:a16="http://schemas.microsoft.com/office/drawing/2014/main" id="{06794323-D5EB-412B-87E0-3E5B46A8EB1F}"/>
              </a:ext>
            </a:extLst>
          </p:cNvPr>
          <p:cNvGrpSpPr/>
          <p:nvPr/>
        </p:nvGrpSpPr>
        <p:grpSpPr>
          <a:xfrm>
            <a:off x="641350" y="1504122"/>
            <a:ext cx="12398790" cy="5102084"/>
            <a:chOff x="777240" y="1504122"/>
            <a:chExt cx="12398790" cy="5102084"/>
          </a:xfrm>
        </p:grpSpPr>
        <p:grpSp>
          <p:nvGrpSpPr>
            <p:cNvPr id="52" name="Group 51">
              <a:extLst>
                <a:ext uri="{FF2B5EF4-FFF2-40B4-BE49-F238E27FC236}">
                  <a16:creationId xmlns:a16="http://schemas.microsoft.com/office/drawing/2014/main" id="{F806FAAF-285C-411A-AB13-7D661F83565D}"/>
                </a:ext>
              </a:extLst>
            </p:cNvPr>
            <p:cNvGrpSpPr/>
            <p:nvPr/>
          </p:nvGrpSpPr>
          <p:grpSpPr>
            <a:xfrm>
              <a:off x="3589868" y="1504122"/>
              <a:ext cx="5079403" cy="5102084"/>
              <a:chOff x="3604114" y="1391480"/>
              <a:chExt cx="5079403" cy="5102084"/>
            </a:xfrm>
          </p:grpSpPr>
          <p:pic>
            <p:nvPicPr>
              <p:cNvPr id="60" name="Picture 59" descr="A picture containing mosquito net&#10;&#10;Description automatically generated">
                <a:extLst>
                  <a:ext uri="{FF2B5EF4-FFF2-40B4-BE49-F238E27FC236}">
                    <a16:creationId xmlns:a16="http://schemas.microsoft.com/office/drawing/2014/main" id="{3C5E402E-F082-4B13-ABDE-1275B4ACEA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04114" y="1391480"/>
                <a:ext cx="5079403" cy="1881809"/>
              </a:xfrm>
              <a:prstGeom prst="rect">
                <a:avLst/>
              </a:prstGeom>
            </p:spPr>
          </p:pic>
          <p:pic>
            <p:nvPicPr>
              <p:cNvPr id="61" name="Picture 60">
                <a:extLst>
                  <a:ext uri="{FF2B5EF4-FFF2-40B4-BE49-F238E27FC236}">
                    <a16:creationId xmlns:a16="http://schemas.microsoft.com/office/drawing/2014/main" id="{FF3F9B85-C978-40D6-98A8-43F3D3BA5B5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04114" y="4611755"/>
                <a:ext cx="5079403" cy="1881809"/>
              </a:xfrm>
              <a:prstGeom prst="rect">
                <a:avLst/>
              </a:prstGeom>
            </p:spPr>
          </p:pic>
        </p:grpSp>
        <p:pic>
          <p:nvPicPr>
            <p:cNvPr id="53" name="Graphic 52">
              <a:extLst>
                <a:ext uri="{FF2B5EF4-FFF2-40B4-BE49-F238E27FC236}">
                  <a16:creationId xmlns:a16="http://schemas.microsoft.com/office/drawing/2014/main" id="{F440FAFB-23EE-40A7-9300-71AA00FAF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40" y="2514256"/>
              <a:ext cx="3179265" cy="3081816"/>
            </a:xfrm>
            <a:prstGeom prst="rect">
              <a:avLst/>
            </a:prstGeom>
          </p:spPr>
        </p:pic>
        <p:grpSp>
          <p:nvGrpSpPr>
            <p:cNvPr id="54" name="Group 53">
              <a:extLst>
                <a:ext uri="{FF2B5EF4-FFF2-40B4-BE49-F238E27FC236}">
                  <a16:creationId xmlns:a16="http://schemas.microsoft.com/office/drawing/2014/main" id="{DBE59803-E6BF-4B32-AC08-8BD8DF8E88D4}"/>
                </a:ext>
              </a:extLst>
            </p:cNvPr>
            <p:cNvGrpSpPr/>
            <p:nvPr/>
          </p:nvGrpSpPr>
          <p:grpSpPr>
            <a:xfrm>
              <a:off x="3986322" y="3827806"/>
              <a:ext cx="409575" cy="454717"/>
              <a:chOff x="3993942" y="3827807"/>
              <a:chExt cx="409575" cy="454717"/>
            </a:xfrm>
          </p:grpSpPr>
          <p:pic>
            <p:nvPicPr>
              <p:cNvPr id="58" name="Graphic 57">
                <a:extLst>
                  <a:ext uri="{FF2B5EF4-FFF2-40B4-BE49-F238E27FC236}">
                    <a16:creationId xmlns:a16="http://schemas.microsoft.com/office/drawing/2014/main" id="{19E0536A-C17E-4F37-AC5D-66C28364B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3942" y="3827807"/>
                <a:ext cx="409575" cy="209550"/>
              </a:xfrm>
              <a:prstGeom prst="rect">
                <a:avLst/>
              </a:prstGeom>
            </p:spPr>
          </p:pic>
          <p:pic>
            <p:nvPicPr>
              <p:cNvPr id="59" name="Graphic 58">
                <a:extLst>
                  <a:ext uri="{FF2B5EF4-FFF2-40B4-BE49-F238E27FC236}">
                    <a16:creationId xmlns:a16="http://schemas.microsoft.com/office/drawing/2014/main" id="{AB6D9148-C9EB-4071-AE64-23710480CE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3942" y="4072974"/>
                <a:ext cx="409575" cy="209550"/>
              </a:xfrm>
              <a:prstGeom prst="rect">
                <a:avLst/>
              </a:prstGeom>
            </p:spPr>
          </p:pic>
        </p:grpSp>
        <p:sp>
          <p:nvSpPr>
            <p:cNvPr id="55" name="TextBox 54">
              <a:extLst>
                <a:ext uri="{FF2B5EF4-FFF2-40B4-BE49-F238E27FC236}">
                  <a16:creationId xmlns:a16="http://schemas.microsoft.com/office/drawing/2014/main" id="{975755AD-ED63-4ED2-A225-AAC8AB4AFD31}"/>
                </a:ext>
              </a:extLst>
            </p:cNvPr>
            <p:cNvSpPr txBox="1"/>
            <p:nvPr/>
          </p:nvSpPr>
          <p:spPr>
            <a:xfrm>
              <a:off x="1274908" y="3506553"/>
              <a:ext cx="2845524" cy="1097223"/>
            </a:xfrm>
            <a:prstGeom prst="rect">
              <a:avLst/>
            </a:prstGeom>
            <a:noFill/>
          </p:spPr>
          <p:txBody>
            <a:bodyPr wrap="square" rtlCol="0">
              <a:spAutoFit/>
            </a:bodyPr>
            <a:lstStyle/>
            <a:p>
              <a:pPr marL="0" marR="0" lvl="0" indent="0" defTabSz="914400" eaLnBrk="1" fontAlgn="auto" latinLnBrk="0" hangingPunct="1">
                <a:lnSpc>
                  <a:spcPts val="39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6E7A84"/>
                  </a:solidFill>
                  <a:effectLst/>
                  <a:uLnTx/>
                  <a:uFillTx/>
                  <a:latin typeface="Public Sans Black" pitchFamily="2" charset="0"/>
                </a:rPr>
                <a:t>Industry</a:t>
              </a:r>
            </a:p>
            <a:p>
              <a:pPr marL="0" marR="0" lvl="0" indent="0" defTabSz="914400" eaLnBrk="1" fontAlgn="auto" latinLnBrk="0" hangingPunct="1">
                <a:lnSpc>
                  <a:spcPts val="39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6E7A84"/>
                  </a:solidFill>
                  <a:effectLst/>
                  <a:uLnTx/>
                  <a:uFillTx/>
                  <a:latin typeface="Public Sans Black" pitchFamily="2" charset="0"/>
                </a:rPr>
                <a:t>Insiders</a:t>
              </a:r>
            </a:p>
          </p:txBody>
        </p:sp>
        <p:cxnSp>
          <p:nvCxnSpPr>
            <p:cNvPr id="56" name="Straight Connector 55">
              <a:extLst>
                <a:ext uri="{FF2B5EF4-FFF2-40B4-BE49-F238E27FC236}">
                  <a16:creationId xmlns:a16="http://schemas.microsoft.com/office/drawing/2014/main" id="{7AB6C55C-3353-414A-B52F-B26953DFBDD7}"/>
                </a:ext>
              </a:extLst>
            </p:cNvPr>
            <p:cNvCxnSpPr>
              <a:cxnSpLocks/>
            </p:cNvCxnSpPr>
            <p:nvPr/>
          </p:nvCxnSpPr>
          <p:spPr>
            <a:xfrm>
              <a:off x="9143006" y="1967947"/>
              <a:ext cx="0" cy="4174435"/>
            </a:xfrm>
            <a:prstGeom prst="line">
              <a:avLst/>
            </a:prstGeom>
            <a:noFill/>
            <a:ln w="6350" cap="flat" cmpd="sng" algn="ctr">
              <a:solidFill>
                <a:srgbClr val="98938A"/>
              </a:solidFill>
              <a:prstDash val="solid"/>
              <a:miter lim="800000"/>
            </a:ln>
            <a:effectLst/>
          </p:spPr>
        </p:cxnSp>
        <p:sp>
          <p:nvSpPr>
            <p:cNvPr id="57" name="TextBox 56">
              <a:extLst>
                <a:ext uri="{FF2B5EF4-FFF2-40B4-BE49-F238E27FC236}">
                  <a16:creationId xmlns:a16="http://schemas.microsoft.com/office/drawing/2014/main" id="{EA7D7775-0B55-4738-BF47-9D934595B777}"/>
                </a:ext>
              </a:extLst>
            </p:cNvPr>
            <p:cNvSpPr txBox="1"/>
            <p:nvPr/>
          </p:nvSpPr>
          <p:spPr>
            <a:xfrm>
              <a:off x="9491926" y="1658761"/>
              <a:ext cx="3684104" cy="4893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E7984"/>
                  </a:solidFill>
                  <a:effectLst/>
                  <a:uLnTx/>
                  <a:uFillTx/>
                  <a:latin typeface="Public Sans SemiBold" pitchFamily="2" charset="0"/>
                </a:rPr>
                <a:t>FMI is a leading consulting and investment banking firm dedicated exclusively to the built environment. We serve as the industry’s trusted advisor, providing current market insights, deep industry research and key relationships that deliver tangible results for our clients.</a:t>
              </a:r>
            </a:p>
          </p:txBody>
        </p:sp>
      </p:grpSp>
      <p:sp>
        <p:nvSpPr>
          <p:cNvPr id="62" name="TextBox 61">
            <a:extLst>
              <a:ext uri="{FF2B5EF4-FFF2-40B4-BE49-F238E27FC236}">
                <a16:creationId xmlns:a16="http://schemas.microsoft.com/office/drawing/2014/main" id="{2E5AF635-AA4F-4F13-A586-DB9A0DDB822C}"/>
              </a:ext>
            </a:extLst>
          </p:cNvPr>
          <p:cNvSpPr txBox="1"/>
          <p:nvPr/>
        </p:nvSpPr>
        <p:spPr>
          <a:xfrm>
            <a:off x="4300331" y="3591337"/>
            <a:ext cx="3127512" cy="477054"/>
          </a:xfrm>
          <a:prstGeom prst="rect">
            <a:avLst/>
          </a:prstGeom>
          <a:noFill/>
        </p:spPr>
        <p:txBody>
          <a:bodyPr wrap="square" rtlCol="0">
            <a:spAutoFit/>
          </a:bodyPr>
          <a:lstStyle/>
          <a:p>
            <a:pPr>
              <a:lnSpc>
                <a:spcPts val="3000"/>
              </a:lnSpc>
              <a:tabLst>
                <a:tab pos="3146425" algn="l"/>
              </a:tabLst>
            </a:pPr>
            <a:r>
              <a:rPr lang="en-US" sz="3400" dirty="0">
                <a:solidFill>
                  <a:srgbClr val="81A3C2"/>
                </a:solidFill>
                <a:latin typeface="Public Sans Black" pitchFamily="2" charset="0"/>
              </a:rPr>
              <a:t>Consulting</a:t>
            </a:r>
            <a:endParaRPr lang="en-US" sz="3400" dirty="0">
              <a:solidFill>
                <a:srgbClr val="81A3C2"/>
              </a:solidFill>
              <a:latin typeface="Public Sans SemiBold"/>
            </a:endParaRPr>
          </a:p>
        </p:txBody>
      </p:sp>
      <p:sp>
        <p:nvSpPr>
          <p:cNvPr id="63" name="TextBox 62">
            <a:extLst>
              <a:ext uri="{FF2B5EF4-FFF2-40B4-BE49-F238E27FC236}">
                <a16:creationId xmlns:a16="http://schemas.microsoft.com/office/drawing/2014/main" id="{F2397A41-B3B0-4CF1-952E-580687362277}"/>
              </a:ext>
            </a:extLst>
          </p:cNvPr>
          <p:cNvSpPr txBox="1"/>
          <p:nvPr/>
        </p:nvSpPr>
        <p:spPr>
          <a:xfrm>
            <a:off x="4300331" y="4161179"/>
            <a:ext cx="3876260" cy="481094"/>
          </a:xfrm>
          <a:prstGeom prst="rect">
            <a:avLst/>
          </a:prstGeom>
          <a:noFill/>
        </p:spPr>
        <p:txBody>
          <a:bodyPr wrap="square" rtlCol="0">
            <a:spAutoFit/>
          </a:bodyPr>
          <a:lstStyle/>
          <a:p>
            <a:pPr>
              <a:lnSpc>
                <a:spcPts val="3000"/>
              </a:lnSpc>
              <a:tabLst>
                <a:tab pos="3146425" algn="l"/>
              </a:tabLst>
            </a:pPr>
            <a:r>
              <a:rPr lang="en-US" sz="3400" dirty="0">
                <a:solidFill>
                  <a:srgbClr val="5E976D"/>
                </a:solidFill>
                <a:latin typeface="Public Sans Black" pitchFamily="2" charset="0"/>
              </a:rPr>
              <a:t>Capital Advisors</a:t>
            </a:r>
            <a:endParaRPr lang="en-US" sz="3400" dirty="0">
              <a:solidFill>
                <a:srgbClr val="5E976D"/>
              </a:solidFill>
              <a:latin typeface="Public Sans SemiBold"/>
            </a:endParaRPr>
          </a:p>
        </p:txBody>
      </p:sp>
    </p:spTree>
    <p:extLst>
      <p:ext uri="{BB962C8B-B14F-4D97-AF65-F5344CB8AC3E}">
        <p14:creationId xmlns:p14="http://schemas.microsoft.com/office/powerpoint/2010/main" val="417446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41F2-271D-47D1-9123-23459F252F4C}"/>
              </a:ext>
            </a:extLst>
          </p:cNvPr>
          <p:cNvSpPr/>
          <p:nvPr/>
        </p:nvSpPr>
        <p:spPr>
          <a:xfrm>
            <a:off x="0" y="0"/>
            <a:ext cx="7697449" cy="77724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0FEF19B-8BA6-48B3-82B7-5D382247ACE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93200" y="1700780"/>
            <a:ext cx="4511049" cy="4370841"/>
          </a:xfrm>
          <a:prstGeom prst="rect">
            <a:avLst/>
          </a:prstGeom>
        </p:spPr>
      </p:pic>
      <p:sp>
        <p:nvSpPr>
          <p:cNvPr id="7" name="Title 13">
            <a:extLst>
              <a:ext uri="{FF2B5EF4-FFF2-40B4-BE49-F238E27FC236}">
                <a16:creationId xmlns:a16="http://schemas.microsoft.com/office/drawing/2014/main" id="{4C406BBB-F5DB-4027-86F4-E87F1010A659}"/>
              </a:ext>
            </a:extLst>
          </p:cNvPr>
          <p:cNvSpPr>
            <a:spLocks noGrp="1"/>
          </p:cNvSpPr>
          <p:nvPr>
            <p:ph type="title" hasCustomPrompt="1"/>
          </p:nvPr>
        </p:nvSpPr>
        <p:spPr>
          <a:xfrm>
            <a:off x="7710927" y="3172734"/>
            <a:ext cx="6106673" cy="859619"/>
          </a:xfrm>
          <a:prstGeom prst="rect">
            <a:avLst/>
          </a:prstGeom>
        </p:spPr>
        <p:txBody>
          <a:bodyPr lIns="0" tIns="0" rIns="0" bIns="0"/>
          <a:lstStyle>
            <a:lvl1pPr marL="0" algn="ctr" defTabSz="1830578" rtl="0" eaLnBrk="1" latinLnBrk="0" hangingPunct="1">
              <a:lnSpc>
                <a:spcPct val="100000"/>
              </a:lnSpc>
              <a:defRPr lang="en-US" sz="3000" b="0" kern="1200" spc="201" baseline="0" dirty="0">
                <a:solidFill>
                  <a:srgbClr val="4C5966"/>
                </a:solidFill>
                <a:latin typeface="Public Sans ExtraBold" pitchFamily="2" charset="0"/>
                <a:ea typeface="Arial Unicode MS" panose="020B0604020202020204" pitchFamily="34" charset="-128"/>
                <a:cs typeface="Arial Unicode MS" panose="020B0604020202020204" pitchFamily="34" charset="-128"/>
              </a:defRPr>
            </a:lvl1pPr>
          </a:lstStyle>
          <a:p>
            <a:r>
              <a:rPr lang="en-US" dirty="0"/>
              <a:t>Section X</a:t>
            </a:r>
            <a:br>
              <a:rPr lang="en-US" dirty="0"/>
            </a:br>
            <a:r>
              <a:rPr lang="en-US" dirty="0"/>
              <a:t>Line 2</a:t>
            </a:r>
          </a:p>
        </p:txBody>
      </p:sp>
      <p:sp>
        <p:nvSpPr>
          <p:cNvPr id="8" name="Text Placeholder 15">
            <a:extLst>
              <a:ext uri="{FF2B5EF4-FFF2-40B4-BE49-F238E27FC236}">
                <a16:creationId xmlns:a16="http://schemas.microsoft.com/office/drawing/2014/main" id="{464F2AD5-5508-47D8-9ECE-E9478C26B3CB}"/>
              </a:ext>
            </a:extLst>
          </p:cNvPr>
          <p:cNvSpPr>
            <a:spLocks noGrp="1"/>
          </p:cNvSpPr>
          <p:nvPr>
            <p:ph type="body" sz="quarter" idx="10" hasCustomPrompt="1"/>
          </p:nvPr>
        </p:nvSpPr>
        <p:spPr>
          <a:xfrm>
            <a:off x="7710927" y="4166923"/>
            <a:ext cx="6106673" cy="372906"/>
          </a:xfrm>
        </p:spPr>
        <p:txBody>
          <a:bodyPr lIns="0" tIns="0" rIns="0" bIns="0">
            <a:noAutofit/>
          </a:bodyPr>
          <a:lstStyle>
            <a:lvl1pPr marL="0" indent="0" algn="ctr" defTabSz="870956" rtl="0" eaLnBrk="1" latinLnBrk="0" hangingPunct="1">
              <a:lnSpc>
                <a:spcPct val="100000"/>
              </a:lnSpc>
              <a:spcBef>
                <a:spcPts val="0"/>
              </a:spcBef>
              <a:buFont typeface="Arial"/>
              <a:buNone/>
              <a:defRPr lang="en-US" sz="2001" b="1" kern="1200" dirty="0">
                <a:solidFill>
                  <a:srgbClr val="4C5966"/>
                </a:solidFill>
                <a:latin typeface="Public Sans" pitchFamily="2" charset="0"/>
                <a:ea typeface="+mn-ea"/>
                <a:cs typeface="+mn-cs"/>
              </a:defRPr>
            </a:lvl1pPr>
          </a:lstStyle>
          <a:p>
            <a:pPr lvl="0"/>
            <a:r>
              <a:rPr lang="en-US" dirty="0"/>
              <a:t>Subtitle Here</a:t>
            </a:r>
          </a:p>
        </p:txBody>
      </p:sp>
      <p:sp>
        <p:nvSpPr>
          <p:cNvPr id="9" name="Picture Placeholder 3">
            <a:extLst>
              <a:ext uri="{FF2B5EF4-FFF2-40B4-BE49-F238E27FC236}">
                <a16:creationId xmlns:a16="http://schemas.microsoft.com/office/drawing/2014/main" id="{1621604F-0756-4E82-B057-6474A74FA9B0}"/>
              </a:ext>
            </a:extLst>
          </p:cNvPr>
          <p:cNvSpPr>
            <a:spLocks noGrp="1"/>
          </p:cNvSpPr>
          <p:nvPr>
            <p:ph type="pic" sz="quarter" idx="17" hasCustomPrompt="1"/>
          </p:nvPr>
        </p:nvSpPr>
        <p:spPr>
          <a:xfrm>
            <a:off x="8786670" y="721151"/>
            <a:ext cx="3955186" cy="1736591"/>
          </a:xfrm>
          <a:prstGeom prst="rect">
            <a:avLst/>
          </a:prstGeom>
        </p:spPr>
        <p:txBody>
          <a:bodyPr/>
          <a:lstStyle>
            <a:lvl1pPr>
              <a:defRPr sz="1600">
                <a:latin typeface="Source Serif Pro" panose="02040603050405020204" pitchFamily="18" charset="0"/>
                <a:ea typeface="Source Serif Pro" panose="02040603050405020204" pitchFamily="18" charset="0"/>
              </a:defRPr>
            </a:lvl1pPr>
          </a:lstStyle>
          <a:p>
            <a:r>
              <a:rPr lang="en-US" dirty="0"/>
              <a:t>Place image here, then resize or crop as needed</a:t>
            </a:r>
          </a:p>
        </p:txBody>
      </p:sp>
    </p:spTree>
    <p:extLst>
      <p:ext uri="{BB962C8B-B14F-4D97-AF65-F5344CB8AC3E}">
        <p14:creationId xmlns:p14="http://schemas.microsoft.com/office/powerpoint/2010/main" val="81862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C7BFFEE-FF42-4C82-A859-FD70AD65393A}"/>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55" name="Straight Connector 54">
            <a:extLst>
              <a:ext uri="{FF2B5EF4-FFF2-40B4-BE49-F238E27FC236}">
                <a16:creationId xmlns:a16="http://schemas.microsoft.com/office/drawing/2014/main" id="{9226643E-2FF9-49C0-BE8F-BBF187E136F1}"/>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56" name="Straight Connector 55">
            <a:extLst>
              <a:ext uri="{FF2B5EF4-FFF2-40B4-BE49-F238E27FC236}">
                <a16:creationId xmlns:a16="http://schemas.microsoft.com/office/drawing/2014/main" id="{EC10C58F-2339-41C1-AB85-BF3959B8423A}"/>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57" name="Rectangle 56">
            <a:extLst>
              <a:ext uri="{FF2B5EF4-FFF2-40B4-BE49-F238E27FC236}">
                <a16:creationId xmlns:a16="http://schemas.microsoft.com/office/drawing/2014/main" id="{B76E7059-0314-4D89-8C74-1594FDE7ED52}"/>
              </a:ext>
            </a:extLst>
          </p:cNvPr>
          <p:cNvSpPr/>
          <p:nvPr/>
        </p:nvSpPr>
        <p:spPr>
          <a:xfrm>
            <a:off x="13153542" y="7208197"/>
            <a:ext cx="601347" cy="564204"/>
          </a:xfrm>
          <a:prstGeom prst="rect">
            <a:avLst/>
          </a:prstGeom>
          <a:solidFill>
            <a:srgbClr val="F99B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8" name="Slide Number Placeholder 1">
            <a:extLst>
              <a:ext uri="{FF2B5EF4-FFF2-40B4-BE49-F238E27FC236}">
                <a16:creationId xmlns:a16="http://schemas.microsoft.com/office/drawing/2014/main" id="{D61B6098-90B4-43CE-9E10-375B58AE9E67}"/>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9" name="TextBox 58">
            <a:extLst>
              <a:ext uri="{FF2B5EF4-FFF2-40B4-BE49-F238E27FC236}">
                <a16:creationId xmlns:a16="http://schemas.microsoft.com/office/drawing/2014/main" id="{002F7CF6-D324-46E0-88F0-E986FDD1B8C1}"/>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
        <p:nvSpPr>
          <p:cNvPr id="60" name="TextBox 59">
            <a:extLst>
              <a:ext uri="{FF2B5EF4-FFF2-40B4-BE49-F238E27FC236}">
                <a16:creationId xmlns:a16="http://schemas.microsoft.com/office/drawing/2014/main" id="{715EAF21-B199-4C3D-90AD-E67EFC7BDEE3}"/>
              </a:ext>
            </a:extLst>
          </p:cNvPr>
          <p:cNvSpPr txBox="1"/>
          <p:nvPr/>
        </p:nvSpPr>
        <p:spPr>
          <a:xfrm>
            <a:off x="0" y="377685"/>
            <a:ext cx="13817600" cy="477054"/>
          </a:xfrm>
          <a:prstGeom prst="rect">
            <a:avLst/>
          </a:prstGeom>
          <a:noFill/>
        </p:spPr>
        <p:txBody>
          <a:bodyPr wrap="square" rtlCol="0">
            <a:spAutoFit/>
          </a:bodyPr>
          <a:lstStyle/>
          <a:p>
            <a:pPr algn="ctr">
              <a:lnSpc>
                <a:spcPts val="3000"/>
              </a:lnSpc>
            </a:pPr>
            <a:r>
              <a:rPr lang="en-US" sz="3400" dirty="0">
                <a:solidFill>
                  <a:srgbClr val="F99B1C"/>
                </a:solidFill>
                <a:latin typeface="Public Sans Black" pitchFamily="2" charset="0"/>
              </a:rPr>
              <a:t>WHY</a:t>
            </a:r>
            <a:r>
              <a:rPr lang="en-US" sz="3400" dirty="0">
                <a:solidFill>
                  <a:srgbClr val="6E7A84"/>
                </a:solidFill>
                <a:latin typeface="Public Sans Black" pitchFamily="2" charset="0"/>
              </a:rPr>
              <a:t> </a:t>
            </a:r>
            <a:r>
              <a:rPr lang="en-US" sz="3400" dirty="0">
                <a:solidFill>
                  <a:srgbClr val="4C5966"/>
                </a:solidFill>
                <a:latin typeface="Public Sans SemiBold"/>
              </a:rPr>
              <a:t>FMI</a:t>
            </a:r>
          </a:p>
        </p:txBody>
      </p:sp>
      <p:pic>
        <p:nvPicPr>
          <p:cNvPr id="61" name="Picture 60" descr="A picture containing floor&#10;&#10;Description automatically generated">
            <a:extLst>
              <a:ext uri="{FF2B5EF4-FFF2-40B4-BE49-F238E27FC236}">
                <a16:creationId xmlns:a16="http://schemas.microsoft.com/office/drawing/2014/main" id="{8B24D580-7A04-45EF-9E47-95B557AE6D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 y="1158240"/>
            <a:ext cx="6819900" cy="5905500"/>
          </a:xfrm>
          <a:prstGeom prst="rect">
            <a:avLst/>
          </a:prstGeom>
        </p:spPr>
      </p:pic>
      <p:sp>
        <p:nvSpPr>
          <p:cNvPr id="62" name="TextBox 61">
            <a:extLst>
              <a:ext uri="{FF2B5EF4-FFF2-40B4-BE49-F238E27FC236}">
                <a16:creationId xmlns:a16="http://schemas.microsoft.com/office/drawing/2014/main" id="{154D1C69-2D3F-4739-A8B4-10E288F41301}"/>
              </a:ext>
            </a:extLst>
          </p:cNvPr>
          <p:cNvSpPr txBox="1"/>
          <p:nvPr/>
        </p:nvSpPr>
        <p:spPr>
          <a:xfrm>
            <a:off x="7197256" y="1893652"/>
            <a:ext cx="6213944" cy="4924425"/>
          </a:xfrm>
          <a:prstGeom prst="rect">
            <a:avLst/>
          </a:prstGeom>
          <a:noFill/>
        </p:spPr>
        <p:txBody>
          <a:bodyPr wrap="square" rtlCol="0">
            <a:spAutoFit/>
          </a:bodyPr>
          <a:lstStyle/>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Create value and sustainable results with solutions that help the whole firm.</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Leverage our industry knowledge and market research to create profitable growth.</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Prepare your workforce through talent development, executive training and succession planning.</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Capitalize on our relationships and experience solely dedicated to serving clients in the built environment.</a:t>
            </a:r>
          </a:p>
        </p:txBody>
      </p:sp>
      <p:sp>
        <p:nvSpPr>
          <p:cNvPr id="63" name="Title 4">
            <a:extLst>
              <a:ext uri="{FF2B5EF4-FFF2-40B4-BE49-F238E27FC236}">
                <a16:creationId xmlns:a16="http://schemas.microsoft.com/office/drawing/2014/main" id="{3FEC971E-1BF1-4A72-ADB0-6246E34F04E6}"/>
              </a:ext>
            </a:extLst>
          </p:cNvPr>
          <p:cNvSpPr txBox="1">
            <a:spLocks/>
          </p:cNvSpPr>
          <p:nvPr/>
        </p:nvSpPr>
        <p:spPr>
          <a:xfrm>
            <a:off x="7576599" y="1350395"/>
            <a:ext cx="2717027" cy="418772"/>
          </a:xfrm>
          <a:prstGeom prst="rect">
            <a:avLst/>
          </a:prstGeom>
        </p:spPr>
        <p:txBody>
          <a:bodyPr/>
          <a:lstStyle>
            <a:lvl1pPr algn="l" defTabSz="914463" rtl="0" eaLnBrk="1" latinLnBrk="0" hangingPunct="1">
              <a:lnSpc>
                <a:spcPct val="90000"/>
              </a:lnSpc>
              <a:spcBef>
                <a:spcPct val="0"/>
              </a:spcBef>
              <a:buNone/>
              <a:defRPr sz="4402" kern="1200">
                <a:solidFill>
                  <a:schemeClr val="tx1"/>
                </a:solidFill>
                <a:latin typeface="+mj-lt"/>
                <a:ea typeface="+mj-ea"/>
                <a:cs typeface="+mj-cs"/>
              </a:defRPr>
            </a:lvl1pPr>
          </a:lstStyle>
          <a:p>
            <a:r>
              <a:rPr lang="en-US" sz="2600" b="1" dirty="0">
                <a:solidFill>
                  <a:srgbClr val="4F5C64"/>
                </a:solidFill>
                <a:latin typeface="Public Sans SemiBold" pitchFamily="2" charset="0"/>
              </a:rPr>
              <a:t>Proven results:</a:t>
            </a:r>
          </a:p>
        </p:txBody>
      </p:sp>
      <p:sp>
        <p:nvSpPr>
          <p:cNvPr id="64" name="Rectangle 63">
            <a:extLst>
              <a:ext uri="{FF2B5EF4-FFF2-40B4-BE49-F238E27FC236}">
                <a16:creationId xmlns:a16="http://schemas.microsoft.com/office/drawing/2014/main" id="{5540FC38-4337-4A35-BBE1-9A8ADEF846F8}"/>
              </a:ext>
            </a:extLst>
          </p:cNvPr>
          <p:cNvSpPr/>
          <p:nvPr/>
        </p:nvSpPr>
        <p:spPr>
          <a:xfrm>
            <a:off x="483870" y="2209800"/>
            <a:ext cx="5867400" cy="4216394"/>
          </a:xfrm>
          <a:prstGeom prst="rect">
            <a:avLst/>
          </a:prstGeom>
          <a:solidFill>
            <a:srgbClr val="6E7A84">
              <a:alpha val="96000"/>
            </a:srgbClr>
          </a:solidFill>
          <a:ln w="762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65" name="TextBox 64">
            <a:extLst>
              <a:ext uri="{FF2B5EF4-FFF2-40B4-BE49-F238E27FC236}">
                <a16:creationId xmlns:a16="http://schemas.microsoft.com/office/drawing/2014/main" id="{C727F983-091C-416B-A76A-38BA8B174D24}"/>
              </a:ext>
            </a:extLst>
          </p:cNvPr>
          <p:cNvSpPr txBox="1"/>
          <p:nvPr/>
        </p:nvSpPr>
        <p:spPr>
          <a:xfrm>
            <a:off x="977265" y="2549367"/>
            <a:ext cx="4880610" cy="3740961"/>
          </a:xfrm>
          <a:prstGeom prst="rect">
            <a:avLst/>
          </a:prstGeom>
          <a:noFill/>
        </p:spPr>
        <p:txBody>
          <a:bodyPr wrap="square" rtlCol="0">
            <a:spAutoFit/>
          </a:bodyPr>
          <a:lstStyle/>
          <a:p>
            <a:pPr>
              <a:lnSpc>
                <a:spcPts val="3600"/>
              </a:lnSpc>
            </a:pPr>
            <a:r>
              <a:rPr lang="en-US" sz="3600" b="1" baseline="30000" dirty="0">
                <a:solidFill>
                  <a:srgbClr val="FFFFFF"/>
                </a:solidFill>
                <a:latin typeface="Public Sans SemiBold" pitchFamily="2" charset="0"/>
              </a:rPr>
              <a:t>We are </a:t>
            </a:r>
            <a:r>
              <a:rPr lang="en-US" sz="3600" b="1" baseline="30000" dirty="0">
                <a:solidFill>
                  <a:srgbClr val="FFFFFF"/>
                </a:solidFill>
                <a:latin typeface="Public Sans Black" pitchFamily="2" charset="0"/>
              </a:rPr>
              <a:t>industry insiders</a:t>
            </a:r>
            <a:r>
              <a:rPr lang="en-US" sz="3600" b="1" baseline="30000" dirty="0">
                <a:solidFill>
                  <a:srgbClr val="FFFFFF"/>
                </a:solidFill>
                <a:latin typeface="Public Sans SemiBold" pitchFamily="2" charset="0"/>
              </a:rPr>
              <a:t> who understand your operating environment and your challenges. Our deep knowledge of the built environment helps clients discover what drives value, no matter the project or engagement.</a:t>
            </a:r>
          </a:p>
        </p:txBody>
      </p:sp>
    </p:spTree>
    <p:extLst>
      <p:ext uri="{BB962C8B-B14F-4D97-AF65-F5344CB8AC3E}">
        <p14:creationId xmlns:p14="http://schemas.microsoft.com/office/powerpoint/2010/main" val="861475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sulting Title Slide">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F49F617E-F9B8-4BC7-8203-BC47FAA709C9}"/>
              </a:ext>
            </a:extLst>
          </p:cNvPr>
          <p:cNvSpPr txBox="1">
            <a:spLocks/>
          </p:cNvSpPr>
          <p:nvPr/>
        </p:nvSpPr>
        <p:spPr>
          <a:xfrm>
            <a:off x="8461513" y="5256323"/>
            <a:ext cx="5352018" cy="483703"/>
          </a:xfrm>
        </p:spPr>
        <p:txBody>
          <a:bodyPr>
            <a:normAutofit/>
          </a:bodyPr>
          <a:lstStyle>
            <a:lvl1pPr marL="0" indent="-228600" algn="l" defTabSz="914400" rtl="0" eaLnBrk="1" latinLnBrk="0" hangingPunct="1">
              <a:lnSpc>
                <a:spcPct val="90000"/>
              </a:lnSpc>
              <a:spcBef>
                <a:spcPts val="0"/>
              </a:spcBef>
              <a:spcAft>
                <a:spcPts val="0"/>
              </a:spcAft>
              <a:buFont typeface="Arial" panose="020B0604020202020204" pitchFamily="34" charset="0"/>
              <a:buNone/>
              <a:defRPr sz="2001" b="0" kern="1200">
                <a:solidFill>
                  <a:srgbClr val="6E7A84"/>
                </a:solidFill>
                <a:latin typeface="Public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1" b="0" i="0" u="none" strike="noStrike" kern="1200" cap="none" spc="0" normalizeH="0" baseline="0" noProof="0" dirty="0">
                <a:ln>
                  <a:noFill/>
                </a:ln>
                <a:solidFill>
                  <a:srgbClr val="6E7A84"/>
                </a:solidFill>
                <a:effectLst/>
                <a:uLnTx/>
                <a:uFillTx/>
                <a:latin typeface="Public Sans" pitchFamily="2" charset="0"/>
                <a:ea typeface="+mn-ea"/>
                <a:cs typeface="+mn-cs"/>
              </a:rPr>
              <a:t>Enter Date here</a:t>
            </a:r>
          </a:p>
        </p:txBody>
      </p:sp>
      <p:sp>
        <p:nvSpPr>
          <p:cNvPr id="3" name="Rectangle 2">
            <a:extLst>
              <a:ext uri="{FF2B5EF4-FFF2-40B4-BE49-F238E27FC236}">
                <a16:creationId xmlns:a16="http://schemas.microsoft.com/office/drawing/2014/main" id="{3E9EF95F-4831-4F43-BBAB-AFF1834A5058}"/>
              </a:ext>
            </a:extLst>
          </p:cNvPr>
          <p:cNvSpPr/>
          <p:nvPr/>
        </p:nvSpPr>
        <p:spPr>
          <a:xfrm>
            <a:off x="8143920" y="6006182"/>
            <a:ext cx="5673679" cy="642731"/>
          </a:xfrm>
          <a:prstGeom prst="rect">
            <a:avLst/>
          </a:prstGeom>
          <a:solidFill>
            <a:srgbClr val="6E7A8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 name="Rectangle 3">
            <a:extLst>
              <a:ext uri="{FF2B5EF4-FFF2-40B4-BE49-F238E27FC236}">
                <a16:creationId xmlns:a16="http://schemas.microsoft.com/office/drawing/2014/main" id="{8933011E-6DE0-4F71-8EFA-4E82B9632557}"/>
              </a:ext>
            </a:extLst>
          </p:cNvPr>
          <p:cNvSpPr/>
          <p:nvPr/>
        </p:nvSpPr>
        <p:spPr>
          <a:xfrm>
            <a:off x="7330659" y="6006180"/>
            <a:ext cx="821636" cy="642731"/>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 name="Title 1">
            <a:extLst>
              <a:ext uri="{FF2B5EF4-FFF2-40B4-BE49-F238E27FC236}">
                <a16:creationId xmlns:a16="http://schemas.microsoft.com/office/drawing/2014/main" id="{5DD9E206-C326-44C7-B67C-545FB23FB8F6}"/>
              </a:ext>
            </a:extLst>
          </p:cNvPr>
          <p:cNvSpPr txBox="1">
            <a:spLocks/>
          </p:cNvSpPr>
          <p:nvPr/>
        </p:nvSpPr>
        <p:spPr>
          <a:xfrm>
            <a:off x="8461513" y="4022032"/>
            <a:ext cx="5201478" cy="1172328"/>
          </a:xfrm>
          <a:prstGeom prst="rect">
            <a:avLst/>
          </a:prstGeom>
        </p:spPr>
        <p:txBody>
          <a:bodyPr/>
          <a:lstStyle>
            <a:lvl1pPr marL="0" indent="0" algn="l" defTabSz="914400" rtl="0" eaLnBrk="1" latinLnBrk="0" hangingPunct="1">
              <a:lnSpc>
                <a:spcPct val="90000"/>
              </a:lnSpc>
              <a:spcBef>
                <a:spcPct val="0"/>
              </a:spcBef>
              <a:buNone/>
              <a:defRPr lang="en-US" sz="4000" b="1" kern="1200" dirty="0">
                <a:solidFill>
                  <a:srgbClr val="6E7A84"/>
                </a:solidFill>
                <a:latin typeface="Public Sans" pitchFamily="2" charset="0"/>
                <a:ea typeface="+mn-ea"/>
                <a:cs typeface="+mn-cs"/>
              </a:defRPr>
            </a:lvl1pPr>
          </a:lstStyle>
          <a:p>
            <a:pPr marL="0" marR="0" lvl="0" indent="-228616" algn="l" defTabSz="91446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E7A84"/>
                </a:solidFill>
                <a:effectLst/>
                <a:uLnTx/>
                <a:uFillTx/>
                <a:latin typeface="Public Sans" pitchFamily="2" charset="0"/>
                <a:ea typeface="+mn-ea"/>
                <a:cs typeface="+mn-cs"/>
              </a:rPr>
              <a:t>Click to edit Master title style</a:t>
            </a:r>
          </a:p>
        </p:txBody>
      </p:sp>
      <p:sp>
        <p:nvSpPr>
          <p:cNvPr id="6" name="TextBox 5">
            <a:extLst>
              <a:ext uri="{FF2B5EF4-FFF2-40B4-BE49-F238E27FC236}">
                <a16:creationId xmlns:a16="http://schemas.microsoft.com/office/drawing/2014/main" id="{236E9EF9-E589-4782-B3BA-C3F738DEDE77}"/>
              </a:ext>
            </a:extLst>
          </p:cNvPr>
          <p:cNvSpPr txBox="1"/>
          <p:nvPr/>
        </p:nvSpPr>
        <p:spPr>
          <a:xfrm>
            <a:off x="8448261" y="6102623"/>
            <a:ext cx="4333461" cy="401007"/>
          </a:xfrm>
          <a:prstGeom prst="rect">
            <a:avLst/>
          </a:prstGeom>
          <a:noFill/>
        </p:spPr>
        <p:txBody>
          <a:bodyPr wrap="square" rtlCol="0">
            <a:spAutoFit/>
          </a:bodyPr>
          <a:lstStyle/>
          <a:p>
            <a:r>
              <a:rPr lang="en-US" dirty="0">
                <a:solidFill>
                  <a:srgbClr val="FFFFFF"/>
                </a:solidFill>
                <a:latin typeface="Public Sans SemiBold"/>
              </a:rPr>
              <a:t>fmiconsulting.com</a:t>
            </a:r>
          </a:p>
        </p:txBody>
      </p:sp>
      <p:pic>
        <p:nvPicPr>
          <p:cNvPr id="7" name="Picture Placeholder 9">
            <a:extLst>
              <a:ext uri="{FF2B5EF4-FFF2-40B4-BE49-F238E27FC236}">
                <a16:creationId xmlns:a16="http://schemas.microsoft.com/office/drawing/2014/main" id="{83D8EEC7-9E5B-424C-B2B9-D8FBB93952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8148638" cy="6016487"/>
          </a:xfrm>
          <a:prstGeom prst="rect">
            <a:avLst/>
          </a:prstGeom>
        </p:spPr>
      </p:pic>
      <p:pic>
        <p:nvPicPr>
          <p:cNvPr id="8" name="Picture 7">
            <a:extLst>
              <a:ext uri="{FF2B5EF4-FFF2-40B4-BE49-F238E27FC236}">
                <a16:creationId xmlns:a16="http://schemas.microsoft.com/office/drawing/2014/main" id="{6D6C664C-778E-4EFC-8404-ACC3C786A1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940464" y="576776"/>
            <a:ext cx="2080590" cy="2523516"/>
          </a:xfrm>
          <a:prstGeom prst="rect">
            <a:avLst/>
          </a:prstGeom>
        </p:spPr>
      </p:pic>
    </p:spTree>
    <p:extLst>
      <p:ext uri="{BB962C8B-B14F-4D97-AF65-F5344CB8AC3E}">
        <p14:creationId xmlns:p14="http://schemas.microsoft.com/office/powerpoint/2010/main" val="139958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sulting FAC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446500-ACA0-4EF0-AA39-0084B82A4D6E}"/>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pic>
        <p:nvPicPr>
          <p:cNvPr id="20" name="Picture 19" descr="A person writing on a piece of paper&#10;&#10;Description automatically generated with low confidence">
            <a:extLst>
              <a:ext uri="{FF2B5EF4-FFF2-40B4-BE49-F238E27FC236}">
                <a16:creationId xmlns:a16="http://schemas.microsoft.com/office/drawing/2014/main" id="{1DADDDBD-7313-4901-B4AE-E5D386CC7E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32895"/>
            <a:ext cx="7838661" cy="5937140"/>
          </a:xfrm>
          <a:prstGeom prst="rect">
            <a:avLst/>
          </a:prstGeom>
        </p:spPr>
      </p:pic>
      <p:cxnSp>
        <p:nvCxnSpPr>
          <p:cNvPr id="21" name="Straight Connector 20">
            <a:extLst>
              <a:ext uri="{FF2B5EF4-FFF2-40B4-BE49-F238E27FC236}">
                <a16:creationId xmlns:a16="http://schemas.microsoft.com/office/drawing/2014/main" id="{52294349-305F-4FA8-A8A8-47E038119BA4}"/>
              </a:ext>
            </a:extLst>
          </p:cNvPr>
          <p:cNvCxnSpPr/>
          <p:nvPr/>
        </p:nvCxnSpPr>
        <p:spPr>
          <a:xfrm>
            <a:off x="0" y="7060858"/>
            <a:ext cx="13817600" cy="0"/>
          </a:xfrm>
          <a:prstGeom prst="line">
            <a:avLst/>
          </a:prstGeom>
          <a:noFill/>
          <a:ln w="6350" cap="flat" cmpd="sng" algn="ctr">
            <a:solidFill>
              <a:srgbClr val="6E7A84"/>
            </a:solidFill>
            <a:prstDash val="solid"/>
            <a:miter lim="800000"/>
          </a:ln>
          <a:effectLst/>
        </p:spPr>
      </p:cxnSp>
      <p:sp>
        <p:nvSpPr>
          <p:cNvPr id="22" name="TextBox 21">
            <a:extLst>
              <a:ext uri="{FF2B5EF4-FFF2-40B4-BE49-F238E27FC236}">
                <a16:creationId xmlns:a16="http://schemas.microsoft.com/office/drawing/2014/main" id="{ECF91D59-81D6-41D0-B465-1B26471C47E1}"/>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6E7A84"/>
                </a:solidFill>
                <a:latin typeface="Public Sans SemiBold"/>
              </a:rPr>
              <a:t>FACTS</a:t>
            </a:r>
          </a:p>
        </p:txBody>
      </p:sp>
      <p:cxnSp>
        <p:nvCxnSpPr>
          <p:cNvPr id="23" name="Straight Connector 22">
            <a:extLst>
              <a:ext uri="{FF2B5EF4-FFF2-40B4-BE49-F238E27FC236}">
                <a16:creationId xmlns:a16="http://schemas.microsoft.com/office/drawing/2014/main" id="{C97900E6-3982-4E5B-B794-63EE8DF48C8A}"/>
              </a:ext>
            </a:extLst>
          </p:cNvPr>
          <p:cNvCxnSpPr>
            <a:cxnSpLocks/>
          </p:cNvCxnSpPr>
          <p:nvPr/>
        </p:nvCxnSpPr>
        <p:spPr>
          <a:xfrm>
            <a:off x="0" y="1127197"/>
            <a:ext cx="13817600" cy="0"/>
          </a:xfrm>
          <a:prstGeom prst="line">
            <a:avLst/>
          </a:prstGeom>
          <a:noFill/>
          <a:ln w="6350" cap="flat" cmpd="sng" algn="ctr">
            <a:solidFill>
              <a:srgbClr val="6E7A84"/>
            </a:solidFill>
            <a:prstDash val="solid"/>
            <a:miter lim="800000"/>
          </a:ln>
          <a:effectLst/>
        </p:spPr>
      </p:cxnSp>
      <p:grpSp>
        <p:nvGrpSpPr>
          <p:cNvPr id="24" name="Group 23">
            <a:extLst>
              <a:ext uri="{FF2B5EF4-FFF2-40B4-BE49-F238E27FC236}">
                <a16:creationId xmlns:a16="http://schemas.microsoft.com/office/drawing/2014/main" id="{C5A6AF14-5E8F-42DC-B79E-6E32A8ED9EA8}"/>
              </a:ext>
            </a:extLst>
          </p:cNvPr>
          <p:cNvGrpSpPr/>
          <p:nvPr/>
        </p:nvGrpSpPr>
        <p:grpSpPr>
          <a:xfrm>
            <a:off x="8126680" y="2007706"/>
            <a:ext cx="5396947" cy="3487748"/>
            <a:chOff x="5900315" y="2299254"/>
            <a:chExt cx="5396947" cy="3487748"/>
          </a:xfrm>
        </p:grpSpPr>
        <p:grpSp>
          <p:nvGrpSpPr>
            <p:cNvPr id="25" name="Group 24">
              <a:extLst>
                <a:ext uri="{FF2B5EF4-FFF2-40B4-BE49-F238E27FC236}">
                  <a16:creationId xmlns:a16="http://schemas.microsoft.com/office/drawing/2014/main" id="{FA0F573C-9D31-42FC-B1BE-F48E22EE767B}"/>
                </a:ext>
              </a:extLst>
            </p:cNvPr>
            <p:cNvGrpSpPr/>
            <p:nvPr/>
          </p:nvGrpSpPr>
          <p:grpSpPr>
            <a:xfrm>
              <a:off x="7016151" y="2299254"/>
              <a:ext cx="3344177" cy="1722892"/>
              <a:chOff x="7663070" y="894522"/>
              <a:chExt cx="3614283" cy="1862048"/>
            </a:xfrm>
          </p:grpSpPr>
          <p:sp>
            <p:nvSpPr>
              <p:cNvPr id="27" name="TextBox 26">
                <a:extLst>
                  <a:ext uri="{FF2B5EF4-FFF2-40B4-BE49-F238E27FC236}">
                    <a16:creationId xmlns:a16="http://schemas.microsoft.com/office/drawing/2014/main" id="{A802DAD5-52BE-41F6-B325-D801E9CCAAF4}"/>
                  </a:ext>
                </a:extLst>
              </p:cNvPr>
              <p:cNvSpPr txBox="1"/>
              <p:nvPr/>
            </p:nvSpPr>
            <p:spPr>
              <a:xfrm>
                <a:off x="7663070" y="894522"/>
                <a:ext cx="715617" cy="1862048"/>
              </a:xfrm>
              <a:prstGeom prst="rect">
                <a:avLst/>
              </a:prstGeom>
              <a:noFill/>
            </p:spPr>
            <p:txBody>
              <a:bodyPr wrap="square" rtlCol="0">
                <a:spAutoFit/>
              </a:bodyPr>
              <a:lstStyle/>
              <a:p>
                <a:pPr algn="ctr"/>
                <a:r>
                  <a:rPr lang="en-US" sz="11500" b="1" dirty="0">
                    <a:solidFill>
                      <a:srgbClr val="81A3C2"/>
                    </a:solidFill>
                    <a:latin typeface="Public Sans ExtraBold" pitchFamily="2" charset="0"/>
                  </a:rPr>
                  <a:t>1</a:t>
                </a:r>
              </a:p>
            </p:txBody>
          </p:sp>
          <p:sp>
            <p:nvSpPr>
              <p:cNvPr id="28" name="TextBox 27">
                <a:extLst>
                  <a:ext uri="{FF2B5EF4-FFF2-40B4-BE49-F238E27FC236}">
                    <a16:creationId xmlns:a16="http://schemas.microsoft.com/office/drawing/2014/main" id="{09D5D9DA-6273-451C-98DF-1E0D309D5E45}"/>
                  </a:ext>
                </a:extLst>
              </p:cNvPr>
              <p:cNvSpPr txBox="1"/>
              <p:nvPr/>
            </p:nvSpPr>
            <p:spPr>
              <a:xfrm>
                <a:off x="8261457" y="1658889"/>
                <a:ext cx="3015896" cy="723482"/>
              </a:xfrm>
              <a:prstGeom prst="rect">
                <a:avLst/>
              </a:prstGeom>
              <a:noFill/>
            </p:spPr>
            <p:txBody>
              <a:bodyPr wrap="square" rtlCol="0">
                <a:spAutoFit/>
              </a:bodyPr>
              <a:lstStyle/>
              <a:p>
                <a:pPr algn="ctr">
                  <a:lnSpc>
                    <a:spcPts val="4500"/>
                  </a:lnSpc>
                </a:pPr>
                <a:r>
                  <a:rPr lang="en-US" sz="4400" b="1" dirty="0">
                    <a:solidFill>
                      <a:srgbClr val="81A3C2"/>
                    </a:solidFill>
                    <a:latin typeface="Public Sans Black" pitchFamily="2" charset="0"/>
                  </a:rPr>
                  <a:t>industry</a:t>
                </a:r>
                <a:endParaRPr lang="en-US" sz="8800" b="1" dirty="0">
                  <a:solidFill>
                    <a:srgbClr val="81A3C2"/>
                  </a:solidFill>
                  <a:latin typeface="Public Sans SemiBold" pitchFamily="2" charset="0"/>
                </a:endParaRPr>
              </a:p>
            </p:txBody>
          </p:sp>
        </p:grpSp>
        <p:sp>
          <p:nvSpPr>
            <p:cNvPr id="26" name="TextBox 25">
              <a:extLst>
                <a:ext uri="{FF2B5EF4-FFF2-40B4-BE49-F238E27FC236}">
                  <a16:creationId xmlns:a16="http://schemas.microsoft.com/office/drawing/2014/main" id="{818E616A-4510-494C-B447-1FF4B3AC0143}"/>
                </a:ext>
              </a:extLst>
            </p:cNvPr>
            <p:cNvSpPr txBox="1"/>
            <p:nvPr/>
          </p:nvSpPr>
          <p:spPr>
            <a:xfrm>
              <a:off x="5900315" y="3971120"/>
              <a:ext cx="5396947" cy="1815882"/>
            </a:xfrm>
            <a:prstGeom prst="rect">
              <a:avLst/>
            </a:prstGeom>
            <a:noFill/>
          </p:spPr>
          <p:txBody>
            <a:bodyPr wrap="square" rtlCol="0">
              <a:spAutoFit/>
            </a:bodyPr>
            <a:lstStyle/>
            <a:p>
              <a:pPr algn="ctr"/>
              <a:r>
                <a:rPr lang="en-US" sz="2800" b="1" dirty="0">
                  <a:solidFill>
                    <a:srgbClr val="4C5966"/>
                  </a:solidFill>
                  <a:latin typeface="Public Sans SemiBold" pitchFamily="2" charset="0"/>
                </a:rPr>
                <a:t>Singularly focused on the built environment. We know the industry, how it works and what drives value. </a:t>
              </a:r>
            </a:p>
          </p:txBody>
        </p:sp>
      </p:grpSp>
      <p:grpSp>
        <p:nvGrpSpPr>
          <p:cNvPr id="29" name="Group 28">
            <a:extLst>
              <a:ext uri="{FF2B5EF4-FFF2-40B4-BE49-F238E27FC236}">
                <a16:creationId xmlns:a16="http://schemas.microsoft.com/office/drawing/2014/main" id="{C08FF197-DD57-4230-BF9A-240DC1D8DB62}"/>
              </a:ext>
            </a:extLst>
          </p:cNvPr>
          <p:cNvGrpSpPr/>
          <p:nvPr/>
        </p:nvGrpSpPr>
        <p:grpSpPr>
          <a:xfrm>
            <a:off x="2207651" y="2349137"/>
            <a:ext cx="3423358" cy="3495071"/>
            <a:chOff x="665180" y="2090720"/>
            <a:chExt cx="3423358" cy="3495071"/>
          </a:xfrm>
        </p:grpSpPr>
        <p:sp>
          <p:nvSpPr>
            <p:cNvPr id="30" name="Rectangle 29">
              <a:extLst>
                <a:ext uri="{FF2B5EF4-FFF2-40B4-BE49-F238E27FC236}">
                  <a16:creationId xmlns:a16="http://schemas.microsoft.com/office/drawing/2014/main" id="{D1F347E5-8438-4E10-9536-38444DC9DD90}"/>
                </a:ext>
              </a:extLst>
            </p:cNvPr>
            <p:cNvSpPr/>
            <p:nvPr/>
          </p:nvSpPr>
          <p:spPr>
            <a:xfrm>
              <a:off x="665180" y="2090720"/>
              <a:ext cx="3423358" cy="3495071"/>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1" name="TextBox 30">
              <a:extLst>
                <a:ext uri="{FF2B5EF4-FFF2-40B4-BE49-F238E27FC236}">
                  <a16:creationId xmlns:a16="http://schemas.microsoft.com/office/drawing/2014/main" id="{93F1CC49-5805-48E7-BF90-C7C75C419C6A}"/>
                </a:ext>
              </a:extLst>
            </p:cNvPr>
            <p:cNvSpPr txBox="1"/>
            <p:nvPr/>
          </p:nvSpPr>
          <p:spPr>
            <a:xfrm>
              <a:off x="687207" y="2251370"/>
              <a:ext cx="3379305"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4400" b="1" i="0" u="none" strike="noStrike" kern="0" cap="none" spc="0" normalizeH="0" baseline="0" noProof="0" dirty="0">
                  <a:ln>
                    <a:noFill/>
                  </a:ln>
                  <a:solidFill>
                    <a:srgbClr val="4C5966"/>
                  </a:solidFill>
                  <a:effectLst/>
                  <a:uLnTx/>
                  <a:uFillTx/>
                  <a:latin typeface="Public Sans SemiBold" pitchFamily="2" charset="0"/>
                </a:rPr>
                <a:t>More than</a:t>
              </a:r>
            </a:p>
          </p:txBody>
        </p:sp>
        <p:sp>
          <p:nvSpPr>
            <p:cNvPr id="32" name="TextBox 31">
              <a:extLst>
                <a:ext uri="{FF2B5EF4-FFF2-40B4-BE49-F238E27FC236}">
                  <a16:creationId xmlns:a16="http://schemas.microsoft.com/office/drawing/2014/main" id="{34875732-1258-4CC1-8B71-B2BC5D5A8808}"/>
                </a:ext>
              </a:extLst>
            </p:cNvPr>
            <p:cNvSpPr txBox="1"/>
            <p:nvPr/>
          </p:nvSpPr>
          <p:spPr>
            <a:xfrm>
              <a:off x="747406" y="3020644"/>
              <a:ext cx="325890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81A3C2"/>
                  </a:solidFill>
                  <a:effectLst/>
                  <a:uLnTx/>
                  <a:uFillTx/>
                  <a:latin typeface="Public Sans ExtraBold" pitchFamily="2" charset="0"/>
                </a:rPr>
                <a:t>15,000</a:t>
              </a:r>
              <a:endParaRPr kumimoji="0" lang="en-US" sz="9600" b="1" i="0" u="none" strike="noStrike" kern="0" cap="none" spc="0" normalizeH="0" baseline="0" noProof="0" dirty="0">
                <a:ln>
                  <a:noFill/>
                </a:ln>
                <a:solidFill>
                  <a:srgbClr val="81A3C2"/>
                </a:solidFill>
                <a:effectLst/>
                <a:uLnTx/>
                <a:uFillTx/>
                <a:latin typeface="Public Sans ExtraBold" pitchFamily="2" charset="0"/>
              </a:endParaRPr>
            </a:p>
          </p:txBody>
        </p:sp>
        <p:sp>
          <p:nvSpPr>
            <p:cNvPr id="33" name="TextBox 32">
              <a:extLst>
                <a:ext uri="{FF2B5EF4-FFF2-40B4-BE49-F238E27FC236}">
                  <a16:creationId xmlns:a16="http://schemas.microsoft.com/office/drawing/2014/main" id="{B0F6F6D7-2468-4932-B8D1-0460683A6C80}"/>
                </a:ext>
              </a:extLst>
            </p:cNvPr>
            <p:cNvSpPr txBox="1"/>
            <p:nvPr/>
          </p:nvSpPr>
          <p:spPr>
            <a:xfrm>
              <a:off x="687675" y="4202678"/>
              <a:ext cx="3378368"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C5966"/>
                  </a:solidFill>
                  <a:effectLst/>
                  <a:uLnTx/>
                  <a:uFillTx/>
                  <a:latin typeface="Public Sans SemiBold" pitchFamily="2" charset="0"/>
                </a:rPr>
                <a:t>completed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C5966"/>
                  </a:solidFill>
                  <a:effectLst/>
                  <a:uLnTx/>
                  <a:uFillTx/>
                  <a:latin typeface="Public Sans SemiBold" pitchFamily="2" charset="0"/>
                </a:rPr>
                <a:t>engagements</a:t>
              </a:r>
            </a:p>
          </p:txBody>
        </p:sp>
      </p:grpSp>
      <p:sp>
        <p:nvSpPr>
          <p:cNvPr id="34" name="Rectangle 33">
            <a:extLst>
              <a:ext uri="{FF2B5EF4-FFF2-40B4-BE49-F238E27FC236}">
                <a16:creationId xmlns:a16="http://schemas.microsoft.com/office/drawing/2014/main" id="{F770DD9D-6B1F-442F-A1D5-8A53EE26B67E}"/>
              </a:ext>
            </a:extLst>
          </p:cNvPr>
          <p:cNvSpPr/>
          <p:nvPr/>
        </p:nvSpPr>
        <p:spPr>
          <a:xfrm>
            <a:off x="13153542" y="7208197"/>
            <a:ext cx="601347" cy="564204"/>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35" name="Slide Number Placeholder 1">
            <a:extLst>
              <a:ext uri="{FF2B5EF4-FFF2-40B4-BE49-F238E27FC236}">
                <a16:creationId xmlns:a16="http://schemas.microsoft.com/office/drawing/2014/main" id="{38742F8E-6974-4D00-B3AB-0B2D9362FC28}"/>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36" name="TextBox 35">
            <a:extLst>
              <a:ext uri="{FF2B5EF4-FFF2-40B4-BE49-F238E27FC236}">
                <a16:creationId xmlns:a16="http://schemas.microsoft.com/office/drawing/2014/main" id="{CD904DD0-D711-4C37-AC7C-E3B33496799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82418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sulting WHAT and WHO">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1E845F5-B4C1-4FBF-8519-A259EFD48A3E}"/>
              </a:ext>
            </a:extLst>
          </p:cNvPr>
          <p:cNvSpPr/>
          <p:nvPr/>
        </p:nvSpPr>
        <p:spPr>
          <a:xfrm>
            <a:off x="0" y="1113945"/>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28" name="Straight Connector 27">
            <a:extLst>
              <a:ext uri="{FF2B5EF4-FFF2-40B4-BE49-F238E27FC236}">
                <a16:creationId xmlns:a16="http://schemas.microsoft.com/office/drawing/2014/main" id="{68CCC08F-D43C-4E9D-9913-211159BEDF7A}"/>
              </a:ext>
            </a:extLst>
          </p:cNvPr>
          <p:cNvCxnSpPr/>
          <p:nvPr/>
        </p:nvCxnSpPr>
        <p:spPr>
          <a:xfrm>
            <a:off x="0" y="1110632"/>
            <a:ext cx="13817600" cy="0"/>
          </a:xfrm>
          <a:prstGeom prst="line">
            <a:avLst/>
          </a:prstGeom>
          <a:noFill/>
          <a:ln w="6350" cap="flat" cmpd="sng" algn="ctr">
            <a:solidFill>
              <a:srgbClr val="6E7A84"/>
            </a:solidFill>
            <a:prstDash val="solid"/>
            <a:miter lim="800000"/>
          </a:ln>
          <a:effectLst/>
        </p:spPr>
      </p:cxnSp>
      <p:cxnSp>
        <p:nvCxnSpPr>
          <p:cNvPr id="29" name="Straight Connector 28">
            <a:extLst>
              <a:ext uri="{FF2B5EF4-FFF2-40B4-BE49-F238E27FC236}">
                <a16:creationId xmlns:a16="http://schemas.microsoft.com/office/drawing/2014/main" id="{1E495EC9-2226-4874-A155-83B1537FB327}"/>
              </a:ext>
            </a:extLst>
          </p:cNvPr>
          <p:cNvCxnSpPr/>
          <p:nvPr/>
        </p:nvCxnSpPr>
        <p:spPr>
          <a:xfrm>
            <a:off x="0" y="7040980"/>
            <a:ext cx="13817600" cy="0"/>
          </a:xfrm>
          <a:prstGeom prst="line">
            <a:avLst/>
          </a:prstGeom>
          <a:noFill/>
          <a:ln w="6350" cap="flat" cmpd="sng" algn="ctr">
            <a:solidFill>
              <a:srgbClr val="6E7A84"/>
            </a:solidFill>
            <a:prstDash val="solid"/>
            <a:miter lim="800000"/>
          </a:ln>
          <a:effectLst/>
        </p:spPr>
      </p:cxnSp>
      <p:sp>
        <p:nvSpPr>
          <p:cNvPr id="30" name="TextBox 29">
            <a:extLst>
              <a:ext uri="{FF2B5EF4-FFF2-40B4-BE49-F238E27FC236}">
                <a16:creationId xmlns:a16="http://schemas.microsoft.com/office/drawing/2014/main" id="{72326028-1930-487A-9939-5F7D912A148D}"/>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81A3C2"/>
                </a:solidFill>
                <a:latin typeface="Public Sans Black" pitchFamily="2" charset="0"/>
              </a:rPr>
              <a:t>WHAT</a:t>
            </a:r>
            <a:r>
              <a:rPr lang="en-US" sz="3400" dirty="0">
                <a:solidFill>
                  <a:srgbClr val="6E7A84"/>
                </a:solidFill>
                <a:latin typeface="Public Sans Black" pitchFamily="2" charset="0"/>
              </a:rPr>
              <a:t> </a:t>
            </a:r>
            <a:r>
              <a:rPr lang="en-US" sz="3400" dirty="0">
                <a:solidFill>
                  <a:srgbClr val="6E7A84"/>
                </a:solidFill>
                <a:latin typeface="Public Sans SemiBold"/>
              </a:rPr>
              <a:t>we do and </a:t>
            </a:r>
            <a:r>
              <a:rPr lang="en-US" sz="3400" dirty="0">
                <a:solidFill>
                  <a:srgbClr val="81A3C2"/>
                </a:solidFill>
                <a:latin typeface="Public Sans Black" pitchFamily="2" charset="0"/>
              </a:rPr>
              <a:t>WHO</a:t>
            </a:r>
            <a:r>
              <a:rPr lang="en-US" sz="3400" dirty="0">
                <a:solidFill>
                  <a:srgbClr val="6E7A84"/>
                </a:solidFill>
                <a:latin typeface="Public Sans SemiBold"/>
              </a:rPr>
              <a:t> we serve</a:t>
            </a:r>
          </a:p>
        </p:txBody>
      </p:sp>
      <p:sp>
        <p:nvSpPr>
          <p:cNvPr id="31" name="TextBox 30">
            <a:extLst>
              <a:ext uri="{FF2B5EF4-FFF2-40B4-BE49-F238E27FC236}">
                <a16:creationId xmlns:a16="http://schemas.microsoft.com/office/drawing/2014/main" id="{DB9C6CAB-13E4-497D-AB97-21C7313A374D}"/>
              </a:ext>
            </a:extLst>
          </p:cNvPr>
          <p:cNvSpPr txBox="1"/>
          <p:nvPr/>
        </p:nvSpPr>
        <p:spPr>
          <a:xfrm>
            <a:off x="30220" y="2543105"/>
            <a:ext cx="5246071" cy="3126946"/>
          </a:xfrm>
          <a:prstGeom prst="rect">
            <a:avLst/>
          </a:prstGeom>
          <a:noFill/>
        </p:spPr>
        <p:txBody>
          <a:bodyPr wrap="square" rtlCol="0">
            <a:spAutoFit/>
          </a:bodyPr>
          <a:lstStyle/>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Compensation &amp; Rewards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Leadership &amp; Organizational Development</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Market Research &amp; Due Diligence</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Operations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Peer Groups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Strategy</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Technology</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Training</a:t>
            </a:r>
          </a:p>
        </p:txBody>
      </p:sp>
      <p:sp>
        <p:nvSpPr>
          <p:cNvPr id="32" name="TextBox 31">
            <a:extLst>
              <a:ext uri="{FF2B5EF4-FFF2-40B4-BE49-F238E27FC236}">
                <a16:creationId xmlns:a16="http://schemas.microsoft.com/office/drawing/2014/main" id="{6BBCE1B2-766F-4E02-AF3A-8D4B1D8E5097}"/>
              </a:ext>
            </a:extLst>
          </p:cNvPr>
          <p:cNvSpPr txBox="1"/>
          <p:nvPr/>
        </p:nvSpPr>
        <p:spPr>
          <a:xfrm>
            <a:off x="5707626" y="1587932"/>
            <a:ext cx="7934631" cy="451598"/>
          </a:xfrm>
          <a:prstGeom prst="rect">
            <a:avLst/>
          </a:prstGeom>
          <a:noFill/>
        </p:spPr>
        <p:txBody>
          <a:bodyPr wrap="square">
            <a:spAutoFit/>
          </a:bodyPr>
          <a:lstStyle/>
          <a:p>
            <a:pPr algn="ctr">
              <a:lnSpc>
                <a:spcPts val="3000"/>
              </a:lnSpc>
            </a:pPr>
            <a:r>
              <a:rPr lang="en-US" sz="2400" dirty="0">
                <a:solidFill>
                  <a:srgbClr val="81A3C2"/>
                </a:solidFill>
                <a:latin typeface="Public Sans Black" pitchFamily="2" charset="0"/>
              </a:rPr>
              <a:t>Clients </a:t>
            </a:r>
            <a:r>
              <a:rPr lang="en-US" sz="2400" dirty="0">
                <a:solidFill>
                  <a:srgbClr val="6E7A84"/>
                </a:solidFill>
                <a:latin typeface="Public Sans SemiBold"/>
              </a:rPr>
              <a:t>we serve</a:t>
            </a:r>
          </a:p>
        </p:txBody>
      </p:sp>
      <p:sp>
        <p:nvSpPr>
          <p:cNvPr id="33" name="TextBox 32">
            <a:extLst>
              <a:ext uri="{FF2B5EF4-FFF2-40B4-BE49-F238E27FC236}">
                <a16:creationId xmlns:a16="http://schemas.microsoft.com/office/drawing/2014/main" id="{47C5B5E1-584B-4F4B-944C-20F3B7F56965}"/>
              </a:ext>
            </a:extLst>
          </p:cNvPr>
          <p:cNvSpPr txBox="1"/>
          <p:nvPr/>
        </p:nvSpPr>
        <p:spPr>
          <a:xfrm>
            <a:off x="5167960" y="2627879"/>
            <a:ext cx="1310151"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Building</a:t>
            </a:r>
          </a:p>
          <a:p>
            <a:pPr marL="112713" algn="ctr">
              <a:buClr>
                <a:srgbClr val="648EB4"/>
              </a:buClr>
              <a:buSzPct val="120000"/>
            </a:pPr>
            <a:r>
              <a:rPr lang="en-US" sz="1200" dirty="0">
                <a:solidFill>
                  <a:srgbClr val="81A3C2"/>
                </a:solidFill>
                <a:latin typeface="Public Sans SemiBold"/>
              </a:rPr>
              <a:t>Products</a:t>
            </a:r>
          </a:p>
        </p:txBody>
      </p:sp>
      <p:sp>
        <p:nvSpPr>
          <p:cNvPr id="34" name="TextBox 33">
            <a:extLst>
              <a:ext uri="{FF2B5EF4-FFF2-40B4-BE49-F238E27FC236}">
                <a16:creationId xmlns:a16="http://schemas.microsoft.com/office/drawing/2014/main" id="{BBA91EDF-C3C1-4F15-822C-E8F73FE31E3B}"/>
              </a:ext>
            </a:extLst>
          </p:cNvPr>
          <p:cNvSpPr txBox="1"/>
          <p:nvPr/>
        </p:nvSpPr>
        <p:spPr>
          <a:xfrm>
            <a:off x="6389419" y="2627879"/>
            <a:ext cx="1278637"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Construction Materials</a:t>
            </a:r>
          </a:p>
        </p:txBody>
      </p:sp>
      <p:sp>
        <p:nvSpPr>
          <p:cNvPr id="35" name="TextBox 34">
            <a:extLst>
              <a:ext uri="{FF2B5EF4-FFF2-40B4-BE49-F238E27FC236}">
                <a16:creationId xmlns:a16="http://schemas.microsoft.com/office/drawing/2014/main" id="{78299FB5-2581-4189-94FE-917EDE3B216D}"/>
              </a:ext>
            </a:extLst>
          </p:cNvPr>
          <p:cNvSpPr txBox="1"/>
          <p:nvPr/>
        </p:nvSpPr>
        <p:spPr>
          <a:xfrm>
            <a:off x="7579364" y="2443213"/>
            <a:ext cx="1355709" cy="646331"/>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Contractor &amp;</a:t>
            </a:r>
          </a:p>
          <a:p>
            <a:pPr marL="112713" algn="ctr">
              <a:buClr>
                <a:srgbClr val="648EB4"/>
              </a:buClr>
              <a:buSzPct val="120000"/>
            </a:pPr>
            <a:r>
              <a:rPr lang="en-US" sz="1200" dirty="0">
                <a:solidFill>
                  <a:srgbClr val="81A3C2"/>
                </a:solidFill>
                <a:latin typeface="Public Sans SemiBold"/>
              </a:rPr>
              <a:t>Construction Services</a:t>
            </a:r>
          </a:p>
        </p:txBody>
      </p:sp>
      <p:sp>
        <p:nvSpPr>
          <p:cNvPr id="36" name="TextBox 35">
            <a:extLst>
              <a:ext uri="{FF2B5EF4-FFF2-40B4-BE49-F238E27FC236}">
                <a16:creationId xmlns:a16="http://schemas.microsoft.com/office/drawing/2014/main" id="{C001088C-D5E5-434E-8F6C-77D9C8F28848}"/>
              </a:ext>
            </a:extLst>
          </p:cNvPr>
          <p:cNvSpPr txBox="1"/>
          <p:nvPr/>
        </p:nvSpPr>
        <p:spPr>
          <a:xfrm>
            <a:off x="8846381" y="2627879"/>
            <a:ext cx="1216578"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Engineering &amp; Design</a:t>
            </a:r>
          </a:p>
        </p:txBody>
      </p:sp>
      <p:sp>
        <p:nvSpPr>
          <p:cNvPr id="37" name="TextBox 36">
            <a:extLst>
              <a:ext uri="{FF2B5EF4-FFF2-40B4-BE49-F238E27FC236}">
                <a16:creationId xmlns:a16="http://schemas.microsoft.com/office/drawing/2014/main" id="{308C2BC6-92A5-40DB-B0B6-FE392F55AEA1}"/>
              </a:ext>
            </a:extLst>
          </p:cNvPr>
          <p:cNvSpPr txBox="1"/>
          <p:nvPr/>
        </p:nvSpPr>
        <p:spPr>
          <a:xfrm>
            <a:off x="9974267" y="2627879"/>
            <a:ext cx="1242287"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Private</a:t>
            </a:r>
          </a:p>
          <a:p>
            <a:pPr marL="112713" algn="ctr">
              <a:buClr>
                <a:srgbClr val="648EB4"/>
              </a:buClr>
              <a:buSzPct val="120000"/>
            </a:pPr>
            <a:r>
              <a:rPr lang="en-US" sz="1200" dirty="0">
                <a:solidFill>
                  <a:srgbClr val="81A3C2"/>
                </a:solidFill>
                <a:latin typeface="Public Sans SemiBold"/>
              </a:rPr>
              <a:t>Equity</a:t>
            </a:r>
          </a:p>
        </p:txBody>
      </p:sp>
      <p:sp>
        <p:nvSpPr>
          <p:cNvPr id="38" name="TextBox 37">
            <a:extLst>
              <a:ext uri="{FF2B5EF4-FFF2-40B4-BE49-F238E27FC236}">
                <a16:creationId xmlns:a16="http://schemas.microsoft.com/office/drawing/2014/main" id="{C1F5A6FA-9BE1-4783-A726-337E59915488}"/>
              </a:ext>
            </a:extLst>
          </p:cNvPr>
          <p:cNvSpPr txBox="1"/>
          <p:nvPr/>
        </p:nvSpPr>
        <p:spPr>
          <a:xfrm>
            <a:off x="11127862" y="2627879"/>
            <a:ext cx="1318483"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Technology</a:t>
            </a:r>
          </a:p>
          <a:p>
            <a:pPr marL="112713" algn="ctr">
              <a:buClr>
                <a:srgbClr val="648EB4"/>
              </a:buClr>
              <a:buSzPct val="120000"/>
            </a:pPr>
            <a:r>
              <a:rPr lang="en-US" sz="1200" dirty="0">
                <a:solidFill>
                  <a:srgbClr val="81A3C2"/>
                </a:solidFill>
                <a:latin typeface="Public Sans SemiBold"/>
              </a:rPr>
              <a:t>Companies</a:t>
            </a:r>
          </a:p>
        </p:txBody>
      </p:sp>
      <p:sp>
        <p:nvSpPr>
          <p:cNvPr id="39" name="TextBox 38">
            <a:extLst>
              <a:ext uri="{FF2B5EF4-FFF2-40B4-BE49-F238E27FC236}">
                <a16:creationId xmlns:a16="http://schemas.microsoft.com/office/drawing/2014/main" id="{14AFFD53-4721-4FD4-BE37-B8551458CFC3}"/>
              </a:ext>
            </a:extLst>
          </p:cNvPr>
          <p:cNvSpPr txBox="1"/>
          <p:nvPr/>
        </p:nvSpPr>
        <p:spPr>
          <a:xfrm>
            <a:off x="12357653" y="2443213"/>
            <a:ext cx="1459948" cy="646331"/>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Utility &amp; Communication Infrastructure</a:t>
            </a:r>
          </a:p>
        </p:txBody>
      </p:sp>
      <p:cxnSp>
        <p:nvCxnSpPr>
          <p:cNvPr id="40" name="Straight Connector 39">
            <a:extLst>
              <a:ext uri="{FF2B5EF4-FFF2-40B4-BE49-F238E27FC236}">
                <a16:creationId xmlns:a16="http://schemas.microsoft.com/office/drawing/2014/main" id="{3FFC28E3-86D8-4841-A4BA-FBC5DE53D3E7}"/>
              </a:ext>
            </a:extLst>
          </p:cNvPr>
          <p:cNvCxnSpPr/>
          <p:nvPr/>
        </p:nvCxnSpPr>
        <p:spPr>
          <a:xfrm>
            <a:off x="0" y="2189189"/>
            <a:ext cx="13817600" cy="0"/>
          </a:xfrm>
          <a:prstGeom prst="line">
            <a:avLst/>
          </a:prstGeom>
          <a:noFill/>
          <a:ln w="6350" cap="flat" cmpd="sng" algn="ctr">
            <a:solidFill>
              <a:srgbClr val="6E7A84"/>
            </a:solidFill>
            <a:prstDash val="solid"/>
            <a:miter lim="800000"/>
          </a:ln>
          <a:effectLst/>
        </p:spPr>
      </p:cxnSp>
      <p:sp>
        <p:nvSpPr>
          <p:cNvPr id="41" name="TextBox 40">
            <a:extLst>
              <a:ext uri="{FF2B5EF4-FFF2-40B4-BE49-F238E27FC236}">
                <a16:creationId xmlns:a16="http://schemas.microsoft.com/office/drawing/2014/main" id="{B8C97DB1-BA47-4028-9C40-216A216D1513}"/>
              </a:ext>
            </a:extLst>
          </p:cNvPr>
          <p:cNvSpPr txBox="1"/>
          <p:nvPr/>
        </p:nvSpPr>
        <p:spPr>
          <a:xfrm>
            <a:off x="833285" y="1587932"/>
            <a:ext cx="3205315" cy="451598"/>
          </a:xfrm>
          <a:prstGeom prst="rect">
            <a:avLst/>
          </a:prstGeom>
          <a:noFill/>
        </p:spPr>
        <p:txBody>
          <a:bodyPr wrap="square">
            <a:spAutoFit/>
          </a:bodyPr>
          <a:lstStyle/>
          <a:p>
            <a:pPr algn="ctr">
              <a:lnSpc>
                <a:spcPts val="3000"/>
              </a:lnSpc>
            </a:pPr>
            <a:r>
              <a:rPr lang="en-US" sz="2400" dirty="0">
                <a:solidFill>
                  <a:srgbClr val="6E7A84"/>
                </a:solidFill>
                <a:latin typeface="Public Sans SemiBold"/>
              </a:rPr>
              <a:t>Our </a:t>
            </a:r>
            <a:r>
              <a:rPr lang="en-US" sz="2400" dirty="0">
                <a:solidFill>
                  <a:srgbClr val="81A3C2"/>
                </a:solidFill>
                <a:latin typeface="Public Sans Black" pitchFamily="2" charset="0"/>
              </a:rPr>
              <a:t>Services</a:t>
            </a:r>
            <a:endParaRPr lang="en-US" sz="2400" dirty="0">
              <a:solidFill>
                <a:srgbClr val="6E7A84"/>
              </a:solidFill>
              <a:latin typeface="Public Sans SemiBold"/>
            </a:endParaRPr>
          </a:p>
        </p:txBody>
      </p:sp>
      <p:pic>
        <p:nvPicPr>
          <p:cNvPr id="42" name="Picture Placeholder 6" descr="A picture containing outdoor, sky, building, wooden&#10;&#10;Description automatically generated">
            <a:extLst>
              <a:ext uri="{FF2B5EF4-FFF2-40B4-BE49-F238E27FC236}">
                <a16:creationId xmlns:a16="http://schemas.microsoft.com/office/drawing/2014/main" id="{092E4CB1-78B9-4FF0-A869-8BBE263400D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293555" y="3214688"/>
            <a:ext cx="1081088" cy="3332162"/>
          </a:xfrm>
          <a:prstGeom prst="rect">
            <a:avLst/>
          </a:prstGeom>
        </p:spPr>
      </p:pic>
      <p:pic>
        <p:nvPicPr>
          <p:cNvPr id="43" name="Picture Placeholder 28" descr="A picture containing outdoor, ground, military vehicle, transport&#10;&#10;Description automatically generated">
            <a:extLst>
              <a:ext uri="{FF2B5EF4-FFF2-40B4-BE49-F238E27FC236}">
                <a16:creationId xmlns:a16="http://schemas.microsoft.com/office/drawing/2014/main" id="{79713744-BE6A-43B4-BFDF-A2E86C296C2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14963" y="3214409"/>
            <a:ext cx="1081088" cy="3332441"/>
          </a:xfrm>
          <a:prstGeom prst="rect">
            <a:avLst/>
          </a:prstGeom>
        </p:spPr>
      </p:pic>
      <p:pic>
        <p:nvPicPr>
          <p:cNvPr id="44" name="Picture Placeholder 30" descr="A picture containing tiled&#10;&#10;Description automatically generated">
            <a:extLst>
              <a:ext uri="{FF2B5EF4-FFF2-40B4-BE49-F238E27FC236}">
                <a16:creationId xmlns:a16="http://schemas.microsoft.com/office/drawing/2014/main" id="{6E5016F1-DF55-43E4-B5B7-9154BA7C2D9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736371" y="3214409"/>
            <a:ext cx="1081088" cy="3332441"/>
          </a:xfrm>
          <a:prstGeom prst="rect">
            <a:avLst/>
          </a:prstGeom>
        </p:spPr>
      </p:pic>
      <p:pic>
        <p:nvPicPr>
          <p:cNvPr id="45" name="Picture Placeholder 33" descr="Close-up of people's hands holding a green pencil&#10;&#10;Description automatically generated with low confidence">
            <a:extLst>
              <a:ext uri="{FF2B5EF4-FFF2-40B4-BE49-F238E27FC236}">
                <a16:creationId xmlns:a16="http://schemas.microsoft.com/office/drawing/2014/main" id="{FD8B6D92-905D-432A-AC17-C86A7019368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57779" y="3214409"/>
            <a:ext cx="1081088" cy="3332441"/>
          </a:xfrm>
          <a:prstGeom prst="rect">
            <a:avLst/>
          </a:prstGeom>
        </p:spPr>
      </p:pic>
      <p:pic>
        <p:nvPicPr>
          <p:cNvPr id="46" name="Picture Placeholder 35" descr="A picture containing text&#10;&#10;Description automatically generated">
            <a:extLst>
              <a:ext uri="{FF2B5EF4-FFF2-40B4-BE49-F238E27FC236}">
                <a16:creationId xmlns:a16="http://schemas.microsoft.com/office/drawing/2014/main" id="{F78980ED-06B7-44B7-A7B6-CA09E99B62E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179187" y="3214409"/>
            <a:ext cx="1081088" cy="3332441"/>
          </a:xfrm>
          <a:prstGeom prst="rect">
            <a:avLst/>
          </a:prstGeom>
        </p:spPr>
      </p:pic>
      <p:pic>
        <p:nvPicPr>
          <p:cNvPr id="47" name="Picture Placeholder 37" descr="A picture containing sky, person, outdoor&#10;&#10;Description automatically generated">
            <a:extLst>
              <a:ext uri="{FF2B5EF4-FFF2-40B4-BE49-F238E27FC236}">
                <a16:creationId xmlns:a16="http://schemas.microsoft.com/office/drawing/2014/main" id="{3880E9AC-E1B3-4E41-88A2-35A0208BAF4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1400595" y="3214409"/>
            <a:ext cx="1081088" cy="3332441"/>
          </a:xfrm>
          <a:prstGeom prst="rect">
            <a:avLst/>
          </a:prstGeom>
        </p:spPr>
      </p:pic>
      <p:pic>
        <p:nvPicPr>
          <p:cNvPr id="48" name="Picture Placeholder 39" descr="A picture containing sky, outdoor, power line, light&#10;&#10;Description automatically generated">
            <a:extLst>
              <a:ext uri="{FF2B5EF4-FFF2-40B4-BE49-F238E27FC236}">
                <a16:creationId xmlns:a16="http://schemas.microsoft.com/office/drawing/2014/main" id="{BEB20C43-8295-4F14-959D-CFD9D9A78508}"/>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2622003" y="3214409"/>
            <a:ext cx="1081088" cy="3332441"/>
          </a:xfrm>
          <a:prstGeom prst="rect">
            <a:avLst/>
          </a:prstGeom>
        </p:spPr>
      </p:pic>
      <p:sp>
        <p:nvSpPr>
          <p:cNvPr id="49" name="Rectangle 48">
            <a:extLst>
              <a:ext uri="{FF2B5EF4-FFF2-40B4-BE49-F238E27FC236}">
                <a16:creationId xmlns:a16="http://schemas.microsoft.com/office/drawing/2014/main" id="{B62B5A7A-F961-4C42-A219-E8CAF695FDCC}"/>
              </a:ext>
            </a:extLst>
          </p:cNvPr>
          <p:cNvSpPr/>
          <p:nvPr/>
        </p:nvSpPr>
        <p:spPr>
          <a:xfrm>
            <a:off x="13153542" y="7208197"/>
            <a:ext cx="601347" cy="564204"/>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0" name="Slide Number Placeholder 1">
            <a:extLst>
              <a:ext uri="{FF2B5EF4-FFF2-40B4-BE49-F238E27FC236}">
                <a16:creationId xmlns:a16="http://schemas.microsoft.com/office/drawing/2014/main" id="{B18976D2-CA8E-4903-BF66-734459BAE265}"/>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1" name="TextBox 50">
            <a:extLst>
              <a:ext uri="{FF2B5EF4-FFF2-40B4-BE49-F238E27FC236}">
                <a16:creationId xmlns:a16="http://schemas.microsoft.com/office/drawing/2014/main" id="{3B615AC7-45DB-4497-BD17-CBDF53FB4E0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810652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1704D250-7B94-4D8B-A379-342AF9874C6F}"/>
              </a:ext>
            </a:extLst>
          </p:cNvPr>
          <p:cNvSpPr txBox="1">
            <a:spLocks/>
          </p:cNvSpPr>
          <p:nvPr/>
        </p:nvSpPr>
        <p:spPr>
          <a:xfrm>
            <a:off x="8461513" y="4951522"/>
            <a:ext cx="5352018" cy="483703"/>
          </a:xfrm>
        </p:spPr>
        <p:txBody>
          <a:bodyPr>
            <a:normAutofit/>
          </a:bodyPr>
          <a:lstStyle>
            <a:lvl1pPr marL="0" indent="-228600" algn="l" defTabSz="914400" rtl="0" eaLnBrk="1" latinLnBrk="0" hangingPunct="1">
              <a:lnSpc>
                <a:spcPct val="90000"/>
              </a:lnSpc>
              <a:spcBef>
                <a:spcPts val="0"/>
              </a:spcBef>
              <a:spcAft>
                <a:spcPts val="0"/>
              </a:spcAft>
              <a:buFont typeface="Arial" panose="020B0604020202020204" pitchFamily="34" charset="0"/>
              <a:buNone/>
              <a:defRPr sz="2001" b="0" kern="1200">
                <a:solidFill>
                  <a:srgbClr val="6E7A84"/>
                </a:solidFill>
                <a:latin typeface="Public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1" b="0" i="0" u="none" strike="noStrike" kern="1200" cap="none" spc="0" normalizeH="0" baseline="0" noProof="0" dirty="0">
                <a:ln>
                  <a:noFill/>
                </a:ln>
                <a:solidFill>
                  <a:srgbClr val="6E7A84"/>
                </a:solidFill>
                <a:effectLst/>
                <a:uLnTx/>
                <a:uFillTx/>
                <a:latin typeface="Public Sans" pitchFamily="2" charset="0"/>
                <a:ea typeface="+mn-ea"/>
                <a:cs typeface="+mn-cs"/>
              </a:rPr>
              <a:t>Enter Date here</a:t>
            </a:r>
          </a:p>
        </p:txBody>
      </p:sp>
      <p:sp>
        <p:nvSpPr>
          <p:cNvPr id="3" name="Rectangle 2">
            <a:extLst>
              <a:ext uri="{FF2B5EF4-FFF2-40B4-BE49-F238E27FC236}">
                <a16:creationId xmlns:a16="http://schemas.microsoft.com/office/drawing/2014/main" id="{51A68E48-DB84-43D3-A140-4C612406F0DB}"/>
              </a:ext>
            </a:extLst>
          </p:cNvPr>
          <p:cNvSpPr/>
          <p:nvPr/>
        </p:nvSpPr>
        <p:spPr>
          <a:xfrm>
            <a:off x="8150546" y="5721258"/>
            <a:ext cx="5667053" cy="642731"/>
          </a:xfrm>
          <a:prstGeom prst="rect">
            <a:avLst/>
          </a:prstGeom>
          <a:solidFill>
            <a:srgbClr val="6E7A8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 name="Rectangle 3">
            <a:extLst>
              <a:ext uri="{FF2B5EF4-FFF2-40B4-BE49-F238E27FC236}">
                <a16:creationId xmlns:a16="http://schemas.microsoft.com/office/drawing/2014/main" id="{1DF519F0-3D98-4632-8A7D-F09C8B906C4F}"/>
              </a:ext>
            </a:extLst>
          </p:cNvPr>
          <p:cNvSpPr/>
          <p:nvPr/>
        </p:nvSpPr>
        <p:spPr>
          <a:xfrm>
            <a:off x="7337286" y="5721258"/>
            <a:ext cx="821636" cy="642731"/>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 name="Title 1">
            <a:extLst>
              <a:ext uri="{FF2B5EF4-FFF2-40B4-BE49-F238E27FC236}">
                <a16:creationId xmlns:a16="http://schemas.microsoft.com/office/drawing/2014/main" id="{70FB8BC8-1A27-46F3-A2C8-F1F547E1DF55}"/>
              </a:ext>
            </a:extLst>
          </p:cNvPr>
          <p:cNvSpPr txBox="1">
            <a:spLocks/>
          </p:cNvSpPr>
          <p:nvPr/>
        </p:nvSpPr>
        <p:spPr>
          <a:xfrm>
            <a:off x="8461513" y="3717231"/>
            <a:ext cx="5201478" cy="1172328"/>
          </a:xfrm>
          <a:prstGeom prst="rect">
            <a:avLst/>
          </a:prstGeom>
        </p:spPr>
        <p:txBody>
          <a:bodyPr/>
          <a:lstStyle>
            <a:lvl1pPr marL="0" indent="0" algn="l" defTabSz="914400" rtl="0" eaLnBrk="1" latinLnBrk="0" hangingPunct="1">
              <a:lnSpc>
                <a:spcPct val="90000"/>
              </a:lnSpc>
              <a:spcBef>
                <a:spcPct val="0"/>
              </a:spcBef>
              <a:buNone/>
              <a:defRPr lang="en-US" sz="4000" b="1" kern="1200" dirty="0">
                <a:solidFill>
                  <a:srgbClr val="6E7A84"/>
                </a:solidFill>
                <a:latin typeface="Public Sans" pitchFamily="2" charset="0"/>
                <a:ea typeface="+mn-ea"/>
                <a:cs typeface="+mn-cs"/>
              </a:defRPr>
            </a:lvl1pPr>
          </a:lstStyle>
          <a:p>
            <a:pPr marL="0" marR="0" lvl="0" indent="-228616" algn="l" defTabSz="91446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E7A84"/>
                </a:solidFill>
                <a:effectLst/>
                <a:uLnTx/>
                <a:uFillTx/>
                <a:latin typeface="Public Sans" pitchFamily="2" charset="0"/>
                <a:ea typeface="+mn-ea"/>
                <a:cs typeface="+mn-cs"/>
              </a:rPr>
              <a:t>Click to edit Master title style</a:t>
            </a:r>
          </a:p>
        </p:txBody>
      </p:sp>
      <p:sp>
        <p:nvSpPr>
          <p:cNvPr id="6" name="TextBox 5">
            <a:extLst>
              <a:ext uri="{FF2B5EF4-FFF2-40B4-BE49-F238E27FC236}">
                <a16:creationId xmlns:a16="http://schemas.microsoft.com/office/drawing/2014/main" id="{68FC92C2-F811-462A-832A-0C4728BBB6EC}"/>
              </a:ext>
            </a:extLst>
          </p:cNvPr>
          <p:cNvSpPr txBox="1"/>
          <p:nvPr/>
        </p:nvSpPr>
        <p:spPr>
          <a:xfrm>
            <a:off x="8454887" y="5797821"/>
            <a:ext cx="4333461" cy="401007"/>
          </a:xfrm>
          <a:prstGeom prst="rect">
            <a:avLst/>
          </a:prstGeom>
          <a:noFill/>
        </p:spPr>
        <p:txBody>
          <a:bodyPr wrap="square" rtlCol="0">
            <a:spAutoFit/>
          </a:bodyPr>
          <a:lstStyle/>
          <a:p>
            <a:r>
              <a:rPr lang="en-US" dirty="0">
                <a:solidFill>
                  <a:srgbClr val="FFFFFF"/>
                </a:solidFill>
                <a:latin typeface="Public Sans SemiBold"/>
              </a:rPr>
              <a:t>fmicapitaladvisors.com</a:t>
            </a:r>
          </a:p>
        </p:txBody>
      </p:sp>
      <p:pic>
        <p:nvPicPr>
          <p:cNvPr id="7" name="Picture Placeholder 9">
            <a:extLst>
              <a:ext uri="{FF2B5EF4-FFF2-40B4-BE49-F238E27FC236}">
                <a16:creationId xmlns:a16="http://schemas.microsoft.com/office/drawing/2014/main" id="{73D92471-56D0-4F22-8A60-410DAD462B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8148638" cy="5718313"/>
          </a:xfrm>
          <a:prstGeom prst="rect">
            <a:avLst/>
          </a:prstGeom>
        </p:spPr>
      </p:pic>
      <p:pic>
        <p:nvPicPr>
          <p:cNvPr id="8" name="Picture 7">
            <a:extLst>
              <a:ext uri="{FF2B5EF4-FFF2-40B4-BE49-F238E27FC236}">
                <a16:creationId xmlns:a16="http://schemas.microsoft.com/office/drawing/2014/main" id="{018E2854-28EA-4126-9B94-7AE651CA1EB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38477" y="472181"/>
            <a:ext cx="1891191" cy="2540957"/>
          </a:xfrm>
          <a:prstGeom prst="rect">
            <a:avLst/>
          </a:prstGeom>
        </p:spPr>
      </p:pic>
    </p:spTree>
    <p:extLst>
      <p:ext uri="{BB962C8B-B14F-4D97-AF65-F5344CB8AC3E}">
        <p14:creationId xmlns:p14="http://schemas.microsoft.com/office/powerpoint/2010/main" val="719550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4DE4B2-D9A8-4368-B2A7-F043D952694A}"/>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3" name="Straight Connector 2">
            <a:extLst>
              <a:ext uri="{FF2B5EF4-FFF2-40B4-BE49-F238E27FC236}">
                <a16:creationId xmlns:a16="http://schemas.microsoft.com/office/drawing/2014/main" id="{CB7B45B1-CBC7-4379-BCB7-BEFBD9AFF3CA}"/>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 name="Straight Connector 3">
            <a:extLst>
              <a:ext uri="{FF2B5EF4-FFF2-40B4-BE49-F238E27FC236}">
                <a16:creationId xmlns:a16="http://schemas.microsoft.com/office/drawing/2014/main" id="{D70D295C-2C2C-45BC-ABB3-7C4CEC49F896}"/>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5" name="TextBox 4">
            <a:extLst>
              <a:ext uri="{FF2B5EF4-FFF2-40B4-BE49-F238E27FC236}">
                <a16:creationId xmlns:a16="http://schemas.microsoft.com/office/drawing/2014/main" id="{0A7E70F9-4C2B-40B9-988B-2357A5179264}"/>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4C5966"/>
                </a:solidFill>
                <a:latin typeface="Public Sans SemiBold"/>
              </a:rPr>
              <a:t>FACTS</a:t>
            </a:r>
          </a:p>
        </p:txBody>
      </p:sp>
      <p:sp>
        <p:nvSpPr>
          <p:cNvPr id="6" name="Rectangle 5">
            <a:extLst>
              <a:ext uri="{FF2B5EF4-FFF2-40B4-BE49-F238E27FC236}">
                <a16:creationId xmlns:a16="http://schemas.microsoft.com/office/drawing/2014/main" id="{F6AEC61B-A4F5-4D5F-95DD-96E990658892}"/>
              </a:ext>
            </a:extLst>
          </p:cNvPr>
          <p:cNvSpPr/>
          <p:nvPr/>
        </p:nvSpPr>
        <p:spPr>
          <a:xfrm>
            <a:off x="327581" y="2137653"/>
            <a:ext cx="5373756" cy="3902765"/>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7" name="Rectangle 6">
            <a:extLst>
              <a:ext uri="{FF2B5EF4-FFF2-40B4-BE49-F238E27FC236}">
                <a16:creationId xmlns:a16="http://schemas.microsoft.com/office/drawing/2014/main" id="{0B69FF34-52EA-4084-A464-A47527BEA5F7}"/>
              </a:ext>
            </a:extLst>
          </p:cNvPr>
          <p:cNvSpPr/>
          <p:nvPr/>
        </p:nvSpPr>
        <p:spPr>
          <a:xfrm>
            <a:off x="6336674" y="2137653"/>
            <a:ext cx="7069487" cy="3902765"/>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grpSp>
        <p:nvGrpSpPr>
          <p:cNvPr id="8" name="Group 7">
            <a:extLst>
              <a:ext uri="{FF2B5EF4-FFF2-40B4-BE49-F238E27FC236}">
                <a16:creationId xmlns:a16="http://schemas.microsoft.com/office/drawing/2014/main" id="{6C2FAE51-7381-4FE8-9E5D-63B6A21D9F91}"/>
              </a:ext>
            </a:extLst>
          </p:cNvPr>
          <p:cNvGrpSpPr/>
          <p:nvPr/>
        </p:nvGrpSpPr>
        <p:grpSpPr>
          <a:xfrm>
            <a:off x="486013" y="2399618"/>
            <a:ext cx="5056892" cy="3378835"/>
            <a:chOff x="486013" y="2654466"/>
            <a:chExt cx="5056892" cy="3378835"/>
          </a:xfrm>
        </p:grpSpPr>
        <p:sp>
          <p:nvSpPr>
            <p:cNvPr id="9" name="TextBox 8">
              <a:extLst>
                <a:ext uri="{FF2B5EF4-FFF2-40B4-BE49-F238E27FC236}">
                  <a16:creationId xmlns:a16="http://schemas.microsoft.com/office/drawing/2014/main" id="{0D991CF9-525D-4538-809A-7024E297A595}"/>
                </a:ext>
              </a:extLst>
            </p:cNvPr>
            <p:cNvSpPr txBox="1"/>
            <p:nvPr/>
          </p:nvSpPr>
          <p:spPr>
            <a:xfrm>
              <a:off x="689423" y="2654466"/>
              <a:ext cx="4650072" cy="830997"/>
            </a:xfrm>
            <a:prstGeom prst="rect">
              <a:avLst/>
            </a:prstGeom>
            <a:noFill/>
          </p:spPr>
          <p:txBody>
            <a:bodyPr wrap="square" rtlCol="0">
              <a:spAutoFit/>
            </a:bodyPr>
            <a:lstStyle/>
            <a:p>
              <a:pPr algn="ctr">
                <a:spcAft>
                  <a:spcPts val="1200"/>
                </a:spcAft>
              </a:pPr>
              <a:r>
                <a:rPr lang="en-US" sz="4800" b="1" dirty="0">
                  <a:solidFill>
                    <a:srgbClr val="4C5966"/>
                  </a:solidFill>
                  <a:latin typeface="Public Sans SemiBold" pitchFamily="2" charset="0"/>
                </a:rPr>
                <a:t>More than</a:t>
              </a:r>
            </a:p>
          </p:txBody>
        </p:sp>
        <p:sp>
          <p:nvSpPr>
            <p:cNvPr id="10" name="TextBox 9">
              <a:extLst>
                <a:ext uri="{FF2B5EF4-FFF2-40B4-BE49-F238E27FC236}">
                  <a16:creationId xmlns:a16="http://schemas.microsoft.com/office/drawing/2014/main" id="{3A538DB0-3904-440C-AB6C-BC3DBAAF0658}"/>
                </a:ext>
              </a:extLst>
            </p:cNvPr>
            <p:cNvSpPr txBox="1"/>
            <p:nvPr/>
          </p:nvSpPr>
          <p:spPr>
            <a:xfrm>
              <a:off x="486013" y="3162045"/>
              <a:ext cx="5056892" cy="1862048"/>
            </a:xfrm>
            <a:prstGeom prst="rect">
              <a:avLst/>
            </a:prstGeom>
            <a:noFill/>
          </p:spPr>
          <p:txBody>
            <a:bodyPr wrap="square" rtlCol="0">
              <a:spAutoFit/>
            </a:bodyPr>
            <a:lstStyle/>
            <a:p>
              <a:pPr algn="ctr"/>
              <a:r>
                <a:rPr lang="en-US" sz="11500" b="1" dirty="0">
                  <a:solidFill>
                    <a:srgbClr val="5E976D"/>
                  </a:solidFill>
                  <a:latin typeface="Public Sans ExtraBold" pitchFamily="2" charset="0"/>
                </a:rPr>
                <a:t>750</a:t>
              </a:r>
            </a:p>
          </p:txBody>
        </p:sp>
        <p:sp>
          <p:nvSpPr>
            <p:cNvPr id="11" name="TextBox 10">
              <a:extLst>
                <a:ext uri="{FF2B5EF4-FFF2-40B4-BE49-F238E27FC236}">
                  <a16:creationId xmlns:a16="http://schemas.microsoft.com/office/drawing/2014/main" id="{AF43D1ED-3D7F-424F-8EE9-D470916E4FBD}"/>
                </a:ext>
              </a:extLst>
            </p:cNvPr>
            <p:cNvSpPr txBox="1"/>
            <p:nvPr/>
          </p:nvSpPr>
          <p:spPr>
            <a:xfrm>
              <a:off x="689423" y="4786806"/>
              <a:ext cx="4650072" cy="1246495"/>
            </a:xfrm>
            <a:prstGeom prst="rect">
              <a:avLst/>
            </a:prstGeom>
            <a:noFill/>
          </p:spPr>
          <p:txBody>
            <a:bodyPr wrap="square" rtlCol="0">
              <a:spAutoFit/>
            </a:bodyPr>
            <a:lstStyle/>
            <a:p>
              <a:pPr algn="ctr">
                <a:lnSpc>
                  <a:spcPts val="4500"/>
                </a:lnSpc>
              </a:pPr>
              <a:r>
                <a:rPr lang="en-US" sz="4800" b="1" dirty="0">
                  <a:solidFill>
                    <a:srgbClr val="5E976D"/>
                  </a:solidFill>
                  <a:latin typeface="Public Sans Black" pitchFamily="2" charset="0"/>
                </a:rPr>
                <a:t>transactions</a:t>
              </a:r>
              <a:br>
                <a:rPr lang="en-US" sz="4800" b="1" dirty="0">
                  <a:solidFill>
                    <a:srgbClr val="5E976D"/>
                  </a:solidFill>
                  <a:latin typeface="Public Sans Black" pitchFamily="2" charset="0"/>
                </a:rPr>
              </a:br>
              <a:r>
                <a:rPr lang="en-US" sz="4800" b="1" dirty="0">
                  <a:solidFill>
                    <a:srgbClr val="4C5966"/>
                  </a:solidFill>
                  <a:latin typeface="Public Sans SemiBold" pitchFamily="2" charset="0"/>
                </a:rPr>
                <a:t>completed</a:t>
              </a:r>
            </a:p>
          </p:txBody>
        </p:sp>
      </p:grpSp>
      <p:grpSp>
        <p:nvGrpSpPr>
          <p:cNvPr id="12" name="Group 11">
            <a:extLst>
              <a:ext uri="{FF2B5EF4-FFF2-40B4-BE49-F238E27FC236}">
                <a16:creationId xmlns:a16="http://schemas.microsoft.com/office/drawing/2014/main" id="{2D08C9E4-5D7A-47ED-9E2D-16160F09372C}"/>
              </a:ext>
            </a:extLst>
          </p:cNvPr>
          <p:cNvGrpSpPr/>
          <p:nvPr/>
        </p:nvGrpSpPr>
        <p:grpSpPr>
          <a:xfrm>
            <a:off x="6865218" y="2160311"/>
            <a:ext cx="6012399" cy="1862048"/>
            <a:chOff x="6728745" y="2220767"/>
            <a:chExt cx="6012399" cy="1862048"/>
          </a:xfrm>
        </p:grpSpPr>
        <p:sp>
          <p:nvSpPr>
            <p:cNvPr id="13" name="TextBox 12">
              <a:extLst>
                <a:ext uri="{FF2B5EF4-FFF2-40B4-BE49-F238E27FC236}">
                  <a16:creationId xmlns:a16="http://schemas.microsoft.com/office/drawing/2014/main" id="{0A7F679B-DD32-4BFC-8593-043DDD9C1BD9}"/>
                </a:ext>
              </a:extLst>
            </p:cNvPr>
            <p:cNvSpPr txBox="1"/>
            <p:nvPr/>
          </p:nvSpPr>
          <p:spPr>
            <a:xfrm>
              <a:off x="6728745" y="2736293"/>
              <a:ext cx="2664637" cy="830997"/>
            </a:xfrm>
            <a:prstGeom prst="rect">
              <a:avLst/>
            </a:prstGeom>
            <a:noFill/>
          </p:spPr>
          <p:txBody>
            <a:bodyPr wrap="square" rtlCol="0">
              <a:spAutoFit/>
            </a:bodyPr>
            <a:lstStyle/>
            <a:p>
              <a:pPr algn="ctr">
                <a:spcAft>
                  <a:spcPts val="1200"/>
                </a:spcAft>
              </a:pPr>
              <a:r>
                <a:rPr lang="en-US" sz="4800" b="1" dirty="0">
                  <a:solidFill>
                    <a:srgbClr val="4C5966"/>
                  </a:solidFill>
                  <a:latin typeface="Public Sans SemiBold" pitchFamily="2" charset="0"/>
                </a:rPr>
                <a:t>Support</a:t>
              </a:r>
            </a:p>
          </p:txBody>
        </p:sp>
        <p:sp>
          <p:nvSpPr>
            <p:cNvPr id="14" name="TextBox 13">
              <a:extLst>
                <a:ext uri="{FF2B5EF4-FFF2-40B4-BE49-F238E27FC236}">
                  <a16:creationId xmlns:a16="http://schemas.microsoft.com/office/drawing/2014/main" id="{631ACA87-E296-4653-9157-8AA754D0FE25}"/>
                </a:ext>
              </a:extLst>
            </p:cNvPr>
            <p:cNvSpPr txBox="1"/>
            <p:nvPr/>
          </p:nvSpPr>
          <p:spPr>
            <a:xfrm>
              <a:off x="9283648" y="2220767"/>
              <a:ext cx="1046804" cy="1862048"/>
            </a:xfrm>
            <a:prstGeom prst="rect">
              <a:avLst/>
            </a:prstGeom>
            <a:noFill/>
          </p:spPr>
          <p:txBody>
            <a:bodyPr wrap="square" rtlCol="0">
              <a:spAutoFit/>
            </a:bodyPr>
            <a:lstStyle/>
            <a:p>
              <a:pPr algn="ctr"/>
              <a:r>
                <a:rPr lang="en-US" sz="11500" b="1" dirty="0">
                  <a:solidFill>
                    <a:srgbClr val="5E976D"/>
                  </a:solidFill>
                  <a:latin typeface="Public Sans ExtraBold" pitchFamily="2" charset="0"/>
                </a:rPr>
                <a:t>8</a:t>
              </a:r>
            </a:p>
          </p:txBody>
        </p:sp>
        <p:sp>
          <p:nvSpPr>
            <p:cNvPr id="15" name="TextBox 14">
              <a:extLst>
                <a:ext uri="{FF2B5EF4-FFF2-40B4-BE49-F238E27FC236}">
                  <a16:creationId xmlns:a16="http://schemas.microsoft.com/office/drawing/2014/main" id="{C77818BC-9261-4F60-B02D-010EF2039A28}"/>
                </a:ext>
              </a:extLst>
            </p:cNvPr>
            <p:cNvSpPr txBox="1"/>
            <p:nvPr/>
          </p:nvSpPr>
          <p:spPr>
            <a:xfrm>
              <a:off x="10227647" y="2817084"/>
              <a:ext cx="2513497" cy="669414"/>
            </a:xfrm>
            <a:prstGeom prst="rect">
              <a:avLst/>
            </a:prstGeom>
            <a:noFill/>
          </p:spPr>
          <p:txBody>
            <a:bodyPr wrap="square" rtlCol="0">
              <a:spAutoFit/>
            </a:bodyPr>
            <a:lstStyle/>
            <a:p>
              <a:pPr algn="ctr">
                <a:lnSpc>
                  <a:spcPts val="4500"/>
                </a:lnSpc>
              </a:pPr>
              <a:r>
                <a:rPr lang="en-US" sz="4800" b="1" dirty="0">
                  <a:solidFill>
                    <a:srgbClr val="5E976D"/>
                  </a:solidFill>
                  <a:latin typeface="Public Sans Black" pitchFamily="2" charset="0"/>
                </a:rPr>
                <a:t>sectors</a:t>
              </a:r>
              <a:endParaRPr lang="en-US" sz="4800" b="1" dirty="0">
                <a:solidFill>
                  <a:srgbClr val="4C5966"/>
                </a:solidFill>
                <a:latin typeface="Public Sans SemiBold" pitchFamily="2" charset="0"/>
              </a:endParaRPr>
            </a:p>
          </p:txBody>
        </p:sp>
      </p:grpSp>
      <p:sp>
        <p:nvSpPr>
          <p:cNvPr id="16" name="TextBox 15">
            <a:extLst>
              <a:ext uri="{FF2B5EF4-FFF2-40B4-BE49-F238E27FC236}">
                <a16:creationId xmlns:a16="http://schemas.microsoft.com/office/drawing/2014/main" id="{4C5C1D69-6454-43B2-84E8-BAF1716D9D8F}"/>
              </a:ext>
            </a:extLst>
          </p:cNvPr>
          <p:cNvSpPr txBox="1"/>
          <p:nvPr/>
        </p:nvSpPr>
        <p:spPr>
          <a:xfrm>
            <a:off x="6605130" y="3830414"/>
            <a:ext cx="6532574" cy="1815882"/>
          </a:xfrm>
          <a:prstGeom prst="rect">
            <a:avLst/>
          </a:prstGeom>
          <a:noFill/>
        </p:spPr>
        <p:txBody>
          <a:bodyPr wrap="square" rtlCol="0">
            <a:spAutoFit/>
          </a:bodyPr>
          <a:lstStyle/>
          <a:p>
            <a:pPr algn="ctr">
              <a:spcAft>
                <a:spcPts val="1200"/>
              </a:spcAft>
            </a:pPr>
            <a:r>
              <a:rPr lang="en-US" sz="2800" b="1" dirty="0">
                <a:solidFill>
                  <a:srgbClr val="4C5966"/>
                </a:solidFill>
                <a:latin typeface="Public Sans SemiBold" pitchFamily="2" charset="0"/>
              </a:rPr>
              <a:t>Our teams provide deep market knowledge, strong technical expertise and an unparalleled network of industry relationships.</a:t>
            </a:r>
          </a:p>
        </p:txBody>
      </p:sp>
      <p:sp>
        <p:nvSpPr>
          <p:cNvPr id="17" name="Rectangle 16">
            <a:extLst>
              <a:ext uri="{FF2B5EF4-FFF2-40B4-BE49-F238E27FC236}">
                <a16:creationId xmlns:a16="http://schemas.microsoft.com/office/drawing/2014/main" id="{1665E6A0-D108-4127-BB39-5D7641E98F96}"/>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18" name="Slide Number Placeholder 1">
            <a:extLst>
              <a:ext uri="{FF2B5EF4-FFF2-40B4-BE49-F238E27FC236}">
                <a16:creationId xmlns:a16="http://schemas.microsoft.com/office/drawing/2014/main" id="{FA06BD0F-3D3F-40C9-85E1-8BCE2B8E85A5}"/>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19" name="TextBox 18">
            <a:extLst>
              <a:ext uri="{FF2B5EF4-FFF2-40B4-BE49-F238E27FC236}">
                <a16:creationId xmlns:a16="http://schemas.microsoft.com/office/drawing/2014/main" id="{6CB34180-F0F9-43A3-8942-9F1B6D7FCA7C}"/>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274110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50F34B-E67F-4755-99EC-ED0F3B0FEAB8}"/>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27" name="Straight Connector 26">
            <a:extLst>
              <a:ext uri="{FF2B5EF4-FFF2-40B4-BE49-F238E27FC236}">
                <a16:creationId xmlns:a16="http://schemas.microsoft.com/office/drawing/2014/main" id="{8BE284FE-BBD3-4FC6-A0D8-173C1340DE64}"/>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28" name="Straight Connector 27">
            <a:extLst>
              <a:ext uri="{FF2B5EF4-FFF2-40B4-BE49-F238E27FC236}">
                <a16:creationId xmlns:a16="http://schemas.microsoft.com/office/drawing/2014/main" id="{CE97CE64-5D4C-4C8D-B32C-D7FBD5FE6B58}"/>
              </a:ext>
            </a:extLst>
          </p:cNvPr>
          <p:cNvCxnSpPr/>
          <p:nvPr/>
        </p:nvCxnSpPr>
        <p:spPr>
          <a:xfrm>
            <a:off x="0" y="7067702"/>
            <a:ext cx="13817600" cy="0"/>
          </a:xfrm>
          <a:prstGeom prst="line">
            <a:avLst/>
          </a:prstGeom>
          <a:noFill/>
          <a:ln w="6350" cap="flat" cmpd="sng" algn="ctr">
            <a:solidFill>
              <a:srgbClr val="6E7A84"/>
            </a:solidFill>
            <a:prstDash val="solid"/>
            <a:miter lim="800000"/>
          </a:ln>
          <a:effectLst/>
        </p:spPr>
      </p:cxnSp>
      <p:sp>
        <p:nvSpPr>
          <p:cNvPr id="29" name="TextBox 28">
            <a:extLst>
              <a:ext uri="{FF2B5EF4-FFF2-40B4-BE49-F238E27FC236}">
                <a16:creationId xmlns:a16="http://schemas.microsoft.com/office/drawing/2014/main" id="{56EDEC34-60C2-41BD-B981-E767C0706A87}"/>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5E976D"/>
                </a:solidFill>
                <a:latin typeface="Public Sans Black" pitchFamily="2" charset="0"/>
              </a:rPr>
              <a:t>WHO</a:t>
            </a:r>
            <a:r>
              <a:rPr lang="en-US" sz="3400" dirty="0">
                <a:solidFill>
                  <a:srgbClr val="6E7A84"/>
                </a:solidFill>
                <a:latin typeface="Public Sans Black" pitchFamily="2" charset="0"/>
              </a:rPr>
              <a:t> </a:t>
            </a:r>
            <a:r>
              <a:rPr lang="en-US" sz="3400" dirty="0">
                <a:solidFill>
                  <a:srgbClr val="6E7A84"/>
                </a:solidFill>
                <a:latin typeface="Public Sans SemiBold"/>
              </a:rPr>
              <a:t>we are</a:t>
            </a:r>
          </a:p>
        </p:txBody>
      </p:sp>
      <p:pic>
        <p:nvPicPr>
          <p:cNvPr id="30" name="Picture 29">
            <a:extLst>
              <a:ext uri="{FF2B5EF4-FFF2-40B4-BE49-F238E27FC236}">
                <a16:creationId xmlns:a16="http://schemas.microsoft.com/office/drawing/2014/main" id="{E454FC3E-9715-4CD5-8EFD-9E233F47BB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850752"/>
            <a:ext cx="13817600" cy="2517913"/>
          </a:xfrm>
          <a:prstGeom prst="rect">
            <a:avLst/>
          </a:prstGeom>
        </p:spPr>
      </p:pic>
      <p:grpSp>
        <p:nvGrpSpPr>
          <p:cNvPr id="31" name="Group 30">
            <a:extLst>
              <a:ext uri="{FF2B5EF4-FFF2-40B4-BE49-F238E27FC236}">
                <a16:creationId xmlns:a16="http://schemas.microsoft.com/office/drawing/2014/main" id="{E5FB816D-B490-441E-B854-C224BC512E6B}"/>
              </a:ext>
            </a:extLst>
          </p:cNvPr>
          <p:cNvGrpSpPr/>
          <p:nvPr/>
        </p:nvGrpSpPr>
        <p:grpSpPr>
          <a:xfrm>
            <a:off x="5967850" y="1362783"/>
            <a:ext cx="3453560" cy="1625855"/>
            <a:chOff x="4793251" y="1362783"/>
            <a:chExt cx="3453560" cy="1625855"/>
          </a:xfrm>
        </p:grpSpPr>
        <p:sp>
          <p:nvSpPr>
            <p:cNvPr id="32" name="Oval 31">
              <a:extLst>
                <a:ext uri="{FF2B5EF4-FFF2-40B4-BE49-F238E27FC236}">
                  <a16:creationId xmlns:a16="http://schemas.microsoft.com/office/drawing/2014/main" id="{5C24C6EE-9E84-49CA-AA78-33951542F9B9}"/>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3" name="TextBox 32">
              <a:extLst>
                <a:ext uri="{FF2B5EF4-FFF2-40B4-BE49-F238E27FC236}">
                  <a16:creationId xmlns:a16="http://schemas.microsoft.com/office/drawing/2014/main" id="{3C17A4D5-1148-4468-B100-7FBC267A8590}"/>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6E7A84"/>
                </a:solidFill>
                <a:effectLst/>
                <a:uLnTx/>
                <a:uFillTx/>
                <a:latin typeface="Public Sans Black"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Buy-side Advisory</a:t>
              </a:r>
            </a:p>
          </p:txBody>
        </p:sp>
        <p:cxnSp>
          <p:nvCxnSpPr>
            <p:cNvPr id="34" name="Straight Connector 33">
              <a:extLst>
                <a:ext uri="{FF2B5EF4-FFF2-40B4-BE49-F238E27FC236}">
                  <a16:creationId xmlns:a16="http://schemas.microsoft.com/office/drawing/2014/main" id="{3714290B-ED5F-44AC-BBB6-7192D98BCC77}"/>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35" name="Group 34">
            <a:extLst>
              <a:ext uri="{FF2B5EF4-FFF2-40B4-BE49-F238E27FC236}">
                <a16:creationId xmlns:a16="http://schemas.microsoft.com/office/drawing/2014/main" id="{D521C5FC-13AD-4636-91D6-43F7CE52D736}"/>
              </a:ext>
            </a:extLst>
          </p:cNvPr>
          <p:cNvGrpSpPr/>
          <p:nvPr/>
        </p:nvGrpSpPr>
        <p:grpSpPr>
          <a:xfrm>
            <a:off x="9075481" y="5170105"/>
            <a:ext cx="3453560" cy="1699273"/>
            <a:chOff x="2313288" y="5170105"/>
            <a:chExt cx="3453560" cy="1699273"/>
          </a:xfrm>
        </p:grpSpPr>
        <p:sp>
          <p:nvSpPr>
            <p:cNvPr id="36" name="Oval 35">
              <a:extLst>
                <a:ext uri="{FF2B5EF4-FFF2-40B4-BE49-F238E27FC236}">
                  <a16:creationId xmlns:a16="http://schemas.microsoft.com/office/drawing/2014/main" id="{4432DC7B-20E9-470D-A384-0EF4554DF52F}"/>
                </a:ext>
              </a:extLst>
            </p:cNvPr>
            <p:cNvSpPr/>
            <p:nvPr/>
          </p:nvSpPr>
          <p:spPr>
            <a:xfrm>
              <a:off x="3887668"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7" name="TextBox 36">
              <a:extLst>
                <a:ext uri="{FF2B5EF4-FFF2-40B4-BE49-F238E27FC236}">
                  <a16:creationId xmlns:a16="http://schemas.microsoft.com/office/drawing/2014/main" id="{B8C1FD6B-A4AB-4834-BC39-CFE219B618D4}"/>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Private Capital Placements</a:t>
              </a:r>
            </a:p>
          </p:txBody>
        </p:sp>
        <p:cxnSp>
          <p:nvCxnSpPr>
            <p:cNvPr id="38" name="Straight Connector 37">
              <a:extLst>
                <a:ext uri="{FF2B5EF4-FFF2-40B4-BE49-F238E27FC236}">
                  <a16:creationId xmlns:a16="http://schemas.microsoft.com/office/drawing/2014/main" id="{2EEA6DDC-FE08-4C87-B247-7FB6B35D258D}"/>
                </a:ext>
              </a:extLst>
            </p:cNvPr>
            <p:cNvCxnSpPr>
              <a:cxnSpLocks/>
            </p:cNvCxnSpPr>
            <p:nvPr/>
          </p:nvCxnSpPr>
          <p:spPr>
            <a:xfrm>
              <a:off x="4040068" y="5594718"/>
              <a:ext cx="0" cy="536549"/>
            </a:xfrm>
            <a:prstGeom prst="line">
              <a:avLst/>
            </a:prstGeom>
            <a:noFill/>
            <a:ln w="6350" cap="flat" cmpd="sng" algn="ctr">
              <a:solidFill>
                <a:srgbClr val="6E7A84"/>
              </a:solidFill>
              <a:prstDash val="solid"/>
              <a:miter lim="800000"/>
            </a:ln>
            <a:effectLst/>
          </p:spPr>
        </p:cxnSp>
      </p:grpSp>
      <p:grpSp>
        <p:nvGrpSpPr>
          <p:cNvPr id="39" name="Group 38">
            <a:extLst>
              <a:ext uri="{FF2B5EF4-FFF2-40B4-BE49-F238E27FC236}">
                <a16:creationId xmlns:a16="http://schemas.microsoft.com/office/drawing/2014/main" id="{890481F3-6A9A-442E-AE0A-1B858B40CC64}"/>
              </a:ext>
            </a:extLst>
          </p:cNvPr>
          <p:cNvGrpSpPr/>
          <p:nvPr/>
        </p:nvGrpSpPr>
        <p:grpSpPr>
          <a:xfrm>
            <a:off x="236365" y="1362783"/>
            <a:ext cx="3453560" cy="1625855"/>
            <a:chOff x="236365" y="1362783"/>
            <a:chExt cx="3453560" cy="1625855"/>
          </a:xfrm>
        </p:grpSpPr>
        <p:sp>
          <p:nvSpPr>
            <p:cNvPr id="40" name="Oval 39">
              <a:extLst>
                <a:ext uri="{FF2B5EF4-FFF2-40B4-BE49-F238E27FC236}">
                  <a16:creationId xmlns:a16="http://schemas.microsoft.com/office/drawing/2014/main" id="{4A29B11B-6A1F-4C2A-AE08-C931ED7CB80F}"/>
                </a:ext>
              </a:extLst>
            </p:cNvPr>
            <p:cNvSpPr/>
            <p:nvPr/>
          </p:nvSpPr>
          <p:spPr>
            <a:xfrm>
              <a:off x="1814524"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41" name="TextBox 40">
              <a:extLst>
                <a:ext uri="{FF2B5EF4-FFF2-40B4-BE49-F238E27FC236}">
                  <a16:creationId xmlns:a16="http://schemas.microsoft.com/office/drawing/2014/main" id="{C43989DD-C37F-47E6-8E53-B1B1833EF464}"/>
                </a:ext>
              </a:extLst>
            </p:cNvPr>
            <p:cNvSpPr txBox="1"/>
            <p:nvPr/>
          </p:nvSpPr>
          <p:spPr>
            <a:xfrm>
              <a:off x="236365"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6E7A84"/>
                </a:solidFill>
                <a:effectLst/>
                <a:uLnTx/>
                <a:uFillTx/>
                <a:latin typeface="Public Sans Black"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Sell-side Advisory</a:t>
              </a:r>
            </a:p>
          </p:txBody>
        </p:sp>
        <p:cxnSp>
          <p:nvCxnSpPr>
            <p:cNvPr id="42" name="Straight Connector 41">
              <a:extLst>
                <a:ext uri="{FF2B5EF4-FFF2-40B4-BE49-F238E27FC236}">
                  <a16:creationId xmlns:a16="http://schemas.microsoft.com/office/drawing/2014/main" id="{5DFAAAD1-E1BD-4C1F-8EA5-21910757AD93}"/>
                </a:ext>
              </a:extLst>
            </p:cNvPr>
            <p:cNvCxnSpPr>
              <a:cxnSpLocks/>
            </p:cNvCxnSpPr>
            <p:nvPr/>
          </p:nvCxnSpPr>
          <p:spPr>
            <a:xfrm>
              <a:off x="1966924" y="2050471"/>
              <a:ext cx="0" cy="536549"/>
            </a:xfrm>
            <a:prstGeom prst="line">
              <a:avLst/>
            </a:prstGeom>
            <a:noFill/>
            <a:ln w="6350" cap="flat" cmpd="sng" algn="ctr">
              <a:solidFill>
                <a:srgbClr val="6E7A84"/>
              </a:solidFill>
              <a:prstDash val="solid"/>
              <a:miter lim="800000"/>
            </a:ln>
            <a:effectLst/>
          </p:spPr>
        </p:cxnSp>
      </p:grpSp>
      <p:grpSp>
        <p:nvGrpSpPr>
          <p:cNvPr id="43" name="Group 42">
            <a:extLst>
              <a:ext uri="{FF2B5EF4-FFF2-40B4-BE49-F238E27FC236}">
                <a16:creationId xmlns:a16="http://schemas.microsoft.com/office/drawing/2014/main" id="{2F11B44A-FFEA-4BEC-A3DE-D0CFC491CF14}"/>
              </a:ext>
            </a:extLst>
          </p:cNvPr>
          <p:cNvGrpSpPr/>
          <p:nvPr/>
        </p:nvGrpSpPr>
        <p:grpSpPr>
          <a:xfrm>
            <a:off x="3025864" y="5170105"/>
            <a:ext cx="3453560" cy="1391497"/>
            <a:chOff x="2313288" y="5170105"/>
            <a:chExt cx="3453560" cy="1391497"/>
          </a:xfrm>
        </p:grpSpPr>
        <p:sp>
          <p:nvSpPr>
            <p:cNvPr id="44" name="Oval 43">
              <a:extLst>
                <a:ext uri="{FF2B5EF4-FFF2-40B4-BE49-F238E27FC236}">
                  <a16:creationId xmlns:a16="http://schemas.microsoft.com/office/drawing/2014/main" id="{873A5A03-93E7-4CF9-9EAA-2C1EA4FF545D}"/>
                </a:ext>
              </a:extLst>
            </p:cNvPr>
            <p:cNvSpPr/>
            <p:nvPr/>
          </p:nvSpPr>
          <p:spPr>
            <a:xfrm>
              <a:off x="3887668"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45" name="TextBox 44">
              <a:extLst>
                <a:ext uri="{FF2B5EF4-FFF2-40B4-BE49-F238E27FC236}">
                  <a16:creationId xmlns:a16="http://schemas.microsoft.com/office/drawing/2014/main" id="{A90A6830-9DB7-4D78-B6BC-2F120999B750}"/>
                </a:ext>
              </a:extLst>
            </p:cNvPr>
            <p:cNvSpPr txBox="1"/>
            <p:nvPr/>
          </p:nvSpPr>
          <p:spPr>
            <a:xfrm>
              <a:off x="2313288" y="6161492"/>
              <a:ext cx="34535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ESOP Advisory</a:t>
              </a:r>
            </a:p>
          </p:txBody>
        </p:sp>
        <p:cxnSp>
          <p:nvCxnSpPr>
            <p:cNvPr id="46" name="Straight Connector 45">
              <a:extLst>
                <a:ext uri="{FF2B5EF4-FFF2-40B4-BE49-F238E27FC236}">
                  <a16:creationId xmlns:a16="http://schemas.microsoft.com/office/drawing/2014/main" id="{17470950-47DD-4EF9-B081-E72A1FA07F9A}"/>
                </a:ext>
              </a:extLst>
            </p:cNvPr>
            <p:cNvCxnSpPr>
              <a:cxnSpLocks/>
            </p:cNvCxnSpPr>
            <p:nvPr/>
          </p:nvCxnSpPr>
          <p:spPr>
            <a:xfrm>
              <a:off x="4040068" y="5594718"/>
              <a:ext cx="0" cy="536549"/>
            </a:xfrm>
            <a:prstGeom prst="line">
              <a:avLst/>
            </a:prstGeom>
            <a:noFill/>
            <a:ln w="6350" cap="flat" cmpd="sng" algn="ctr">
              <a:solidFill>
                <a:srgbClr val="6E7A84"/>
              </a:solidFill>
              <a:prstDash val="solid"/>
              <a:miter lim="800000"/>
            </a:ln>
            <a:effectLst/>
          </p:spPr>
        </p:cxnSp>
      </p:grpSp>
      <p:sp>
        <p:nvSpPr>
          <p:cNvPr id="50" name="Rectangle 49">
            <a:extLst>
              <a:ext uri="{FF2B5EF4-FFF2-40B4-BE49-F238E27FC236}">
                <a16:creationId xmlns:a16="http://schemas.microsoft.com/office/drawing/2014/main" id="{CAF9CAFD-4917-4E22-82C0-3302547CF5EB}"/>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1" name="Slide Number Placeholder 1">
            <a:extLst>
              <a:ext uri="{FF2B5EF4-FFF2-40B4-BE49-F238E27FC236}">
                <a16:creationId xmlns:a16="http://schemas.microsoft.com/office/drawing/2014/main" id="{782EB56D-FCE1-44CB-B17D-2D9C126D2492}"/>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2" name="TextBox 51">
            <a:extLst>
              <a:ext uri="{FF2B5EF4-FFF2-40B4-BE49-F238E27FC236}">
                <a16:creationId xmlns:a16="http://schemas.microsoft.com/office/drawing/2014/main" id="{EAAF7848-2570-48BB-AE0D-F880C5072A87}"/>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1850422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98F89-16DE-48F1-937F-73DB5E6B8E08}"/>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3" name="Straight Connector 2">
            <a:extLst>
              <a:ext uri="{FF2B5EF4-FFF2-40B4-BE49-F238E27FC236}">
                <a16:creationId xmlns:a16="http://schemas.microsoft.com/office/drawing/2014/main" id="{179A450D-2A60-4FF2-95D3-62612C24948D}"/>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 name="Straight Connector 3">
            <a:extLst>
              <a:ext uri="{FF2B5EF4-FFF2-40B4-BE49-F238E27FC236}">
                <a16:creationId xmlns:a16="http://schemas.microsoft.com/office/drawing/2014/main" id="{FEF718F2-FA16-4C40-BEA6-A27D80431BD5}"/>
              </a:ext>
            </a:extLst>
          </p:cNvPr>
          <p:cNvCxnSpPr/>
          <p:nvPr/>
        </p:nvCxnSpPr>
        <p:spPr>
          <a:xfrm>
            <a:off x="0" y="7050508"/>
            <a:ext cx="13817600" cy="0"/>
          </a:xfrm>
          <a:prstGeom prst="line">
            <a:avLst/>
          </a:prstGeom>
          <a:noFill/>
          <a:ln w="6350" cap="flat" cmpd="sng" algn="ctr">
            <a:solidFill>
              <a:srgbClr val="6E7A84"/>
            </a:solidFill>
            <a:prstDash val="solid"/>
            <a:miter lim="800000"/>
          </a:ln>
          <a:effectLst/>
        </p:spPr>
      </p:cxnSp>
      <p:sp>
        <p:nvSpPr>
          <p:cNvPr id="5" name="TextBox 4">
            <a:extLst>
              <a:ext uri="{FF2B5EF4-FFF2-40B4-BE49-F238E27FC236}">
                <a16:creationId xmlns:a16="http://schemas.microsoft.com/office/drawing/2014/main" id="{231A6E1D-84C6-414C-B4DB-1D2019256313}"/>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5E976D"/>
                </a:solidFill>
                <a:latin typeface="Public Sans Black" pitchFamily="2" charset="0"/>
              </a:rPr>
              <a:t>WHO</a:t>
            </a:r>
            <a:r>
              <a:rPr lang="en-US" sz="3400" dirty="0">
                <a:solidFill>
                  <a:srgbClr val="6E7A84"/>
                </a:solidFill>
                <a:latin typeface="Public Sans Black" pitchFamily="2" charset="0"/>
              </a:rPr>
              <a:t> </a:t>
            </a:r>
            <a:r>
              <a:rPr lang="en-US" sz="3400" dirty="0">
                <a:solidFill>
                  <a:srgbClr val="4C5966"/>
                </a:solidFill>
                <a:latin typeface="Public Sans SemiBold"/>
              </a:rPr>
              <a:t>we serve</a:t>
            </a:r>
          </a:p>
        </p:txBody>
      </p:sp>
      <p:pic>
        <p:nvPicPr>
          <p:cNvPr id="6" name="Picture 5">
            <a:extLst>
              <a:ext uri="{FF2B5EF4-FFF2-40B4-BE49-F238E27FC236}">
                <a16:creationId xmlns:a16="http://schemas.microsoft.com/office/drawing/2014/main" id="{510E3305-0C38-4AA7-80C8-7A29CFC3431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850752"/>
            <a:ext cx="13817600" cy="2517913"/>
          </a:xfrm>
          <a:prstGeom prst="rect">
            <a:avLst/>
          </a:prstGeom>
        </p:spPr>
      </p:pic>
      <p:grpSp>
        <p:nvGrpSpPr>
          <p:cNvPr id="7" name="Group 6">
            <a:extLst>
              <a:ext uri="{FF2B5EF4-FFF2-40B4-BE49-F238E27FC236}">
                <a16:creationId xmlns:a16="http://schemas.microsoft.com/office/drawing/2014/main" id="{ED1D5CC0-C6CA-4932-A7CD-5B3AB6FA2611}"/>
              </a:ext>
            </a:extLst>
          </p:cNvPr>
          <p:cNvGrpSpPr/>
          <p:nvPr/>
        </p:nvGrpSpPr>
        <p:grpSpPr>
          <a:xfrm>
            <a:off x="10278175" y="1360408"/>
            <a:ext cx="3453560" cy="1625855"/>
            <a:chOff x="4793251" y="1362783"/>
            <a:chExt cx="3453560" cy="1625855"/>
          </a:xfrm>
        </p:grpSpPr>
        <p:sp>
          <p:nvSpPr>
            <p:cNvPr id="8" name="Oval 7">
              <a:extLst>
                <a:ext uri="{FF2B5EF4-FFF2-40B4-BE49-F238E27FC236}">
                  <a16:creationId xmlns:a16="http://schemas.microsoft.com/office/drawing/2014/main" id="{2B78102F-8D1A-4FE6-B5E8-442F9BC36564}"/>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9" name="TextBox 8">
              <a:extLst>
                <a:ext uri="{FF2B5EF4-FFF2-40B4-BE49-F238E27FC236}">
                  <a16:creationId xmlns:a16="http://schemas.microsoft.com/office/drawing/2014/main" id="{5D966E54-C0A4-49AB-8970-361BF41D3C7B}"/>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Construction</a:t>
              </a: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Materials</a:t>
              </a:r>
            </a:p>
          </p:txBody>
        </p:sp>
        <p:cxnSp>
          <p:nvCxnSpPr>
            <p:cNvPr id="10" name="Straight Connector 9">
              <a:extLst>
                <a:ext uri="{FF2B5EF4-FFF2-40B4-BE49-F238E27FC236}">
                  <a16:creationId xmlns:a16="http://schemas.microsoft.com/office/drawing/2014/main" id="{49D67395-8DE9-406E-8EA5-505C487EEFF8}"/>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11" name="Group 10">
            <a:extLst>
              <a:ext uri="{FF2B5EF4-FFF2-40B4-BE49-F238E27FC236}">
                <a16:creationId xmlns:a16="http://schemas.microsoft.com/office/drawing/2014/main" id="{5ECAE066-64BC-458B-9C08-CE4E3F31A44B}"/>
              </a:ext>
            </a:extLst>
          </p:cNvPr>
          <p:cNvGrpSpPr/>
          <p:nvPr/>
        </p:nvGrpSpPr>
        <p:grpSpPr>
          <a:xfrm>
            <a:off x="3360776" y="5214865"/>
            <a:ext cx="3453560" cy="1699273"/>
            <a:chOff x="2313288" y="5170105"/>
            <a:chExt cx="3453560" cy="1699273"/>
          </a:xfrm>
        </p:grpSpPr>
        <p:sp>
          <p:nvSpPr>
            <p:cNvPr id="12" name="Oval 11">
              <a:extLst>
                <a:ext uri="{FF2B5EF4-FFF2-40B4-BE49-F238E27FC236}">
                  <a16:creationId xmlns:a16="http://schemas.microsoft.com/office/drawing/2014/main" id="{5B607776-3457-4E0F-990D-9F103B6EE5EE}"/>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13" name="TextBox 12">
              <a:extLst>
                <a:ext uri="{FF2B5EF4-FFF2-40B4-BE49-F238E27FC236}">
                  <a16:creationId xmlns:a16="http://schemas.microsoft.com/office/drawing/2014/main" id="{50E5146D-0620-4314-9AF9-F596EA786307}"/>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Energy &amp; Industrial Services</a:t>
              </a:r>
            </a:p>
          </p:txBody>
        </p:sp>
        <p:cxnSp>
          <p:nvCxnSpPr>
            <p:cNvPr id="14" name="Straight Connector 13">
              <a:extLst>
                <a:ext uri="{FF2B5EF4-FFF2-40B4-BE49-F238E27FC236}">
                  <a16:creationId xmlns:a16="http://schemas.microsoft.com/office/drawing/2014/main" id="{0B25C07F-07D1-4576-BD48-F6C0E45B5FC1}"/>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15" name="Group 14">
            <a:extLst>
              <a:ext uri="{FF2B5EF4-FFF2-40B4-BE49-F238E27FC236}">
                <a16:creationId xmlns:a16="http://schemas.microsoft.com/office/drawing/2014/main" id="{6673B3B1-27FD-4FC8-A087-8A8E3FD8A1C9}"/>
              </a:ext>
            </a:extLst>
          </p:cNvPr>
          <p:cNvGrpSpPr/>
          <p:nvPr/>
        </p:nvGrpSpPr>
        <p:grpSpPr>
          <a:xfrm>
            <a:off x="3490614" y="1360408"/>
            <a:ext cx="3453560" cy="1625855"/>
            <a:chOff x="7793395" y="1362783"/>
            <a:chExt cx="3453560" cy="1625855"/>
          </a:xfrm>
        </p:grpSpPr>
        <p:sp>
          <p:nvSpPr>
            <p:cNvPr id="16" name="Oval 15">
              <a:extLst>
                <a:ext uri="{FF2B5EF4-FFF2-40B4-BE49-F238E27FC236}">
                  <a16:creationId xmlns:a16="http://schemas.microsoft.com/office/drawing/2014/main" id="{9B98D323-CA36-4A63-B613-BBDF934873CC}"/>
                </a:ext>
              </a:extLst>
            </p:cNvPr>
            <p:cNvSpPr/>
            <p:nvPr/>
          </p:nvSpPr>
          <p:spPr>
            <a:xfrm>
              <a:off x="9371554"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17" name="TextBox 16">
              <a:extLst>
                <a:ext uri="{FF2B5EF4-FFF2-40B4-BE49-F238E27FC236}">
                  <a16:creationId xmlns:a16="http://schemas.microsoft.com/office/drawing/2014/main" id="{0846404E-8269-466B-AC20-CB07D4512233}"/>
                </a:ext>
              </a:extLst>
            </p:cNvPr>
            <p:cNvSpPr txBox="1"/>
            <p:nvPr/>
          </p:nvSpPr>
          <p:spPr>
            <a:xfrm>
              <a:off x="7793395"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Building</a:t>
              </a: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Products</a:t>
              </a:r>
            </a:p>
          </p:txBody>
        </p:sp>
        <p:cxnSp>
          <p:nvCxnSpPr>
            <p:cNvPr id="18" name="Straight Connector 17">
              <a:extLst>
                <a:ext uri="{FF2B5EF4-FFF2-40B4-BE49-F238E27FC236}">
                  <a16:creationId xmlns:a16="http://schemas.microsoft.com/office/drawing/2014/main" id="{FFAF42BA-132A-47AD-B155-93A752D4565E}"/>
                </a:ext>
              </a:extLst>
            </p:cNvPr>
            <p:cNvCxnSpPr>
              <a:cxnSpLocks/>
            </p:cNvCxnSpPr>
            <p:nvPr/>
          </p:nvCxnSpPr>
          <p:spPr>
            <a:xfrm>
              <a:off x="9523954" y="2050471"/>
              <a:ext cx="0" cy="536549"/>
            </a:xfrm>
            <a:prstGeom prst="line">
              <a:avLst/>
            </a:prstGeom>
            <a:noFill/>
            <a:ln w="6350" cap="flat" cmpd="sng" algn="ctr">
              <a:solidFill>
                <a:srgbClr val="6E7A84"/>
              </a:solidFill>
              <a:prstDash val="solid"/>
              <a:miter lim="800000"/>
            </a:ln>
            <a:effectLst/>
          </p:spPr>
        </p:cxnSp>
      </p:grpSp>
      <p:grpSp>
        <p:nvGrpSpPr>
          <p:cNvPr id="19" name="Group 18">
            <a:extLst>
              <a:ext uri="{FF2B5EF4-FFF2-40B4-BE49-F238E27FC236}">
                <a16:creationId xmlns:a16="http://schemas.microsoft.com/office/drawing/2014/main" id="{D68AED51-EE21-43F6-86AD-5D9EA876CFFE}"/>
              </a:ext>
            </a:extLst>
          </p:cNvPr>
          <p:cNvGrpSpPr/>
          <p:nvPr/>
        </p:nvGrpSpPr>
        <p:grpSpPr>
          <a:xfrm>
            <a:off x="6589854" y="5214865"/>
            <a:ext cx="3904884" cy="1699273"/>
            <a:chOff x="7302184" y="5170105"/>
            <a:chExt cx="3904884" cy="1699273"/>
          </a:xfrm>
        </p:grpSpPr>
        <p:sp>
          <p:nvSpPr>
            <p:cNvPr id="20" name="Oval 19">
              <a:extLst>
                <a:ext uri="{FF2B5EF4-FFF2-40B4-BE49-F238E27FC236}">
                  <a16:creationId xmlns:a16="http://schemas.microsoft.com/office/drawing/2014/main" id="{C5518A92-ACC7-48A0-BCCC-29DF1860E17C}"/>
                </a:ext>
              </a:extLst>
            </p:cNvPr>
            <p:cNvSpPr/>
            <p:nvPr/>
          </p:nvSpPr>
          <p:spPr>
            <a:xfrm>
              <a:off x="9102226"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1" name="TextBox 20">
              <a:extLst>
                <a:ext uri="{FF2B5EF4-FFF2-40B4-BE49-F238E27FC236}">
                  <a16:creationId xmlns:a16="http://schemas.microsoft.com/office/drawing/2014/main" id="{DA34AF4A-32E0-4405-B033-8CD67BD6C6FE}"/>
                </a:ext>
              </a:extLst>
            </p:cNvPr>
            <p:cNvSpPr txBox="1"/>
            <p:nvPr/>
          </p:nvSpPr>
          <p:spPr>
            <a:xfrm>
              <a:off x="7302184" y="6161492"/>
              <a:ext cx="390488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Energy Solutions &amp;</a:t>
              </a:r>
              <a:br>
                <a:rPr kumimoji="0" lang="en-US" sz="2000" b="0" i="0" u="none" strike="noStrike" kern="0" cap="none" spc="0" normalizeH="0" baseline="0" noProof="0" dirty="0">
                  <a:ln>
                    <a:noFill/>
                  </a:ln>
                  <a:solidFill>
                    <a:srgbClr val="6E7A84"/>
                  </a:solidFill>
                  <a:effectLst/>
                  <a:uLnTx/>
                  <a:uFillTx/>
                  <a:latin typeface="Public Sans Black" pitchFamily="2" charset="0"/>
                </a:rPr>
              </a:br>
              <a:r>
                <a:rPr kumimoji="0" lang="en-US" sz="2000" b="0" i="0" u="none" strike="noStrike" kern="0" cap="none" spc="0" normalizeH="0" baseline="0" noProof="0" dirty="0">
                  <a:ln>
                    <a:noFill/>
                  </a:ln>
                  <a:solidFill>
                    <a:srgbClr val="6E7A84"/>
                  </a:solidFill>
                  <a:effectLst/>
                  <a:uLnTx/>
                  <a:uFillTx/>
                  <a:latin typeface="Public Sans Black" pitchFamily="2" charset="0"/>
                </a:rPr>
                <a:t>Cleantech</a:t>
              </a:r>
            </a:p>
          </p:txBody>
        </p:sp>
        <p:cxnSp>
          <p:nvCxnSpPr>
            <p:cNvPr id="22" name="Straight Connector 21">
              <a:extLst>
                <a:ext uri="{FF2B5EF4-FFF2-40B4-BE49-F238E27FC236}">
                  <a16:creationId xmlns:a16="http://schemas.microsoft.com/office/drawing/2014/main" id="{D302AB95-E5D4-4100-AF38-5B91B750846F}"/>
                </a:ext>
              </a:extLst>
            </p:cNvPr>
            <p:cNvCxnSpPr>
              <a:cxnSpLocks/>
            </p:cNvCxnSpPr>
            <p:nvPr/>
          </p:nvCxnSpPr>
          <p:spPr>
            <a:xfrm>
              <a:off x="9254626" y="5594718"/>
              <a:ext cx="0" cy="536549"/>
            </a:xfrm>
            <a:prstGeom prst="line">
              <a:avLst/>
            </a:prstGeom>
            <a:noFill/>
            <a:ln w="6350" cap="flat" cmpd="sng" algn="ctr">
              <a:solidFill>
                <a:srgbClr val="6E7A84"/>
              </a:solidFill>
              <a:prstDash val="solid"/>
              <a:miter lim="800000"/>
            </a:ln>
            <a:effectLst/>
          </p:spPr>
        </p:cxnSp>
      </p:grpSp>
      <p:grpSp>
        <p:nvGrpSpPr>
          <p:cNvPr id="23" name="Group 22">
            <a:extLst>
              <a:ext uri="{FF2B5EF4-FFF2-40B4-BE49-F238E27FC236}">
                <a16:creationId xmlns:a16="http://schemas.microsoft.com/office/drawing/2014/main" id="{BABF7E68-360A-465A-997B-C2AB4FA26373}"/>
              </a:ext>
            </a:extLst>
          </p:cNvPr>
          <p:cNvGrpSpPr/>
          <p:nvPr/>
        </p:nvGrpSpPr>
        <p:grpSpPr>
          <a:xfrm>
            <a:off x="131698" y="1360408"/>
            <a:ext cx="3453560" cy="1625855"/>
            <a:chOff x="4793251" y="1362783"/>
            <a:chExt cx="3453560" cy="1625855"/>
          </a:xfrm>
        </p:grpSpPr>
        <p:sp>
          <p:nvSpPr>
            <p:cNvPr id="24" name="Oval 23">
              <a:extLst>
                <a:ext uri="{FF2B5EF4-FFF2-40B4-BE49-F238E27FC236}">
                  <a16:creationId xmlns:a16="http://schemas.microsoft.com/office/drawing/2014/main" id="{BF3B630F-5473-48DC-A5E4-B625742BB7F1}"/>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5" name="TextBox 24">
              <a:extLst>
                <a:ext uri="{FF2B5EF4-FFF2-40B4-BE49-F238E27FC236}">
                  <a16:creationId xmlns:a16="http://schemas.microsoft.com/office/drawing/2014/main" id="{2E236928-A3C4-455B-8143-32059B6BD5D9}"/>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Architecture, Engineering &amp; Environmental Services</a:t>
              </a:r>
            </a:p>
          </p:txBody>
        </p:sp>
        <p:cxnSp>
          <p:nvCxnSpPr>
            <p:cNvPr id="26" name="Straight Connector 25">
              <a:extLst>
                <a:ext uri="{FF2B5EF4-FFF2-40B4-BE49-F238E27FC236}">
                  <a16:creationId xmlns:a16="http://schemas.microsoft.com/office/drawing/2014/main" id="{9E1E0F9D-3ED0-46A3-B4CB-3D1E5DAE1F27}"/>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27" name="Group 26">
            <a:extLst>
              <a:ext uri="{FF2B5EF4-FFF2-40B4-BE49-F238E27FC236}">
                <a16:creationId xmlns:a16="http://schemas.microsoft.com/office/drawing/2014/main" id="{35F00546-F209-4EC9-B670-46B6EE212CAF}"/>
              </a:ext>
            </a:extLst>
          </p:cNvPr>
          <p:cNvGrpSpPr/>
          <p:nvPr/>
        </p:nvGrpSpPr>
        <p:grpSpPr>
          <a:xfrm>
            <a:off x="10270256" y="5214865"/>
            <a:ext cx="3453560" cy="1699273"/>
            <a:chOff x="2313288" y="5170105"/>
            <a:chExt cx="3453560" cy="1699273"/>
          </a:xfrm>
        </p:grpSpPr>
        <p:sp>
          <p:nvSpPr>
            <p:cNvPr id="28" name="Oval 27">
              <a:extLst>
                <a:ext uri="{FF2B5EF4-FFF2-40B4-BE49-F238E27FC236}">
                  <a16:creationId xmlns:a16="http://schemas.microsoft.com/office/drawing/2014/main" id="{76CC2EB8-847E-4613-BCDF-4C1F27D927A3}"/>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9" name="TextBox 28">
              <a:extLst>
                <a:ext uri="{FF2B5EF4-FFF2-40B4-BE49-F238E27FC236}">
                  <a16:creationId xmlns:a16="http://schemas.microsoft.com/office/drawing/2014/main" id="{D9525300-4DAF-4D7B-B812-4AF74BA75BA7}"/>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Utility &amp; Communication Infrastructure</a:t>
              </a:r>
            </a:p>
          </p:txBody>
        </p:sp>
        <p:cxnSp>
          <p:nvCxnSpPr>
            <p:cNvPr id="30" name="Straight Connector 29">
              <a:extLst>
                <a:ext uri="{FF2B5EF4-FFF2-40B4-BE49-F238E27FC236}">
                  <a16:creationId xmlns:a16="http://schemas.microsoft.com/office/drawing/2014/main" id="{BAB2EFFA-28BE-4E99-9CE2-4F9121F89631}"/>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31" name="Group 30">
            <a:extLst>
              <a:ext uri="{FF2B5EF4-FFF2-40B4-BE49-F238E27FC236}">
                <a16:creationId xmlns:a16="http://schemas.microsoft.com/office/drawing/2014/main" id="{2D989484-BF61-4E35-BFBC-BCE46EC01BE1}"/>
              </a:ext>
            </a:extLst>
          </p:cNvPr>
          <p:cNvGrpSpPr/>
          <p:nvPr/>
        </p:nvGrpSpPr>
        <p:grpSpPr>
          <a:xfrm>
            <a:off x="131698" y="5214865"/>
            <a:ext cx="3453560" cy="1699273"/>
            <a:chOff x="2313288" y="5170105"/>
            <a:chExt cx="3453560" cy="1699273"/>
          </a:xfrm>
        </p:grpSpPr>
        <p:sp>
          <p:nvSpPr>
            <p:cNvPr id="32" name="Oval 31">
              <a:extLst>
                <a:ext uri="{FF2B5EF4-FFF2-40B4-BE49-F238E27FC236}">
                  <a16:creationId xmlns:a16="http://schemas.microsoft.com/office/drawing/2014/main" id="{A0F2958B-9147-47C5-A772-33C94E5ADE43}"/>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3" name="TextBox 32">
              <a:extLst>
                <a:ext uri="{FF2B5EF4-FFF2-40B4-BE49-F238E27FC236}">
                  <a16:creationId xmlns:a16="http://schemas.microsoft.com/office/drawing/2014/main" id="{281D876A-3824-4679-940E-6BC69A46AD9D}"/>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Contractors &amp; Construction Services</a:t>
              </a:r>
            </a:p>
          </p:txBody>
        </p:sp>
        <p:cxnSp>
          <p:nvCxnSpPr>
            <p:cNvPr id="34" name="Straight Connector 33">
              <a:extLst>
                <a:ext uri="{FF2B5EF4-FFF2-40B4-BE49-F238E27FC236}">
                  <a16:creationId xmlns:a16="http://schemas.microsoft.com/office/drawing/2014/main" id="{5AF82C63-411C-4250-84B7-F9C34510ED74}"/>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35" name="Group 34">
            <a:extLst>
              <a:ext uri="{FF2B5EF4-FFF2-40B4-BE49-F238E27FC236}">
                <a16:creationId xmlns:a16="http://schemas.microsoft.com/office/drawing/2014/main" id="{1DA7B196-C169-4086-AED5-D09AA559F957}"/>
              </a:ext>
            </a:extLst>
          </p:cNvPr>
          <p:cNvGrpSpPr/>
          <p:nvPr/>
        </p:nvGrpSpPr>
        <p:grpSpPr>
          <a:xfrm>
            <a:off x="6884394" y="1360408"/>
            <a:ext cx="3453560" cy="1625855"/>
            <a:chOff x="4793251" y="1362783"/>
            <a:chExt cx="3453560" cy="1625855"/>
          </a:xfrm>
        </p:grpSpPr>
        <p:sp>
          <p:nvSpPr>
            <p:cNvPr id="36" name="Oval 35">
              <a:extLst>
                <a:ext uri="{FF2B5EF4-FFF2-40B4-BE49-F238E27FC236}">
                  <a16:creationId xmlns:a16="http://schemas.microsoft.com/office/drawing/2014/main" id="{B8A04213-9407-431C-873E-8A5370456C22}"/>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7" name="TextBox 36">
              <a:extLst>
                <a:ext uri="{FF2B5EF4-FFF2-40B4-BE49-F238E27FC236}">
                  <a16:creationId xmlns:a16="http://schemas.microsoft.com/office/drawing/2014/main" id="{05D3D9CD-3A69-49E3-9C4F-F95042B0D0EB}"/>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Chemicals</a:t>
              </a:r>
            </a:p>
          </p:txBody>
        </p:sp>
        <p:cxnSp>
          <p:nvCxnSpPr>
            <p:cNvPr id="38" name="Straight Connector 37">
              <a:extLst>
                <a:ext uri="{FF2B5EF4-FFF2-40B4-BE49-F238E27FC236}">
                  <a16:creationId xmlns:a16="http://schemas.microsoft.com/office/drawing/2014/main" id="{8D82C3E8-5B3F-464E-842E-C19AFE67163E}"/>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sp>
        <p:nvSpPr>
          <p:cNvPr id="42" name="Rectangle 41">
            <a:extLst>
              <a:ext uri="{FF2B5EF4-FFF2-40B4-BE49-F238E27FC236}">
                <a16:creationId xmlns:a16="http://schemas.microsoft.com/office/drawing/2014/main" id="{13A4FBA2-3075-4B48-A5C7-AA72CD3ADC37}"/>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3" name="Slide Number Placeholder 1">
            <a:extLst>
              <a:ext uri="{FF2B5EF4-FFF2-40B4-BE49-F238E27FC236}">
                <a16:creationId xmlns:a16="http://schemas.microsoft.com/office/drawing/2014/main" id="{5EDDE9EB-3751-41EB-A38B-5D185943EEA1}"/>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44" name="TextBox 43">
            <a:extLst>
              <a:ext uri="{FF2B5EF4-FFF2-40B4-BE49-F238E27FC236}">
                <a16:creationId xmlns:a16="http://schemas.microsoft.com/office/drawing/2014/main" id="{BD221AEF-9920-4504-8313-6CDFCAC9DEA3}"/>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2288221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9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63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37B6AE-FC3C-4009-8D27-8EEB3DD8C36B}"/>
              </a:ext>
            </a:extLst>
          </p:cNvPr>
          <p:cNvSpPr/>
          <p:nvPr/>
        </p:nvSpPr>
        <p:spPr>
          <a:xfrm>
            <a:off x="432430" y="473054"/>
            <a:ext cx="12952740" cy="2879498"/>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615" rtl="0" eaLnBrk="1" latinLnBrk="0" hangingPunct="1">
              <a:defRPr sz="2006" kern="1200">
                <a:solidFill>
                  <a:schemeClr val="lt1"/>
                </a:solidFill>
                <a:latin typeface="+mn-lt"/>
                <a:ea typeface="+mn-ea"/>
                <a:cs typeface="+mn-cs"/>
              </a:defRPr>
            </a:lvl1pPr>
            <a:lvl2pPr marL="509308" algn="l" defTabSz="1018615" rtl="0" eaLnBrk="1" latinLnBrk="0" hangingPunct="1">
              <a:defRPr sz="2006" kern="1200">
                <a:solidFill>
                  <a:schemeClr val="lt1"/>
                </a:solidFill>
                <a:latin typeface="+mn-lt"/>
                <a:ea typeface="+mn-ea"/>
                <a:cs typeface="+mn-cs"/>
              </a:defRPr>
            </a:lvl2pPr>
            <a:lvl3pPr marL="1018615" algn="l" defTabSz="1018615" rtl="0" eaLnBrk="1" latinLnBrk="0" hangingPunct="1">
              <a:defRPr sz="2006" kern="1200">
                <a:solidFill>
                  <a:schemeClr val="lt1"/>
                </a:solidFill>
                <a:latin typeface="+mn-lt"/>
                <a:ea typeface="+mn-ea"/>
                <a:cs typeface="+mn-cs"/>
              </a:defRPr>
            </a:lvl3pPr>
            <a:lvl4pPr marL="1527926" algn="l" defTabSz="1018615" rtl="0" eaLnBrk="1" latinLnBrk="0" hangingPunct="1">
              <a:defRPr sz="2006" kern="1200">
                <a:solidFill>
                  <a:schemeClr val="lt1"/>
                </a:solidFill>
                <a:latin typeface="+mn-lt"/>
                <a:ea typeface="+mn-ea"/>
                <a:cs typeface="+mn-cs"/>
              </a:defRPr>
            </a:lvl4pPr>
            <a:lvl5pPr marL="2037235" algn="l" defTabSz="1018615" rtl="0" eaLnBrk="1" latinLnBrk="0" hangingPunct="1">
              <a:defRPr sz="2006" kern="1200">
                <a:solidFill>
                  <a:schemeClr val="lt1"/>
                </a:solidFill>
                <a:latin typeface="+mn-lt"/>
                <a:ea typeface="+mn-ea"/>
                <a:cs typeface="+mn-cs"/>
              </a:defRPr>
            </a:lvl5pPr>
            <a:lvl6pPr marL="2546541" algn="l" defTabSz="1018615" rtl="0" eaLnBrk="1" latinLnBrk="0" hangingPunct="1">
              <a:defRPr sz="2006" kern="1200">
                <a:solidFill>
                  <a:schemeClr val="lt1"/>
                </a:solidFill>
                <a:latin typeface="+mn-lt"/>
                <a:ea typeface="+mn-ea"/>
                <a:cs typeface="+mn-cs"/>
              </a:defRPr>
            </a:lvl6pPr>
            <a:lvl7pPr marL="3055851" algn="l" defTabSz="1018615" rtl="0" eaLnBrk="1" latinLnBrk="0" hangingPunct="1">
              <a:defRPr sz="2006" kern="1200">
                <a:solidFill>
                  <a:schemeClr val="lt1"/>
                </a:solidFill>
                <a:latin typeface="+mn-lt"/>
                <a:ea typeface="+mn-ea"/>
                <a:cs typeface="+mn-cs"/>
              </a:defRPr>
            </a:lvl7pPr>
            <a:lvl8pPr marL="3565159" algn="l" defTabSz="1018615" rtl="0" eaLnBrk="1" latinLnBrk="0" hangingPunct="1">
              <a:defRPr sz="2006" kern="1200">
                <a:solidFill>
                  <a:schemeClr val="lt1"/>
                </a:solidFill>
                <a:latin typeface="+mn-lt"/>
                <a:ea typeface="+mn-ea"/>
                <a:cs typeface="+mn-cs"/>
              </a:defRPr>
            </a:lvl8pPr>
            <a:lvl9pPr marL="4074468" algn="l" defTabSz="1018615" rtl="0" eaLnBrk="1" latinLnBrk="0" hangingPunct="1">
              <a:defRPr sz="2006" kern="1200">
                <a:solidFill>
                  <a:schemeClr val="lt1"/>
                </a:solidFill>
                <a:latin typeface="+mn-lt"/>
                <a:ea typeface="+mn-ea"/>
                <a:cs typeface="+mn-cs"/>
              </a:defRPr>
            </a:lvl9pPr>
          </a:lstStyle>
          <a:p>
            <a:pPr algn="ctr"/>
            <a:endParaRPr lang="en-US" sz="1769" dirty="0"/>
          </a:p>
        </p:txBody>
      </p:sp>
      <p:pic>
        <p:nvPicPr>
          <p:cNvPr id="11" name="Picture 10">
            <a:extLst>
              <a:ext uri="{FF2B5EF4-FFF2-40B4-BE49-F238E27FC236}">
                <a16:creationId xmlns:a16="http://schemas.microsoft.com/office/drawing/2014/main" id="{F9F917C8-85D6-422D-9F5D-8F4C2F1589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100440" y="1124258"/>
            <a:ext cx="1616720" cy="1566471"/>
          </a:xfrm>
          <a:prstGeom prst="rect">
            <a:avLst/>
          </a:prstGeom>
        </p:spPr>
      </p:pic>
      <p:grpSp>
        <p:nvGrpSpPr>
          <p:cNvPr id="12" name="Group 11">
            <a:extLst>
              <a:ext uri="{FF2B5EF4-FFF2-40B4-BE49-F238E27FC236}">
                <a16:creationId xmlns:a16="http://schemas.microsoft.com/office/drawing/2014/main" id="{837A02F4-7EA3-406A-9C48-D6B2E800C115}"/>
              </a:ext>
            </a:extLst>
          </p:cNvPr>
          <p:cNvGrpSpPr/>
          <p:nvPr/>
        </p:nvGrpSpPr>
        <p:grpSpPr>
          <a:xfrm>
            <a:off x="875749" y="6067727"/>
            <a:ext cx="12066103" cy="1231619"/>
            <a:chOff x="974040" y="5585791"/>
            <a:chExt cx="12066103" cy="1231619"/>
          </a:xfrm>
        </p:grpSpPr>
        <p:sp>
          <p:nvSpPr>
            <p:cNvPr id="13" name="TextBox 4">
              <a:extLst>
                <a:ext uri="{FF2B5EF4-FFF2-40B4-BE49-F238E27FC236}">
                  <a16:creationId xmlns:a16="http://schemas.microsoft.com/office/drawing/2014/main" id="{8D22477D-FB24-4000-A438-28E27997317D}"/>
                </a:ext>
              </a:extLst>
            </p:cNvPr>
            <p:cNvSpPr txBox="1"/>
            <p:nvPr/>
          </p:nvSpPr>
          <p:spPr>
            <a:xfrm>
              <a:off x="974040" y="5585791"/>
              <a:ext cx="2219739"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Denver</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44 Cook Street</a:t>
              </a:r>
            </a:p>
            <a:p>
              <a:r>
                <a:rPr lang="en-US" sz="1401" dirty="0">
                  <a:solidFill>
                    <a:srgbClr val="6E7A84"/>
                  </a:solidFill>
                  <a:latin typeface="Arial" panose="020B0604020202020204" pitchFamily="34" charset="0"/>
                  <a:cs typeface="Arial" panose="020B0604020202020204" pitchFamily="34" charset="0"/>
                </a:rPr>
                <a:t>Suite 900</a:t>
              </a:r>
            </a:p>
            <a:p>
              <a:r>
                <a:rPr lang="en-US" sz="1401" dirty="0">
                  <a:solidFill>
                    <a:srgbClr val="6E7A84"/>
                  </a:solidFill>
                  <a:latin typeface="Arial" panose="020B0604020202020204" pitchFamily="34" charset="0"/>
                  <a:cs typeface="Arial" panose="020B0604020202020204" pitchFamily="34" charset="0"/>
                </a:rPr>
                <a:t>Denver, Colorado 80206</a:t>
              </a:r>
            </a:p>
            <a:p>
              <a:r>
                <a:rPr lang="en-US" sz="1401" dirty="0">
                  <a:solidFill>
                    <a:srgbClr val="6E7A84"/>
                  </a:solidFill>
                  <a:latin typeface="Arial" panose="020B0604020202020204" pitchFamily="34" charset="0"/>
                  <a:cs typeface="Arial" panose="020B0604020202020204" pitchFamily="34" charset="0"/>
                </a:rPr>
                <a:t>303.377.4740</a:t>
              </a:r>
            </a:p>
          </p:txBody>
        </p:sp>
        <p:sp>
          <p:nvSpPr>
            <p:cNvPr id="14" name="TextBox 5">
              <a:extLst>
                <a:ext uri="{FF2B5EF4-FFF2-40B4-BE49-F238E27FC236}">
                  <a16:creationId xmlns:a16="http://schemas.microsoft.com/office/drawing/2014/main" id="{12EC6C9B-039B-4CC8-9462-9032ECDADFB5}"/>
                </a:ext>
              </a:extLst>
            </p:cNvPr>
            <p:cNvSpPr txBox="1"/>
            <p:nvPr/>
          </p:nvSpPr>
          <p:spPr>
            <a:xfrm>
              <a:off x="4530036" y="5585791"/>
              <a:ext cx="1961322"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Houston</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1301 McKinney Street</a:t>
              </a:r>
            </a:p>
            <a:p>
              <a:r>
                <a:rPr lang="en-US" sz="1401" dirty="0">
                  <a:solidFill>
                    <a:srgbClr val="6E7A84"/>
                  </a:solidFill>
                  <a:latin typeface="Arial" panose="020B0604020202020204" pitchFamily="34" charset="0"/>
                  <a:cs typeface="Arial" panose="020B0604020202020204" pitchFamily="34" charset="0"/>
                </a:rPr>
                <a:t>Suite 2000</a:t>
              </a:r>
            </a:p>
            <a:p>
              <a:r>
                <a:rPr lang="en-US" sz="1401" dirty="0">
                  <a:solidFill>
                    <a:srgbClr val="6E7A84"/>
                  </a:solidFill>
                  <a:latin typeface="Arial" panose="020B0604020202020204" pitchFamily="34" charset="0"/>
                  <a:cs typeface="Arial" panose="020B0604020202020204" pitchFamily="34" charset="0"/>
                </a:rPr>
                <a:t>Houston, TX 77010</a:t>
              </a:r>
            </a:p>
            <a:p>
              <a:r>
                <a:rPr lang="en-US" sz="1401" dirty="0">
                  <a:solidFill>
                    <a:srgbClr val="6E7A84"/>
                  </a:solidFill>
                  <a:latin typeface="Arial" panose="020B0604020202020204" pitchFamily="34" charset="0"/>
                  <a:cs typeface="Arial" panose="020B0604020202020204" pitchFamily="34" charset="0"/>
                </a:rPr>
                <a:t>713.936.5400</a:t>
              </a:r>
            </a:p>
          </p:txBody>
        </p:sp>
        <p:sp>
          <p:nvSpPr>
            <p:cNvPr id="15" name="TextBox 6">
              <a:extLst>
                <a:ext uri="{FF2B5EF4-FFF2-40B4-BE49-F238E27FC236}">
                  <a16:creationId xmlns:a16="http://schemas.microsoft.com/office/drawing/2014/main" id="{C9CAA2FA-75BB-41B5-994B-ACB8EFB98C9A}"/>
                </a:ext>
              </a:extLst>
            </p:cNvPr>
            <p:cNvSpPr txBox="1"/>
            <p:nvPr/>
          </p:nvSpPr>
          <p:spPr>
            <a:xfrm>
              <a:off x="7827623" y="5585791"/>
              <a:ext cx="1729408"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Raleigh</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223 S. West Street</a:t>
              </a:r>
            </a:p>
            <a:p>
              <a:r>
                <a:rPr lang="en-US" sz="1401" dirty="0">
                  <a:solidFill>
                    <a:srgbClr val="6E7A84"/>
                  </a:solidFill>
                  <a:latin typeface="Arial" panose="020B0604020202020204" pitchFamily="34" charset="0"/>
                  <a:cs typeface="Arial" panose="020B0604020202020204" pitchFamily="34" charset="0"/>
                </a:rPr>
                <a:t>Suite 1200</a:t>
              </a:r>
            </a:p>
            <a:p>
              <a:r>
                <a:rPr lang="en-US" sz="1401" dirty="0">
                  <a:solidFill>
                    <a:srgbClr val="6E7A84"/>
                  </a:solidFill>
                  <a:latin typeface="Arial" panose="020B0604020202020204" pitchFamily="34" charset="0"/>
                  <a:cs typeface="Arial" panose="020B0604020202020204" pitchFamily="34" charset="0"/>
                </a:rPr>
                <a:t>Raleigh, NC 27603</a:t>
              </a:r>
            </a:p>
            <a:p>
              <a:r>
                <a:rPr lang="en-US" sz="1401" dirty="0">
                  <a:solidFill>
                    <a:srgbClr val="6E7A84"/>
                  </a:solidFill>
                  <a:latin typeface="Arial" panose="020B0604020202020204" pitchFamily="34" charset="0"/>
                  <a:cs typeface="Arial" panose="020B0604020202020204" pitchFamily="34" charset="0"/>
                </a:rPr>
                <a:t>919.787.8400</a:t>
              </a:r>
            </a:p>
          </p:txBody>
        </p:sp>
        <p:sp>
          <p:nvSpPr>
            <p:cNvPr id="16" name="TextBox 7">
              <a:extLst>
                <a:ext uri="{FF2B5EF4-FFF2-40B4-BE49-F238E27FC236}">
                  <a16:creationId xmlns:a16="http://schemas.microsoft.com/office/drawing/2014/main" id="{89674A37-A8A1-4A26-AECE-D262FF5E7093}"/>
                </a:ext>
              </a:extLst>
            </p:cNvPr>
            <p:cNvSpPr txBox="1"/>
            <p:nvPr/>
          </p:nvSpPr>
          <p:spPr>
            <a:xfrm>
              <a:off x="10893291" y="5585791"/>
              <a:ext cx="2146852"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Tampa</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4300 W. Cypress Street</a:t>
              </a:r>
            </a:p>
            <a:p>
              <a:r>
                <a:rPr lang="en-US" sz="1401" dirty="0">
                  <a:solidFill>
                    <a:srgbClr val="6E7A84"/>
                  </a:solidFill>
                  <a:latin typeface="Arial" panose="020B0604020202020204" pitchFamily="34" charset="0"/>
                  <a:cs typeface="Arial" panose="020B0604020202020204" pitchFamily="34" charset="0"/>
                </a:rPr>
                <a:t>Suite 950</a:t>
              </a:r>
            </a:p>
            <a:p>
              <a:r>
                <a:rPr lang="en-US" sz="1401" dirty="0">
                  <a:solidFill>
                    <a:srgbClr val="6E7A84"/>
                  </a:solidFill>
                  <a:latin typeface="Arial" panose="020B0604020202020204" pitchFamily="34" charset="0"/>
                  <a:cs typeface="Arial" panose="020B0604020202020204" pitchFamily="34" charset="0"/>
                </a:rPr>
                <a:t>Tampa, FL 33607</a:t>
              </a:r>
            </a:p>
            <a:p>
              <a:r>
                <a:rPr lang="en-US" sz="1401" dirty="0">
                  <a:solidFill>
                    <a:srgbClr val="6E7A84"/>
                  </a:solidFill>
                  <a:latin typeface="Arial" panose="020B0604020202020204" pitchFamily="34" charset="0"/>
                  <a:cs typeface="Arial" panose="020B0604020202020204" pitchFamily="34" charset="0"/>
                </a:rPr>
                <a:t>813.636.1364</a:t>
              </a:r>
            </a:p>
          </p:txBody>
        </p:sp>
      </p:grpSp>
      <p:sp>
        <p:nvSpPr>
          <p:cNvPr id="17" name="TextBox 2">
            <a:extLst>
              <a:ext uri="{FF2B5EF4-FFF2-40B4-BE49-F238E27FC236}">
                <a16:creationId xmlns:a16="http://schemas.microsoft.com/office/drawing/2014/main" id="{AD93BFB7-28BD-4277-B210-E49D1BF22BFE}"/>
              </a:ext>
            </a:extLst>
          </p:cNvPr>
          <p:cNvSpPr txBox="1"/>
          <p:nvPr/>
        </p:nvSpPr>
        <p:spPr>
          <a:xfrm>
            <a:off x="816425" y="4059167"/>
            <a:ext cx="12184751" cy="923330"/>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dirty="0">
                <a:effectLst/>
                <a:latin typeface="Public Sans Light" pitchFamily="2" charset="0"/>
                <a:ea typeface="Source Serif Pro Light" panose="02040303050405020204" pitchFamily="18" charset="0"/>
              </a:rPr>
              <a:t>FMI is a leading consulting and investment banking firm dedicated exclusively to the built environment. We serve as the industry’s trusted advisor, providing current market insights, deep industry research and key relationships that deliver tangible results for our clients.</a:t>
            </a:r>
          </a:p>
        </p:txBody>
      </p:sp>
      <p:cxnSp>
        <p:nvCxnSpPr>
          <p:cNvPr id="18" name="Straight Connector 17">
            <a:extLst>
              <a:ext uri="{FF2B5EF4-FFF2-40B4-BE49-F238E27FC236}">
                <a16:creationId xmlns:a16="http://schemas.microsoft.com/office/drawing/2014/main" id="{B43EF4A3-32C4-41A6-AB6C-2D5406C84F02}"/>
              </a:ext>
            </a:extLst>
          </p:cNvPr>
          <p:cNvCxnSpPr>
            <a:cxnSpLocks/>
          </p:cNvCxnSpPr>
          <p:nvPr/>
        </p:nvCxnSpPr>
        <p:spPr>
          <a:xfrm>
            <a:off x="521055" y="5770151"/>
            <a:ext cx="127754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115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ASE STUDY OR WORKSHOP START">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EBE7F-F9A6-48AE-9A81-6CBE61F3BD35}"/>
              </a:ext>
            </a:extLst>
          </p:cNvPr>
          <p:cNvSpPr/>
          <p:nvPr/>
        </p:nvSpPr>
        <p:spPr>
          <a:xfrm>
            <a:off x="841968" y="2"/>
            <a:ext cx="4843608" cy="1186004"/>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0" name="Rectangle 9">
            <a:extLst>
              <a:ext uri="{FF2B5EF4-FFF2-40B4-BE49-F238E27FC236}">
                <a16:creationId xmlns:a16="http://schemas.microsoft.com/office/drawing/2014/main" id="{166D1C29-FC3C-4B8B-A30C-B5E0DD2181CF}"/>
              </a:ext>
            </a:extLst>
          </p:cNvPr>
          <p:cNvSpPr/>
          <p:nvPr/>
        </p:nvSpPr>
        <p:spPr>
          <a:xfrm>
            <a:off x="0" y="0"/>
            <a:ext cx="837731" cy="11860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1176953"/>
            <a:ext cx="5685576" cy="5911912"/>
          </a:xfrm>
          <a:prstGeom prst="rect">
            <a:avLst/>
          </a:prstGeom>
        </p:spPr>
        <p:txBody>
          <a:bodyPr/>
          <a:lstStyle>
            <a:lvl1pPr>
              <a:defRPr sz="2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4" name="Text Placeholder 3">
            <a:extLst>
              <a:ext uri="{FF2B5EF4-FFF2-40B4-BE49-F238E27FC236}">
                <a16:creationId xmlns:a16="http://schemas.microsoft.com/office/drawing/2014/main" id="{4AC14092-C250-4BDB-90DB-8BDB78424BF0}"/>
              </a:ext>
            </a:extLst>
          </p:cNvPr>
          <p:cNvSpPr>
            <a:spLocks noGrp="1"/>
          </p:cNvSpPr>
          <p:nvPr>
            <p:ph type="body" sz="quarter" idx="14" hasCustomPrompt="1"/>
          </p:nvPr>
        </p:nvSpPr>
        <p:spPr>
          <a:xfrm>
            <a:off x="1041144" y="226339"/>
            <a:ext cx="4499572" cy="823865"/>
          </a:xfrm>
          <a:prstGeom prst="rect">
            <a:avLst/>
          </a:prstGeom>
          <a:noFill/>
        </p:spPr>
        <p:txBody>
          <a:bodyPr/>
          <a:lstStyle>
            <a:lvl1pPr marL="0" indent="0" algn="l">
              <a:buFontTx/>
              <a:buNone/>
              <a:defRPr>
                <a:solidFill>
                  <a:schemeClr val="bg1"/>
                </a:solidFill>
                <a:latin typeface="+mj-lt"/>
              </a:defRPr>
            </a:lvl1pPr>
            <a:lvl2pPr marL="457231" indent="0">
              <a:buFontTx/>
              <a:buNone/>
              <a:defRPr>
                <a:latin typeface="+mj-lt"/>
              </a:defRPr>
            </a:lvl2pPr>
            <a:lvl3pPr marL="914463" indent="0">
              <a:buFontTx/>
              <a:buNone/>
              <a:defRPr>
                <a:latin typeface="+mj-lt"/>
              </a:defRPr>
            </a:lvl3pPr>
            <a:lvl4pPr marL="1371696" indent="0">
              <a:buFontTx/>
              <a:buNone/>
              <a:defRPr>
                <a:latin typeface="+mj-lt"/>
              </a:defRPr>
            </a:lvl4pPr>
            <a:lvl5pPr marL="1828928" indent="0">
              <a:buFontTx/>
              <a:buNone/>
              <a:defRPr>
                <a:latin typeface="+mj-lt"/>
              </a:defRPr>
            </a:lvl5pPr>
          </a:lstStyle>
          <a:p>
            <a:pPr lvl="0"/>
            <a:r>
              <a:rPr lang="en-US" dirty="0"/>
              <a:t>Enter Title here</a:t>
            </a:r>
          </a:p>
        </p:txBody>
      </p:sp>
      <p:sp>
        <p:nvSpPr>
          <p:cNvPr id="9" name="Text Placeholder 7">
            <a:extLst>
              <a:ext uri="{FF2B5EF4-FFF2-40B4-BE49-F238E27FC236}">
                <a16:creationId xmlns:a16="http://schemas.microsoft.com/office/drawing/2014/main" id="{D77CC1CD-02CA-4F96-BB0F-38388F16A5E5}"/>
              </a:ext>
            </a:extLst>
          </p:cNvPr>
          <p:cNvSpPr>
            <a:spLocks noGrp="1"/>
          </p:cNvSpPr>
          <p:nvPr>
            <p:ph type="body" sz="quarter" idx="15"/>
          </p:nvPr>
        </p:nvSpPr>
        <p:spPr>
          <a:xfrm>
            <a:off x="5893806" y="1176953"/>
            <a:ext cx="7831247" cy="5893805"/>
          </a:xfrm>
          <a:prstGeom prst="rect">
            <a:avLst/>
          </a:prstGeom>
        </p:spPr>
        <p:txBody>
          <a:bodyPr/>
          <a:lstStyle>
            <a:lvl1pPr>
              <a:defRPr sz="2400">
                <a:latin typeface="+mj-lt"/>
              </a:defRPr>
            </a:lvl1pPr>
            <a:lvl2pPr marL="565825" indent="-188608">
              <a:buFont typeface="Arial" panose="020B0604020202020204" pitchFamily="34" charset="0"/>
              <a:buChar char="-"/>
              <a:defRPr>
                <a:latin typeface="+mj-lt"/>
              </a:defRPr>
            </a:lvl2pPr>
            <a:lvl3pPr marL="943040" indent="-188608">
              <a:buFont typeface="Arial" panose="020B0604020202020204" pitchFamily="34" charset="0"/>
              <a:buChar char="•"/>
              <a:defRPr>
                <a:latin typeface="+mj-lt"/>
              </a:defRPr>
            </a:lvl3pPr>
            <a:lvl4pPr marL="1320257" indent="-188608">
              <a:buFont typeface="Courier New" panose="02070309020205020404" pitchFamily="49" charset="0"/>
              <a:buChar char="o"/>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64C9544-F365-411E-B2B5-4475D31CF5B6}"/>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12" name="Slide Number Placeholder 1">
            <a:extLst>
              <a:ext uri="{FF2B5EF4-FFF2-40B4-BE49-F238E27FC236}">
                <a16:creationId xmlns:a16="http://schemas.microsoft.com/office/drawing/2014/main" id="{D9EF73D7-53C9-4AE2-A607-CA2F93028256}"/>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18E93187-EFB6-49AE-B3DE-8067503B534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092564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r Bullets">
    <p:spTree>
      <p:nvGrpSpPr>
        <p:cNvPr id="1" name=""/>
        <p:cNvGrpSpPr/>
        <p:nvPr/>
      </p:nvGrpSpPr>
      <p:grpSpPr>
        <a:xfrm>
          <a:off x="0" y="0"/>
          <a:ext cx="0" cy="0"/>
          <a:chOff x="0" y="0"/>
          <a:chExt cx="0" cy="0"/>
        </a:xfrm>
      </p:grpSpPr>
      <p:sp>
        <p:nvSpPr>
          <p:cNvPr id="40" name="Text Placeholder 2"/>
          <p:cNvSpPr>
            <a:spLocks noGrp="1"/>
          </p:cNvSpPr>
          <p:nvPr>
            <p:ph idx="1"/>
          </p:nvPr>
        </p:nvSpPr>
        <p:spPr>
          <a:xfrm>
            <a:off x="361067" y="1477617"/>
            <a:ext cx="13096378" cy="5522943"/>
          </a:xfrm>
          <a:prstGeom prst="rect">
            <a:avLst/>
          </a:prstGeom>
        </p:spPr>
        <p:txBody>
          <a:bodyPr vert="horz" lIns="91440" tIns="45720" rIns="91440" bIns="45720" rtlCol="0">
            <a:normAutofit/>
          </a:bodyPr>
          <a:lstStyle>
            <a:lvl1pPr>
              <a:spcAft>
                <a:spcPts val="990"/>
              </a:spcAft>
              <a:defRPr>
                <a:latin typeface="Source Serif Pro" panose="02040603050405020204" pitchFamily="18" charset="0"/>
                <a:ea typeface="Source Serif Pro" panose="02040603050405020204" pitchFamily="18" charset="0"/>
              </a:defRPr>
            </a:lvl1pPr>
            <a:lvl2pPr>
              <a:spcAft>
                <a:spcPts val="990"/>
              </a:spcAft>
              <a:defRPr>
                <a:latin typeface="Source Serif Pro" panose="02040603050405020204" pitchFamily="18" charset="0"/>
                <a:ea typeface="Source Serif Pro" panose="02040603050405020204" pitchFamily="18" charset="0"/>
              </a:defRPr>
            </a:lvl2pPr>
            <a:lvl3pPr>
              <a:spcAft>
                <a:spcPts val="990"/>
              </a:spcAft>
              <a:defRPr>
                <a:latin typeface="Source Serif Pro" panose="02040603050405020204" pitchFamily="18" charset="0"/>
                <a:ea typeface="Source Serif Pro" panose="02040603050405020204" pitchFamily="18" charset="0"/>
              </a:defRPr>
            </a:lvl3pPr>
            <a:lvl4pPr>
              <a:spcAft>
                <a:spcPts val="990"/>
              </a:spcAft>
              <a:defRPr>
                <a:latin typeface="Source Serif Pro" panose="02040603050405020204" pitchFamily="18" charset="0"/>
                <a:ea typeface="Source Serif Pro" panose="02040603050405020204" pitchFamily="18" charset="0"/>
              </a:defRPr>
            </a:lvl4pPr>
            <a:lvl5pPr>
              <a:spcAft>
                <a:spcPts val="990"/>
              </a:spcAft>
              <a:defRPr>
                <a:latin typeface="Source Serif Pro" panose="02040603050405020204" pitchFamily="18" charset="0"/>
                <a:ea typeface="Source Serif Pro" panose="0204060305040502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7DAF46-BA2F-457F-94F6-BD1FC57CE976}"/>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630445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NO Foot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66313B-4E6D-47D3-946B-87ECDDF79B0F}"/>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C8F660F-16CD-4A6A-917A-9E860F1E24B0}"/>
              </a:ext>
            </a:extLst>
          </p:cNvPr>
          <p:cNvSpPr>
            <a:spLocks noGrp="1"/>
          </p:cNvSpPr>
          <p:nvPr>
            <p:ph sz="quarter" idx="14" hasCustomPrompt="1"/>
          </p:nvPr>
        </p:nvSpPr>
        <p:spPr>
          <a:xfrm>
            <a:off x="152397" y="1685628"/>
            <a:ext cx="6765235" cy="5857461"/>
          </a:xfrm>
        </p:spPr>
        <p:txBody>
          <a:bodyPr>
            <a:normAutofit/>
          </a:bodyPr>
          <a:lstStyle>
            <a:lvl1pPr marL="0" indent="0">
              <a:buNone/>
              <a:defRPr sz="1050" baseline="0"/>
            </a:lvl1pPr>
          </a:lstStyle>
          <a:p>
            <a:pPr lvl="0"/>
            <a:r>
              <a:rPr lang="en-US" dirty="0"/>
              <a:t>Insert Object</a:t>
            </a:r>
          </a:p>
        </p:txBody>
      </p:sp>
      <p:sp>
        <p:nvSpPr>
          <p:cNvPr id="2" name="Title 1">
            <a:extLst>
              <a:ext uri="{FF2B5EF4-FFF2-40B4-BE49-F238E27FC236}">
                <a16:creationId xmlns:a16="http://schemas.microsoft.com/office/drawing/2014/main" id="{E2240286-815C-4142-AE55-361470E1D3B4}"/>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133939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and Footer">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FE77FC19-A3DF-4B3A-8BD4-429B3B8429B1}"/>
              </a:ext>
            </a:extLst>
          </p:cNvPr>
          <p:cNvSpPr>
            <a:spLocks noGrp="1"/>
          </p:cNvSpPr>
          <p:nvPr>
            <p:ph sz="quarter" idx="14" hasCustomPrompt="1"/>
          </p:nvPr>
        </p:nvSpPr>
        <p:spPr>
          <a:xfrm>
            <a:off x="150190" y="1558977"/>
            <a:ext cx="13517220" cy="5534412"/>
          </a:xfrm>
        </p:spPr>
        <p:txBody>
          <a:bodyPr>
            <a:normAutofit/>
          </a:bodyPr>
          <a:lstStyle>
            <a:lvl1pPr marL="0" indent="0">
              <a:buNone/>
              <a:defRPr sz="1050" baseline="0"/>
            </a:lvl1pPr>
          </a:lstStyle>
          <a:p>
            <a:pPr lvl="0"/>
            <a:r>
              <a:rPr lang="en-US" dirty="0"/>
              <a:t>Insert Object</a:t>
            </a:r>
          </a:p>
        </p:txBody>
      </p:sp>
      <p:cxnSp>
        <p:nvCxnSpPr>
          <p:cNvPr id="7" name="Straight Connector 6">
            <a:extLst>
              <a:ext uri="{FF2B5EF4-FFF2-40B4-BE49-F238E27FC236}">
                <a16:creationId xmlns:a16="http://schemas.microsoft.com/office/drawing/2014/main" id="{DCB2B825-E925-4E70-9399-9351F4D7C8F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0D69F3-E51B-4DA7-BD00-04E7C289EBA3}"/>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799527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Header and Foo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9BE9E02-3194-4293-8671-7642B62A5B19}"/>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688EA3-7816-49C9-A0E3-58BBFFC61F69}"/>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580411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172BE59B-2CC4-4C3D-A9A3-E5B7AB2ABF5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CD2876-0C4C-4FBB-8788-89AE26BD158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827579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2584631"/>
            <a:ext cx="6320956" cy="4505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2584631"/>
            <a:ext cx="6320956" cy="45057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E5ED3B3D-7177-4364-AB22-FFA0E5430B65}"/>
              </a:ext>
            </a:extLst>
          </p:cNvPr>
          <p:cNvSpPr>
            <a:spLocks noGrp="1"/>
          </p:cNvSpPr>
          <p:nvPr>
            <p:ph type="body" sz="quarter" idx="17"/>
          </p:nvPr>
        </p:nvSpPr>
        <p:spPr>
          <a:xfrm>
            <a:off x="403458" y="1535614"/>
            <a:ext cx="6316663" cy="923925"/>
          </a:xfrm>
        </p:spPr>
        <p:txBody>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a:lvl2pPr>
            <a:lvl3pPr marL="0" indent="0">
              <a:defRPr/>
            </a:lvl3pPr>
            <a:lvl4pPr marL="0" indent="0">
              <a:defRPr/>
            </a:lvl4pPr>
            <a:lvl5pPr marL="0" indent="0">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sp>
        <p:nvSpPr>
          <p:cNvPr id="8" name="Text Placeholder 2">
            <a:extLst>
              <a:ext uri="{FF2B5EF4-FFF2-40B4-BE49-F238E27FC236}">
                <a16:creationId xmlns:a16="http://schemas.microsoft.com/office/drawing/2014/main" id="{C86D45B2-F0AF-4E31-8C71-A2BDC2A95855}"/>
              </a:ext>
            </a:extLst>
          </p:cNvPr>
          <p:cNvSpPr>
            <a:spLocks noGrp="1"/>
          </p:cNvSpPr>
          <p:nvPr>
            <p:ph type="body" sz="quarter" idx="18"/>
          </p:nvPr>
        </p:nvSpPr>
        <p:spPr>
          <a:xfrm>
            <a:off x="7149612" y="1537012"/>
            <a:ext cx="6316663" cy="923925"/>
          </a:xfrm>
        </p:spPr>
        <p:txBody>
          <a:bodyPr>
            <a:noAutofit/>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2pPr>
            <a:lvl3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3pPr>
            <a:lvl4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4pPr>
            <a:lvl5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cxnSp>
        <p:nvCxnSpPr>
          <p:cNvPr id="13" name="Straight Connector 12">
            <a:extLst>
              <a:ext uri="{FF2B5EF4-FFF2-40B4-BE49-F238E27FC236}">
                <a16:creationId xmlns:a16="http://schemas.microsoft.com/office/drawing/2014/main" id="{B5823762-E823-44C3-A404-4DE2D7BED51A}"/>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AC7796-1846-4337-B661-A7DC923E5A8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855065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329282" y="1543987"/>
            <a:ext cx="9309667"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9915786" y="1543987"/>
            <a:ext cx="3556373"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DB6EAF0-847F-45B8-AD57-25DB8631523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475D12-9FE2-4FAA-90DB-5EB16C0E2C72}"/>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222168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TOP + Bullets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952CB25-36CA-4772-93CA-8301F27A0A54}"/>
              </a:ext>
            </a:extLst>
          </p:cNvPr>
          <p:cNvSpPr>
            <a:spLocks noGrp="1"/>
          </p:cNvSpPr>
          <p:nvPr>
            <p:ph type="pic" sz="quarter" idx="13"/>
          </p:nvPr>
        </p:nvSpPr>
        <p:spPr>
          <a:xfrm>
            <a:off x="0" y="1449664"/>
            <a:ext cx="13817600" cy="1792586"/>
          </a:xfrm>
        </p:spPr>
        <p:txBody>
          <a:bodyPr/>
          <a:lstStyle/>
          <a:p>
            <a:r>
              <a:rPr lang="en-US" dirty="0"/>
              <a:t>Click icon to add picture</a:t>
            </a:r>
          </a:p>
        </p:txBody>
      </p:sp>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3480091"/>
            <a:ext cx="13114011" cy="3565286"/>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45F7E3E-26D2-45B6-88AC-06292A2598B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8D24AC-1635-4BAD-86A3-1B1AF88F1BC1}"/>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681834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1798820"/>
            <a:ext cx="13114011" cy="5284467"/>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2D36D808-7D78-4155-B99B-D7D224CFA12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A55E7A-2DFC-4F69-9131-0D71DD3A483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78732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F0149C-96DF-3ED5-5A54-0B975278EEB7}"/>
              </a:ext>
            </a:extLst>
          </p:cNvPr>
          <p:cNvGrpSpPr/>
          <p:nvPr userDrawn="1"/>
        </p:nvGrpSpPr>
        <p:grpSpPr>
          <a:xfrm>
            <a:off x="13991918" y="0"/>
            <a:ext cx="1561672" cy="7772400"/>
            <a:chOff x="13991918" y="0"/>
            <a:chExt cx="1561672" cy="7772400"/>
          </a:xfrm>
        </p:grpSpPr>
        <p:sp>
          <p:nvSpPr>
            <p:cNvPr id="3" name="Rectangle 2">
              <a:extLst>
                <a:ext uri="{FF2B5EF4-FFF2-40B4-BE49-F238E27FC236}">
                  <a16:creationId xmlns:a16="http://schemas.microsoft.com/office/drawing/2014/main" id="{BC9805ED-82EA-80CD-BD5D-11C87E3AB39E}"/>
                </a:ext>
              </a:extLst>
            </p:cNvPr>
            <p:cNvSpPr/>
            <p:nvPr userDrawn="1"/>
          </p:nvSpPr>
          <p:spPr>
            <a:xfrm>
              <a:off x="13991918" y="0"/>
              <a:ext cx="1561672" cy="7772400"/>
            </a:xfrm>
            <a:prstGeom prst="rect">
              <a:avLst/>
            </a:prstGeom>
            <a:solidFill>
              <a:schemeClr val="accent6">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Client Colors</a:t>
              </a:r>
            </a:p>
          </p:txBody>
        </p:sp>
        <p:sp>
          <p:nvSpPr>
            <p:cNvPr id="4" name="Rectangle 3">
              <a:extLst>
                <a:ext uri="{FF2B5EF4-FFF2-40B4-BE49-F238E27FC236}">
                  <a16:creationId xmlns:a16="http://schemas.microsoft.com/office/drawing/2014/main" id="{E6C67BFE-78BB-CA8F-B80E-2E270A6286F2}"/>
                </a:ext>
              </a:extLst>
            </p:cNvPr>
            <p:cNvSpPr/>
            <p:nvPr userDrawn="1"/>
          </p:nvSpPr>
          <p:spPr>
            <a:xfrm>
              <a:off x="14178391" y="2795192"/>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6" name="Rectangle 5">
              <a:extLst>
                <a:ext uri="{FF2B5EF4-FFF2-40B4-BE49-F238E27FC236}">
                  <a16:creationId xmlns:a16="http://schemas.microsoft.com/office/drawing/2014/main" id="{C9B1F913-5605-59A1-DB62-A516E0425BA7}"/>
                </a:ext>
              </a:extLst>
            </p:cNvPr>
            <p:cNvSpPr/>
            <p:nvPr userDrawn="1"/>
          </p:nvSpPr>
          <p:spPr>
            <a:xfrm>
              <a:off x="14178391" y="3170128"/>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7" name="Rectangle 6">
              <a:extLst>
                <a:ext uri="{FF2B5EF4-FFF2-40B4-BE49-F238E27FC236}">
                  <a16:creationId xmlns:a16="http://schemas.microsoft.com/office/drawing/2014/main" id="{4466CB35-85AF-3977-25D5-B1B27E9706A3}"/>
                </a:ext>
              </a:extLst>
            </p:cNvPr>
            <p:cNvSpPr/>
            <p:nvPr userDrawn="1"/>
          </p:nvSpPr>
          <p:spPr>
            <a:xfrm>
              <a:off x="14178391" y="3545064"/>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11" name="Rectangle 10">
              <a:extLst>
                <a:ext uri="{FF2B5EF4-FFF2-40B4-BE49-F238E27FC236}">
                  <a16:creationId xmlns:a16="http://schemas.microsoft.com/office/drawing/2014/main" id="{06862D50-1140-3171-0813-4DA953C16D85}"/>
                </a:ext>
              </a:extLst>
            </p:cNvPr>
            <p:cNvSpPr/>
            <p:nvPr userDrawn="1"/>
          </p:nvSpPr>
          <p:spPr>
            <a:xfrm>
              <a:off x="14178391" y="3920000"/>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12" name="Rectangle 11">
              <a:extLst>
                <a:ext uri="{FF2B5EF4-FFF2-40B4-BE49-F238E27FC236}">
                  <a16:creationId xmlns:a16="http://schemas.microsoft.com/office/drawing/2014/main" id="{7E22CBB0-CD3C-3A2D-ED41-7F4D133712B9}"/>
                </a:ext>
              </a:extLst>
            </p:cNvPr>
            <p:cNvSpPr/>
            <p:nvPr userDrawn="1"/>
          </p:nvSpPr>
          <p:spPr>
            <a:xfrm>
              <a:off x="14178391" y="5792522"/>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3" name="Rectangle 12">
              <a:extLst>
                <a:ext uri="{FF2B5EF4-FFF2-40B4-BE49-F238E27FC236}">
                  <a16:creationId xmlns:a16="http://schemas.microsoft.com/office/drawing/2014/main" id="{066DBE65-2917-330B-77E2-EA80BF9CC105}"/>
                </a:ext>
              </a:extLst>
            </p:cNvPr>
            <p:cNvSpPr/>
            <p:nvPr userDrawn="1"/>
          </p:nvSpPr>
          <p:spPr>
            <a:xfrm>
              <a:off x="14178391" y="6559175"/>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cs typeface="Arial" panose="020B0604020202020204" pitchFamily="34" charset="0"/>
                </a:rPr>
                <a:t>TBU</a:t>
              </a:r>
            </a:p>
          </p:txBody>
        </p:sp>
        <p:sp>
          <p:nvSpPr>
            <p:cNvPr id="15" name="Rectangle 14">
              <a:extLst>
                <a:ext uri="{FF2B5EF4-FFF2-40B4-BE49-F238E27FC236}">
                  <a16:creationId xmlns:a16="http://schemas.microsoft.com/office/drawing/2014/main" id="{EB49FE5C-9025-F48A-CABF-328183AECC0F}"/>
                </a:ext>
              </a:extLst>
            </p:cNvPr>
            <p:cNvSpPr/>
            <p:nvPr userDrawn="1"/>
          </p:nvSpPr>
          <p:spPr>
            <a:xfrm>
              <a:off x="14178391" y="6173234"/>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6" name="Rectangle 15">
              <a:extLst>
                <a:ext uri="{FF2B5EF4-FFF2-40B4-BE49-F238E27FC236}">
                  <a16:creationId xmlns:a16="http://schemas.microsoft.com/office/drawing/2014/main" id="{E758F2E5-45E0-8129-35DC-A280B2C3AC2E}"/>
                </a:ext>
              </a:extLst>
            </p:cNvPr>
            <p:cNvSpPr/>
            <p:nvPr userDrawn="1"/>
          </p:nvSpPr>
          <p:spPr>
            <a:xfrm>
              <a:off x="14178391" y="2420256"/>
              <a:ext cx="1188720" cy="274320"/>
            </a:xfrm>
            <a:prstGeom prst="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7" name="Rectangle 16">
              <a:extLst>
                <a:ext uri="{FF2B5EF4-FFF2-40B4-BE49-F238E27FC236}">
                  <a16:creationId xmlns:a16="http://schemas.microsoft.com/office/drawing/2014/main" id="{FA105C62-896F-1ACF-E484-F776E48E0F87}"/>
                </a:ext>
              </a:extLst>
            </p:cNvPr>
            <p:cNvSpPr/>
            <p:nvPr userDrawn="1"/>
          </p:nvSpPr>
          <p:spPr>
            <a:xfrm>
              <a:off x="14178391" y="174566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18" name="Rectangle 17">
              <a:extLst>
                <a:ext uri="{FF2B5EF4-FFF2-40B4-BE49-F238E27FC236}">
                  <a16:creationId xmlns:a16="http://schemas.microsoft.com/office/drawing/2014/main" id="{45059F9F-2B57-0DF3-4574-9385105576E6}"/>
                </a:ext>
              </a:extLst>
            </p:cNvPr>
            <p:cNvSpPr/>
            <p:nvPr userDrawn="1"/>
          </p:nvSpPr>
          <p:spPr>
            <a:xfrm>
              <a:off x="14178391"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19" name="Rectangle 18">
              <a:extLst>
                <a:ext uri="{FF2B5EF4-FFF2-40B4-BE49-F238E27FC236}">
                  <a16:creationId xmlns:a16="http://schemas.microsoft.com/office/drawing/2014/main" id="{AC285578-BB57-1911-EFF6-2B9B754D3A32}"/>
                </a:ext>
              </a:extLst>
            </p:cNvPr>
            <p:cNvSpPr/>
            <p:nvPr userDrawn="1"/>
          </p:nvSpPr>
          <p:spPr>
            <a:xfrm>
              <a:off x="14178391" y="4294936"/>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20" name="Rectangle 19">
              <a:extLst>
                <a:ext uri="{FF2B5EF4-FFF2-40B4-BE49-F238E27FC236}">
                  <a16:creationId xmlns:a16="http://schemas.microsoft.com/office/drawing/2014/main" id="{FCB82F83-DA98-1454-D40D-E33131B81C79}"/>
                </a:ext>
              </a:extLst>
            </p:cNvPr>
            <p:cNvSpPr/>
            <p:nvPr userDrawn="1"/>
          </p:nvSpPr>
          <p:spPr>
            <a:xfrm>
              <a:off x="14178391" y="4669872"/>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21" name="Rectangle 20">
              <a:extLst>
                <a:ext uri="{FF2B5EF4-FFF2-40B4-BE49-F238E27FC236}">
                  <a16:creationId xmlns:a16="http://schemas.microsoft.com/office/drawing/2014/main" id="{7A9CA293-EA6E-AC0A-EC46-7D6BAD489455}"/>
                </a:ext>
              </a:extLst>
            </p:cNvPr>
            <p:cNvSpPr/>
            <p:nvPr userDrawn="1"/>
          </p:nvSpPr>
          <p:spPr>
            <a:xfrm>
              <a:off x="14178391" y="5044810"/>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grpSp>
    </p:spTree>
    <p:extLst>
      <p:ext uri="{BB962C8B-B14F-4D97-AF65-F5344CB8AC3E}">
        <p14:creationId xmlns:p14="http://schemas.microsoft.com/office/powerpoint/2010/main" val="570483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 Column Text Flow">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A4AA658-C1CD-4306-B614-6A4D16E23C63}"/>
              </a:ext>
            </a:extLst>
          </p:cNvPr>
          <p:cNvSpPr>
            <a:spLocks noGrp="1"/>
          </p:cNvSpPr>
          <p:nvPr>
            <p:ph sz="quarter" idx="11" hasCustomPrompt="1"/>
          </p:nvPr>
        </p:nvSpPr>
        <p:spPr>
          <a:xfrm>
            <a:off x="345653" y="1566471"/>
            <a:ext cx="13126294" cy="5231895"/>
          </a:xfrm>
          <a:prstGeom prst="rect">
            <a:avLst/>
          </a:prstGeom>
        </p:spPr>
        <p:txBody>
          <a:bodyPr numCol="2"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(2 Column Flow)</a:t>
            </a:r>
            <a:r>
              <a:rPr lang="en-US" dirty="0"/>
              <a:t>. </a:t>
            </a:r>
          </a:p>
        </p:txBody>
      </p:sp>
      <p:cxnSp>
        <p:nvCxnSpPr>
          <p:cNvPr id="6" name="Straight Connector 5">
            <a:extLst>
              <a:ext uri="{FF2B5EF4-FFF2-40B4-BE49-F238E27FC236}">
                <a16:creationId xmlns:a16="http://schemas.microsoft.com/office/drawing/2014/main" id="{AD62CA1C-2ABE-484F-82AD-51543B1B624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294451-632E-4B9B-8D2A-2215FECF614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48271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Text Flow">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2372397-F2D5-4C3C-AFE6-EAE71E4173A7}"/>
              </a:ext>
            </a:extLst>
          </p:cNvPr>
          <p:cNvSpPr>
            <a:spLocks noGrp="1"/>
          </p:cNvSpPr>
          <p:nvPr>
            <p:ph sz="quarter" idx="12" hasCustomPrompt="1"/>
          </p:nvPr>
        </p:nvSpPr>
        <p:spPr>
          <a:xfrm>
            <a:off x="351167" y="1551482"/>
            <a:ext cx="13146172" cy="5260135"/>
          </a:xfrm>
          <a:prstGeom prst="rect">
            <a:avLst/>
          </a:prstGeom>
        </p:spPr>
        <p:txBody>
          <a:bodyPr numCol="3"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b="1"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(3 Column Flow)</a:t>
            </a:r>
            <a:r>
              <a:rPr lang="en-US" dirty="0"/>
              <a:t>. </a:t>
            </a:r>
          </a:p>
        </p:txBody>
      </p:sp>
      <p:cxnSp>
        <p:nvCxnSpPr>
          <p:cNvPr id="7" name="Straight Connector 6">
            <a:extLst>
              <a:ext uri="{FF2B5EF4-FFF2-40B4-BE49-F238E27FC236}">
                <a16:creationId xmlns:a16="http://schemas.microsoft.com/office/drawing/2014/main" id="{004493D0-F74A-45D1-BF5B-1CD70F72BD9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9F3FDB-D7D3-4378-AF02-20D0342FF45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4003348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9056"/>
            <a:ext cx="13817600" cy="5630255"/>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692974"/>
            <a:ext cx="4299947" cy="5127551"/>
          </a:xfrm>
        </p:spPr>
        <p:txBody>
          <a:bodyPr>
            <a:normAutofit/>
          </a:bodyPr>
          <a:lstStyle>
            <a:lvl1pPr>
              <a:defRPr sz="1000"/>
            </a:lvl1pPr>
          </a:lstStyle>
          <a:p>
            <a:r>
              <a:rPr lang="en-US" dirty="0"/>
              <a:t>Click icon to add picture</a:t>
            </a:r>
          </a:p>
        </p:txBody>
      </p:sp>
      <p:cxnSp>
        <p:nvCxnSpPr>
          <p:cNvPr id="8" name="Straight Connector 7">
            <a:extLst>
              <a:ext uri="{FF2B5EF4-FFF2-40B4-BE49-F238E27FC236}">
                <a16:creationId xmlns:a16="http://schemas.microsoft.com/office/drawing/2014/main" id="{B95A1019-9058-44B5-9806-A3CC3FF6BC23}"/>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ED23F91-81D2-469D-B386-21EC37CBF76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148745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1562"/>
            <a:ext cx="13817600" cy="563775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827884"/>
            <a:ext cx="4299947" cy="3921125"/>
          </a:xfrm>
        </p:spPr>
        <p:txBody>
          <a:bodyPr/>
          <a:lstStyle/>
          <a:p>
            <a:r>
              <a:rPr lang="en-US" dirty="0"/>
              <a:t>Click icon to add picture</a:t>
            </a:r>
          </a:p>
        </p:txBody>
      </p:sp>
      <p:sp>
        <p:nvSpPr>
          <p:cNvPr id="7" name="Content Placeholder 6">
            <a:extLst>
              <a:ext uri="{FF2B5EF4-FFF2-40B4-BE49-F238E27FC236}">
                <a16:creationId xmlns:a16="http://schemas.microsoft.com/office/drawing/2014/main" id="{DC8CB4EE-D5BE-4494-8544-00C1DAAF528F}"/>
              </a:ext>
            </a:extLst>
          </p:cNvPr>
          <p:cNvSpPr>
            <a:spLocks noGrp="1"/>
          </p:cNvSpPr>
          <p:nvPr>
            <p:ph sz="quarter" idx="12"/>
          </p:nvPr>
        </p:nvSpPr>
        <p:spPr>
          <a:xfrm>
            <a:off x="4906963" y="1828330"/>
            <a:ext cx="8439150" cy="4630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FF6E399-0FBF-4DB8-B155-8C3F695D361C}"/>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C6D43DD-BE89-48A5-98DC-C085A6B4ACD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01082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Backdrop">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46552"/>
            <a:ext cx="13817600" cy="562276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0FE5AE1-F3E8-4BBC-B6FB-B4991A7595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70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o Backdrop | Plain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5EEC69-051C-4F07-9409-D955E5A86A05}"/>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46251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 SubText Pullout 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A1E6F4D-7B14-F865-ED4D-0C5A84C745D2}"/>
              </a:ext>
            </a:extLst>
          </p:cNvPr>
          <p:cNvSpPr>
            <a:spLocks noGrp="1"/>
          </p:cNvSpPr>
          <p:nvPr>
            <p:ph type="title" hasCustomPrompt="1"/>
          </p:nvPr>
        </p:nvSpPr>
        <p:spPr>
          <a:xfrm>
            <a:off x="285151" y="418353"/>
            <a:ext cx="13234683" cy="442260"/>
          </a:xfrm>
          <a:prstGeom prst="rect">
            <a:avLst/>
          </a:prstGeom>
        </p:spPr>
        <p:txBody>
          <a:bodyPr lIns="0" rIns="0">
            <a:noAutofit/>
          </a:bodyPr>
          <a:lstStyle>
            <a:lvl1pPr algn="l">
              <a:defRPr sz="2000" baseline="0">
                <a:solidFill>
                  <a:srgbClr val="4C7A59"/>
                </a:solidFill>
                <a:latin typeface="Arial"/>
                <a:cs typeface="Arial"/>
              </a:defRPr>
            </a:lvl1pPr>
          </a:lstStyle>
          <a:p>
            <a:pPr marL="0" lvl="0" indent="0" defTabSz="665627">
              <a:spcBef>
                <a:spcPts val="728"/>
              </a:spcBef>
              <a:buFont typeface="Arial" panose="020B0604020202020204" pitchFamily="34" charset="0"/>
            </a:pPr>
            <a:r>
              <a:rPr lang="en-US" dirty="0"/>
              <a:t>TABLE OF CONTENTS</a:t>
            </a:r>
          </a:p>
        </p:txBody>
      </p:sp>
      <p:cxnSp>
        <p:nvCxnSpPr>
          <p:cNvPr id="5" name="Straight Connector 4">
            <a:extLst>
              <a:ext uri="{FF2B5EF4-FFF2-40B4-BE49-F238E27FC236}">
                <a16:creationId xmlns:a16="http://schemas.microsoft.com/office/drawing/2014/main" id="{0B649EED-73E8-9DBC-2630-B92158D1B946}"/>
              </a:ext>
            </a:extLst>
          </p:cNvPr>
          <p:cNvCxnSpPr>
            <a:cxnSpLocks/>
          </p:cNvCxnSpPr>
          <p:nvPr userDrawn="1"/>
        </p:nvCxnSpPr>
        <p:spPr>
          <a:xfrm>
            <a:off x="285151" y="914407"/>
            <a:ext cx="13234683" cy="0"/>
          </a:xfrm>
          <a:prstGeom prst="line">
            <a:avLst/>
          </a:prstGeom>
          <a:ln w="12700">
            <a:solidFill>
              <a:srgbClr val="6E7A84"/>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01D231A-0667-50DE-6873-B3DA904E8FC3}"/>
              </a:ext>
            </a:extLst>
          </p:cNvPr>
          <p:cNvGrpSpPr/>
          <p:nvPr userDrawn="1"/>
        </p:nvGrpSpPr>
        <p:grpSpPr>
          <a:xfrm>
            <a:off x="13991918" y="0"/>
            <a:ext cx="1561672" cy="7772400"/>
            <a:chOff x="13991918" y="0"/>
            <a:chExt cx="1561672" cy="7772400"/>
          </a:xfrm>
        </p:grpSpPr>
        <p:sp>
          <p:nvSpPr>
            <p:cNvPr id="3" name="Rectangle 2">
              <a:extLst>
                <a:ext uri="{FF2B5EF4-FFF2-40B4-BE49-F238E27FC236}">
                  <a16:creationId xmlns:a16="http://schemas.microsoft.com/office/drawing/2014/main" id="{DA8E09EE-2A16-F43C-4AAA-E0FBAA96EECF}"/>
                </a:ext>
              </a:extLst>
            </p:cNvPr>
            <p:cNvSpPr/>
            <p:nvPr userDrawn="1"/>
          </p:nvSpPr>
          <p:spPr>
            <a:xfrm>
              <a:off x="13991918" y="0"/>
              <a:ext cx="1561672" cy="7772400"/>
            </a:xfrm>
            <a:prstGeom prst="rect">
              <a:avLst/>
            </a:prstGeom>
            <a:solidFill>
              <a:schemeClr val="accent6">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Client Colors</a:t>
              </a:r>
            </a:p>
          </p:txBody>
        </p:sp>
        <p:sp>
          <p:nvSpPr>
            <p:cNvPr id="6" name="Rectangle 5">
              <a:extLst>
                <a:ext uri="{FF2B5EF4-FFF2-40B4-BE49-F238E27FC236}">
                  <a16:creationId xmlns:a16="http://schemas.microsoft.com/office/drawing/2014/main" id="{3204B008-2C62-3E2E-28CF-557E989BC57B}"/>
                </a:ext>
              </a:extLst>
            </p:cNvPr>
            <p:cNvSpPr/>
            <p:nvPr userDrawn="1"/>
          </p:nvSpPr>
          <p:spPr>
            <a:xfrm>
              <a:off x="14178391" y="2795192"/>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7" name="Rectangle 6">
              <a:extLst>
                <a:ext uri="{FF2B5EF4-FFF2-40B4-BE49-F238E27FC236}">
                  <a16:creationId xmlns:a16="http://schemas.microsoft.com/office/drawing/2014/main" id="{F3DE350D-139C-5AA1-8C59-3A5B0C4A609E}"/>
                </a:ext>
              </a:extLst>
            </p:cNvPr>
            <p:cNvSpPr/>
            <p:nvPr userDrawn="1"/>
          </p:nvSpPr>
          <p:spPr>
            <a:xfrm>
              <a:off x="14178391" y="3170128"/>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8" name="Rectangle 7">
              <a:extLst>
                <a:ext uri="{FF2B5EF4-FFF2-40B4-BE49-F238E27FC236}">
                  <a16:creationId xmlns:a16="http://schemas.microsoft.com/office/drawing/2014/main" id="{6CBE77EE-0EF2-E1B4-5698-678C5EB414DA}"/>
                </a:ext>
              </a:extLst>
            </p:cNvPr>
            <p:cNvSpPr/>
            <p:nvPr userDrawn="1"/>
          </p:nvSpPr>
          <p:spPr>
            <a:xfrm>
              <a:off x="14178391" y="3545064"/>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9" name="Rectangle 8">
              <a:extLst>
                <a:ext uri="{FF2B5EF4-FFF2-40B4-BE49-F238E27FC236}">
                  <a16:creationId xmlns:a16="http://schemas.microsoft.com/office/drawing/2014/main" id="{3D9764DA-78A6-A712-5D50-19143E00CFB2}"/>
                </a:ext>
              </a:extLst>
            </p:cNvPr>
            <p:cNvSpPr/>
            <p:nvPr userDrawn="1"/>
          </p:nvSpPr>
          <p:spPr>
            <a:xfrm>
              <a:off x="14178391" y="3920000"/>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10" name="Rectangle 9">
              <a:extLst>
                <a:ext uri="{FF2B5EF4-FFF2-40B4-BE49-F238E27FC236}">
                  <a16:creationId xmlns:a16="http://schemas.microsoft.com/office/drawing/2014/main" id="{599FF02B-AFB8-7675-C6B6-9074AB706EB3}"/>
                </a:ext>
              </a:extLst>
            </p:cNvPr>
            <p:cNvSpPr/>
            <p:nvPr userDrawn="1"/>
          </p:nvSpPr>
          <p:spPr>
            <a:xfrm>
              <a:off x="14178391" y="5792522"/>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1" name="Rectangle 10">
              <a:extLst>
                <a:ext uri="{FF2B5EF4-FFF2-40B4-BE49-F238E27FC236}">
                  <a16:creationId xmlns:a16="http://schemas.microsoft.com/office/drawing/2014/main" id="{29FF96A5-5D4E-C4EF-62B7-EA4ED4DCD870}"/>
                </a:ext>
              </a:extLst>
            </p:cNvPr>
            <p:cNvSpPr/>
            <p:nvPr userDrawn="1"/>
          </p:nvSpPr>
          <p:spPr>
            <a:xfrm>
              <a:off x="14178391" y="6559175"/>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cs typeface="Arial" panose="020B0604020202020204" pitchFamily="34" charset="0"/>
                </a:rPr>
                <a:t>TBU</a:t>
              </a:r>
            </a:p>
          </p:txBody>
        </p:sp>
        <p:sp>
          <p:nvSpPr>
            <p:cNvPr id="12" name="Rectangle 11">
              <a:extLst>
                <a:ext uri="{FF2B5EF4-FFF2-40B4-BE49-F238E27FC236}">
                  <a16:creationId xmlns:a16="http://schemas.microsoft.com/office/drawing/2014/main" id="{302D8779-D77F-C932-6E80-35E4CE44C47C}"/>
                </a:ext>
              </a:extLst>
            </p:cNvPr>
            <p:cNvSpPr/>
            <p:nvPr userDrawn="1"/>
          </p:nvSpPr>
          <p:spPr>
            <a:xfrm>
              <a:off x="14178391" y="6173234"/>
              <a:ext cx="1188720" cy="274320"/>
            </a:xfrm>
            <a:prstGeom prst="rect">
              <a:avLst/>
            </a:prstGeom>
            <a:solidFill>
              <a:schemeClr val="tx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a:t>
              </a:r>
            </a:p>
          </p:txBody>
        </p:sp>
        <p:sp>
          <p:nvSpPr>
            <p:cNvPr id="13" name="Rectangle 12">
              <a:extLst>
                <a:ext uri="{FF2B5EF4-FFF2-40B4-BE49-F238E27FC236}">
                  <a16:creationId xmlns:a16="http://schemas.microsoft.com/office/drawing/2014/main" id="{A0769947-5EF8-6DFF-43D2-229FC17991EE}"/>
                </a:ext>
              </a:extLst>
            </p:cNvPr>
            <p:cNvSpPr/>
            <p:nvPr userDrawn="1"/>
          </p:nvSpPr>
          <p:spPr>
            <a:xfrm>
              <a:off x="14178391" y="2420256"/>
              <a:ext cx="1188720" cy="274320"/>
            </a:xfrm>
            <a:prstGeom prst="rect">
              <a:avLst/>
            </a:prstGeom>
            <a:solidFill>
              <a:schemeClr val="accent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4" name="Rectangle 13">
              <a:extLst>
                <a:ext uri="{FF2B5EF4-FFF2-40B4-BE49-F238E27FC236}">
                  <a16:creationId xmlns:a16="http://schemas.microsoft.com/office/drawing/2014/main" id="{102930A7-5F42-CACA-1F46-35D2930C9E9F}"/>
                </a:ext>
              </a:extLst>
            </p:cNvPr>
            <p:cNvSpPr/>
            <p:nvPr userDrawn="1"/>
          </p:nvSpPr>
          <p:spPr>
            <a:xfrm>
              <a:off x="14178391" y="174566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15" name="Rectangle 14">
              <a:extLst>
                <a:ext uri="{FF2B5EF4-FFF2-40B4-BE49-F238E27FC236}">
                  <a16:creationId xmlns:a16="http://schemas.microsoft.com/office/drawing/2014/main" id="{C9500F09-50B7-0574-A13F-18EE7757B2CF}"/>
                </a:ext>
              </a:extLst>
            </p:cNvPr>
            <p:cNvSpPr/>
            <p:nvPr userDrawn="1"/>
          </p:nvSpPr>
          <p:spPr>
            <a:xfrm>
              <a:off x="14178391"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16" name="Rectangle 15">
              <a:extLst>
                <a:ext uri="{FF2B5EF4-FFF2-40B4-BE49-F238E27FC236}">
                  <a16:creationId xmlns:a16="http://schemas.microsoft.com/office/drawing/2014/main" id="{2D6058E4-F265-DB96-B135-0798516400CF}"/>
                </a:ext>
              </a:extLst>
            </p:cNvPr>
            <p:cNvSpPr/>
            <p:nvPr userDrawn="1"/>
          </p:nvSpPr>
          <p:spPr>
            <a:xfrm>
              <a:off x="14178391" y="4294936"/>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17" name="Rectangle 16">
              <a:extLst>
                <a:ext uri="{FF2B5EF4-FFF2-40B4-BE49-F238E27FC236}">
                  <a16:creationId xmlns:a16="http://schemas.microsoft.com/office/drawing/2014/main" id="{9A2304F9-0FE6-42A6-296B-312204B210D8}"/>
                </a:ext>
              </a:extLst>
            </p:cNvPr>
            <p:cNvSpPr/>
            <p:nvPr userDrawn="1"/>
          </p:nvSpPr>
          <p:spPr>
            <a:xfrm>
              <a:off x="14178391" y="4669872"/>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18" name="Rectangle 17">
              <a:extLst>
                <a:ext uri="{FF2B5EF4-FFF2-40B4-BE49-F238E27FC236}">
                  <a16:creationId xmlns:a16="http://schemas.microsoft.com/office/drawing/2014/main" id="{FC66EA4F-4027-F9C6-02BC-A351A43B3C2A}"/>
                </a:ext>
              </a:extLst>
            </p:cNvPr>
            <p:cNvSpPr/>
            <p:nvPr userDrawn="1"/>
          </p:nvSpPr>
          <p:spPr>
            <a:xfrm>
              <a:off x="14178391" y="5044810"/>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grpSp>
    </p:spTree>
    <p:extLst>
      <p:ext uri="{BB962C8B-B14F-4D97-AF65-F5344CB8AC3E}">
        <p14:creationId xmlns:p14="http://schemas.microsoft.com/office/powerpoint/2010/main" val="198555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57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ASE STUDY OR WORKSHOP START">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EBE7F-F9A6-48AE-9A81-6CBE61F3BD35}"/>
              </a:ext>
            </a:extLst>
          </p:cNvPr>
          <p:cNvSpPr/>
          <p:nvPr/>
        </p:nvSpPr>
        <p:spPr>
          <a:xfrm>
            <a:off x="841968" y="2"/>
            <a:ext cx="4843608" cy="1186004"/>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0" name="Rectangle 9">
            <a:extLst>
              <a:ext uri="{FF2B5EF4-FFF2-40B4-BE49-F238E27FC236}">
                <a16:creationId xmlns:a16="http://schemas.microsoft.com/office/drawing/2014/main" id="{166D1C29-FC3C-4B8B-A30C-B5E0DD2181CF}"/>
              </a:ext>
            </a:extLst>
          </p:cNvPr>
          <p:cNvSpPr/>
          <p:nvPr/>
        </p:nvSpPr>
        <p:spPr>
          <a:xfrm>
            <a:off x="0" y="0"/>
            <a:ext cx="837731" cy="11860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1176953"/>
            <a:ext cx="5685576" cy="5911912"/>
          </a:xfrm>
          <a:prstGeom prst="rect">
            <a:avLst/>
          </a:prstGeom>
        </p:spPr>
        <p:txBody>
          <a:bodyPr/>
          <a:lstStyle>
            <a:lvl1pPr>
              <a:defRPr sz="2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4" name="Text Placeholder 3">
            <a:extLst>
              <a:ext uri="{FF2B5EF4-FFF2-40B4-BE49-F238E27FC236}">
                <a16:creationId xmlns:a16="http://schemas.microsoft.com/office/drawing/2014/main" id="{4AC14092-C250-4BDB-90DB-8BDB78424BF0}"/>
              </a:ext>
            </a:extLst>
          </p:cNvPr>
          <p:cNvSpPr>
            <a:spLocks noGrp="1"/>
          </p:cNvSpPr>
          <p:nvPr>
            <p:ph type="body" sz="quarter" idx="14" hasCustomPrompt="1"/>
          </p:nvPr>
        </p:nvSpPr>
        <p:spPr>
          <a:xfrm>
            <a:off x="1041144" y="226339"/>
            <a:ext cx="4499572" cy="823865"/>
          </a:xfrm>
          <a:prstGeom prst="rect">
            <a:avLst/>
          </a:prstGeom>
          <a:noFill/>
        </p:spPr>
        <p:txBody>
          <a:bodyPr/>
          <a:lstStyle>
            <a:lvl1pPr marL="0" indent="0" algn="l">
              <a:buFontTx/>
              <a:buNone/>
              <a:defRPr>
                <a:solidFill>
                  <a:schemeClr val="bg1"/>
                </a:solidFill>
                <a:latin typeface="+mj-lt"/>
              </a:defRPr>
            </a:lvl1pPr>
            <a:lvl2pPr marL="457231" indent="0">
              <a:buFontTx/>
              <a:buNone/>
              <a:defRPr>
                <a:latin typeface="+mj-lt"/>
              </a:defRPr>
            </a:lvl2pPr>
            <a:lvl3pPr marL="914463" indent="0">
              <a:buFontTx/>
              <a:buNone/>
              <a:defRPr>
                <a:latin typeface="+mj-lt"/>
              </a:defRPr>
            </a:lvl3pPr>
            <a:lvl4pPr marL="1371696" indent="0">
              <a:buFontTx/>
              <a:buNone/>
              <a:defRPr>
                <a:latin typeface="+mj-lt"/>
              </a:defRPr>
            </a:lvl4pPr>
            <a:lvl5pPr marL="1828928" indent="0">
              <a:buFontTx/>
              <a:buNone/>
              <a:defRPr>
                <a:latin typeface="+mj-lt"/>
              </a:defRPr>
            </a:lvl5pPr>
          </a:lstStyle>
          <a:p>
            <a:pPr lvl="0"/>
            <a:r>
              <a:rPr lang="en-US" dirty="0"/>
              <a:t>Enter Title here</a:t>
            </a:r>
          </a:p>
        </p:txBody>
      </p:sp>
      <p:sp>
        <p:nvSpPr>
          <p:cNvPr id="9" name="Text Placeholder 7">
            <a:extLst>
              <a:ext uri="{FF2B5EF4-FFF2-40B4-BE49-F238E27FC236}">
                <a16:creationId xmlns:a16="http://schemas.microsoft.com/office/drawing/2014/main" id="{D77CC1CD-02CA-4F96-BB0F-38388F16A5E5}"/>
              </a:ext>
            </a:extLst>
          </p:cNvPr>
          <p:cNvSpPr>
            <a:spLocks noGrp="1"/>
          </p:cNvSpPr>
          <p:nvPr>
            <p:ph type="body" sz="quarter" idx="15"/>
          </p:nvPr>
        </p:nvSpPr>
        <p:spPr>
          <a:xfrm>
            <a:off x="5893806" y="1176953"/>
            <a:ext cx="7831247" cy="5893805"/>
          </a:xfrm>
          <a:prstGeom prst="rect">
            <a:avLst/>
          </a:prstGeom>
        </p:spPr>
        <p:txBody>
          <a:bodyPr/>
          <a:lstStyle>
            <a:lvl1pPr>
              <a:defRPr sz="2400">
                <a:latin typeface="+mj-lt"/>
              </a:defRPr>
            </a:lvl1pPr>
            <a:lvl2pPr marL="565825" indent="-188608">
              <a:buFont typeface="Arial" panose="020B0604020202020204" pitchFamily="34" charset="0"/>
              <a:buChar char="-"/>
              <a:defRPr>
                <a:latin typeface="+mj-lt"/>
              </a:defRPr>
            </a:lvl2pPr>
            <a:lvl3pPr marL="943040" indent="-188608">
              <a:buFont typeface="Arial" panose="020B0604020202020204" pitchFamily="34" charset="0"/>
              <a:buChar char="•"/>
              <a:defRPr>
                <a:latin typeface="+mj-lt"/>
              </a:defRPr>
            </a:lvl3pPr>
            <a:lvl4pPr marL="1320257" indent="-188608">
              <a:buFont typeface="Courier New" panose="02070309020205020404" pitchFamily="49" charset="0"/>
              <a:buChar char="o"/>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64C9544-F365-411E-B2B5-4475D31CF5B6}"/>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12" name="Slide Number Placeholder 1">
            <a:extLst>
              <a:ext uri="{FF2B5EF4-FFF2-40B4-BE49-F238E27FC236}">
                <a16:creationId xmlns:a16="http://schemas.microsoft.com/office/drawing/2014/main" id="{D9EF73D7-53C9-4AE2-A607-CA2F93028256}"/>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18E93187-EFB6-49AE-B3DE-8067503B534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8183110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r Bullets">
    <p:spTree>
      <p:nvGrpSpPr>
        <p:cNvPr id="1" name=""/>
        <p:cNvGrpSpPr/>
        <p:nvPr/>
      </p:nvGrpSpPr>
      <p:grpSpPr>
        <a:xfrm>
          <a:off x="0" y="0"/>
          <a:ext cx="0" cy="0"/>
          <a:chOff x="0" y="0"/>
          <a:chExt cx="0" cy="0"/>
        </a:xfrm>
      </p:grpSpPr>
      <p:sp>
        <p:nvSpPr>
          <p:cNvPr id="40" name="Text Placeholder 2"/>
          <p:cNvSpPr>
            <a:spLocks noGrp="1"/>
          </p:cNvSpPr>
          <p:nvPr>
            <p:ph idx="1"/>
          </p:nvPr>
        </p:nvSpPr>
        <p:spPr>
          <a:xfrm>
            <a:off x="361067" y="1477617"/>
            <a:ext cx="13096378" cy="5522943"/>
          </a:xfrm>
          <a:prstGeom prst="rect">
            <a:avLst/>
          </a:prstGeom>
        </p:spPr>
        <p:txBody>
          <a:bodyPr vert="horz" lIns="91440" tIns="45720" rIns="91440" bIns="45720" rtlCol="0">
            <a:normAutofit/>
          </a:bodyPr>
          <a:lstStyle>
            <a:lvl1pPr>
              <a:spcAft>
                <a:spcPts val="990"/>
              </a:spcAft>
              <a:defRPr>
                <a:latin typeface="Source Serif Pro" panose="02040603050405020204" pitchFamily="18" charset="0"/>
                <a:ea typeface="Source Serif Pro" panose="02040603050405020204" pitchFamily="18" charset="0"/>
              </a:defRPr>
            </a:lvl1pPr>
            <a:lvl2pPr>
              <a:spcAft>
                <a:spcPts val="990"/>
              </a:spcAft>
              <a:defRPr>
                <a:latin typeface="Source Serif Pro" panose="02040603050405020204" pitchFamily="18" charset="0"/>
                <a:ea typeface="Source Serif Pro" panose="02040603050405020204" pitchFamily="18" charset="0"/>
              </a:defRPr>
            </a:lvl2pPr>
            <a:lvl3pPr>
              <a:spcAft>
                <a:spcPts val="990"/>
              </a:spcAft>
              <a:defRPr>
                <a:latin typeface="Source Serif Pro" panose="02040603050405020204" pitchFamily="18" charset="0"/>
                <a:ea typeface="Source Serif Pro" panose="02040603050405020204" pitchFamily="18" charset="0"/>
              </a:defRPr>
            </a:lvl3pPr>
            <a:lvl4pPr>
              <a:spcAft>
                <a:spcPts val="990"/>
              </a:spcAft>
              <a:defRPr>
                <a:latin typeface="Source Serif Pro" panose="02040603050405020204" pitchFamily="18" charset="0"/>
                <a:ea typeface="Source Serif Pro" panose="02040603050405020204" pitchFamily="18" charset="0"/>
              </a:defRPr>
            </a:lvl4pPr>
            <a:lvl5pPr>
              <a:spcAft>
                <a:spcPts val="990"/>
              </a:spcAft>
              <a:defRPr>
                <a:latin typeface="Source Serif Pro" panose="02040603050405020204" pitchFamily="18" charset="0"/>
                <a:ea typeface="Source Serif Pro" panose="0204060305040502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7DAF46-BA2F-457F-94F6-BD1FC57CE976}"/>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63356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14355"/>
      </p:ext>
    </p:extLst>
  </p:cSld>
  <p:clrMap bg1="lt1" tx1="dk1" bg2="lt2" tx2="dk2" accent1="accent1" accent2="accent2" accent3="accent3" accent4="accent4" accent5="accent5" accent6="accent6" hlink="hlink" folHlink="folHlink"/>
  <p:sldLayoutIdLst>
    <p:sldLayoutId id="2147483939" r:id="rId1"/>
    <p:sldLayoutId id="2147483956" r:id="rId2"/>
    <p:sldLayoutId id="2147483878" r:id="rId3"/>
    <p:sldLayoutId id="2147483881" r:id="rId4"/>
    <p:sldLayoutId id="2147483955" r:id="rId5"/>
  </p:sldLayoutIdLst>
  <p:hf sldNum="0" hdr="0" dt="0"/>
  <p:txStyles>
    <p:titleStyle>
      <a:lvl1pPr algn="l" defTabSz="914463"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616" indent="-228616" algn="l" defTabSz="9144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7" indent="-228616" algn="l" defTabSz="9144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9" indent="-228616" algn="l" defTabSz="914463"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1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44"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76"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07"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39"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3" rtl="0" eaLnBrk="1" latinLnBrk="0" hangingPunct="1">
        <a:defRPr sz="1800" kern="1200">
          <a:solidFill>
            <a:schemeClr val="tx1"/>
          </a:solidFill>
          <a:latin typeface="+mn-lt"/>
          <a:ea typeface="+mn-ea"/>
          <a:cs typeface="+mn-cs"/>
        </a:defRPr>
      </a:lvl1pPr>
      <a:lvl2pPr marL="457232" algn="l" defTabSz="914463" rtl="0" eaLnBrk="1" latinLnBrk="0" hangingPunct="1">
        <a:defRPr sz="1800" kern="1200">
          <a:solidFill>
            <a:schemeClr val="tx1"/>
          </a:solidFill>
          <a:latin typeface="+mn-lt"/>
          <a:ea typeface="+mn-ea"/>
          <a:cs typeface="+mn-cs"/>
        </a:defRPr>
      </a:lvl2pPr>
      <a:lvl3pPr marL="914463" algn="l" defTabSz="914463" rtl="0" eaLnBrk="1" latinLnBrk="0" hangingPunct="1">
        <a:defRPr sz="1800" kern="1200">
          <a:solidFill>
            <a:schemeClr val="tx1"/>
          </a:solidFill>
          <a:latin typeface="+mn-lt"/>
          <a:ea typeface="+mn-ea"/>
          <a:cs typeface="+mn-cs"/>
        </a:defRPr>
      </a:lvl3pPr>
      <a:lvl4pPr marL="1371696" algn="l" defTabSz="914463" rtl="0" eaLnBrk="1" latinLnBrk="0" hangingPunct="1">
        <a:defRPr sz="1800" kern="1200">
          <a:solidFill>
            <a:schemeClr val="tx1"/>
          </a:solidFill>
          <a:latin typeface="+mn-lt"/>
          <a:ea typeface="+mn-ea"/>
          <a:cs typeface="+mn-cs"/>
        </a:defRPr>
      </a:lvl4pPr>
      <a:lvl5pPr marL="1828928" algn="l" defTabSz="914463" rtl="0" eaLnBrk="1" latinLnBrk="0" hangingPunct="1">
        <a:defRPr sz="1800" kern="1200">
          <a:solidFill>
            <a:schemeClr val="tx1"/>
          </a:solidFill>
          <a:latin typeface="+mn-lt"/>
          <a:ea typeface="+mn-ea"/>
          <a:cs typeface="+mn-cs"/>
        </a:defRPr>
      </a:lvl5pPr>
      <a:lvl6pPr marL="2286160" algn="l" defTabSz="914463" rtl="0" eaLnBrk="1" latinLnBrk="0" hangingPunct="1">
        <a:defRPr sz="1800" kern="1200">
          <a:solidFill>
            <a:schemeClr val="tx1"/>
          </a:solidFill>
          <a:latin typeface="+mn-lt"/>
          <a:ea typeface="+mn-ea"/>
          <a:cs typeface="+mn-cs"/>
        </a:defRPr>
      </a:lvl6pPr>
      <a:lvl7pPr marL="2743391" algn="l" defTabSz="914463" rtl="0" eaLnBrk="1" latinLnBrk="0" hangingPunct="1">
        <a:defRPr sz="1800" kern="1200">
          <a:solidFill>
            <a:schemeClr val="tx1"/>
          </a:solidFill>
          <a:latin typeface="+mn-lt"/>
          <a:ea typeface="+mn-ea"/>
          <a:cs typeface="+mn-cs"/>
        </a:defRPr>
      </a:lvl7pPr>
      <a:lvl8pPr marL="3200625" algn="l" defTabSz="914463" rtl="0" eaLnBrk="1" latinLnBrk="0" hangingPunct="1">
        <a:defRPr sz="1800" kern="1200">
          <a:solidFill>
            <a:schemeClr val="tx1"/>
          </a:solidFill>
          <a:latin typeface="+mn-lt"/>
          <a:ea typeface="+mn-ea"/>
          <a:cs typeface="+mn-cs"/>
        </a:defRPr>
      </a:lvl8pPr>
      <a:lvl9pPr marL="3657855" algn="l" defTabSz="9144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540" y="1535723"/>
            <a:ext cx="13218905" cy="5372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62065DB9-BA19-4D65-99ED-BA3C48388DF8}"/>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
        <p:nvSpPr>
          <p:cNvPr id="7" name="Rectangle 6">
            <a:extLst>
              <a:ext uri="{FF2B5EF4-FFF2-40B4-BE49-F238E27FC236}">
                <a16:creationId xmlns:a16="http://schemas.microsoft.com/office/drawing/2014/main" id="{62EFE10A-350A-59B5-0225-43FB717EBA78}"/>
              </a:ext>
            </a:extLst>
          </p:cNvPr>
          <p:cNvSpPr/>
          <p:nvPr userDrawn="1"/>
        </p:nvSpPr>
        <p:spPr>
          <a:xfrm>
            <a:off x="13135616" y="7246140"/>
            <a:ext cx="451801" cy="44805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9" name="Slide Number Placeholder 1">
            <a:extLst>
              <a:ext uri="{FF2B5EF4-FFF2-40B4-BE49-F238E27FC236}">
                <a16:creationId xmlns:a16="http://schemas.microsoft.com/office/drawing/2014/main" id="{13EF03ED-FCFD-1562-C29C-BA653C38D09D}"/>
              </a:ext>
            </a:extLst>
          </p:cNvPr>
          <p:cNvSpPr txBox="1">
            <a:spLocks/>
          </p:cNvSpPr>
          <p:nvPr userDrawn="1"/>
        </p:nvSpPr>
        <p:spPr>
          <a:xfrm>
            <a:off x="13081736" y="7316866"/>
            <a:ext cx="559560" cy="306605"/>
          </a:xfrm>
          <a:prstGeom prst="rect">
            <a:avLst/>
          </a:prstGeom>
        </p:spPr>
        <p:txBody>
          <a:bodyPr vert="horz" lIns="66563" tIns="33281" rIns="66563" bIns="33281"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F433B349-2B7D-21DE-09C1-978A4FF37674}"/>
              </a:ext>
            </a:extLst>
          </p:cNvPr>
          <p:cNvSpPr txBox="1"/>
          <p:nvPr userDrawn="1"/>
        </p:nvSpPr>
        <p:spPr>
          <a:xfrm>
            <a:off x="11005665" y="7361705"/>
            <a:ext cx="2052273" cy="216927"/>
          </a:xfrm>
          <a:prstGeom prst="rect">
            <a:avLst/>
          </a:prstGeom>
        </p:spPr>
        <p:txBody>
          <a:bodyPr wrap="square" rtlCol="0">
            <a:noAutofit/>
          </a:bodyPr>
          <a:lstStyle/>
          <a:p>
            <a:pPr algn="r"/>
            <a:r>
              <a:rPr lang="en-US" sz="800" dirty="0">
                <a:solidFill>
                  <a:srgbClr val="6E7A84"/>
                </a:solidFill>
                <a:latin typeface="Public Sans SemiBold" pitchFamily="2" charset="0"/>
              </a:rPr>
              <a:t>© FMI Capital Advisors</a:t>
            </a:r>
          </a:p>
        </p:txBody>
      </p:sp>
    </p:spTree>
    <p:extLst>
      <p:ext uri="{BB962C8B-B14F-4D97-AF65-F5344CB8AC3E}">
        <p14:creationId xmlns:p14="http://schemas.microsoft.com/office/powerpoint/2010/main" val="337804587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879" r:id="rId3"/>
    <p:sldLayoutId id="2147483880" r:id="rId4"/>
    <p:sldLayoutId id="2147483901" r:id="rId5"/>
    <p:sldLayoutId id="2147483902" r:id="rId6"/>
    <p:sldLayoutId id="2147483927"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54" r:id="rId18"/>
    <p:sldLayoutId id="2147483957" r:id="rId19"/>
    <p:sldLayoutId id="2147483979" r:id="rId20"/>
    <p:sldLayoutId id="2147483980" r:id="rId21"/>
  </p:sldLayoutIdLst>
  <p:hf sldNum="0" hdr="0" dt="0"/>
  <p:txStyles>
    <p:title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p:titleStyle>
    <p:body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433" rtl="0" eaLnBrk="1" latinLnBrk="0" hangingPunct="1">
        <a:defRPr sz="1485" kern="1200">
          <a:solidFill>
            <a:schemeClr val="tx1"/>
          </a:solidFill>
          <a:latin typeface="+mn-lt"/>
          <a:ea typeface="+mn-ea"/>
          <a:cs typeface="+mn-cs"/>
        </a:defRPr>
      </a:lvl1pPr>
      <a:lvl2pPr marL="377216" algn="l" defTabSz="754433" rtl="0" eaLnBrk="1" latinLnBrk="0" hangingPunct="1">
        <a:defRPr sz="1485" kern="1200">
          <a:solidFill>
            <a:schemeClr val="tx1"/>
          </a:solidFill>
          <a:latin typeface="+mn-lt"/>
          <a:ea typeface="+mn-ea"/>
          <a:cs typeface="+mn-cs"/>
        </a:defRPr>
      </a:lvl2pPr>
      <a:lvl3pPr marL="754433" algn="l" defTabSz="754433" rtl="0" eaLnBrk="1" latinLnBrk="0" hangingPunct="1">
        <a:defRPr sz="1485" kern="1200">
          <a:solidFill>
            <a:schemeClr val="tx1"/>
          </a:solidFill>
          <a:latin typeface="+mn-lt"/>
          <a:ea typeface="+mn-ea"/>
          <a:cs typeface="+mn-cs"/>
        </a:defRPr>
      </a:lvl3pPr>
      <a:lvl4pPr marL="1131649" algn="l" defTabSz="754433" rtl="0" eaLnBrk="1" latinLnBrk="0" hangingPunct="1">
        <a:defRPr sz="1485" kern="1200">
          <a:solidFill>
            <a:schemeClr val="tx1"/>
          </a:solidFill>
          <a:latin typeface="+mn-lt"/>
          <a:ea typeface="+mn-ea"/>
          <a:cs typeface="+mn-cs"/>
        </a:defRPr>
      </a:lvl4pPr>
      <a:lvl5pPr marL="1508865" algn="l" defTabSz="754433" rtl="0" eaLnBrk="1" latinLnBrk="0" hangingPunct="1">
        <a:defRPr sz="1485" kern="1200">
          <a:solidFill>
            <a:schemeClr val="tx1"/>
          </a:solidFill>
          <a:latin typeface="+mn-lt"/>
          <a:ea typeface="+mn-ea"/>
          <a:cs typeface="+mn-cs"/>
        </a:defRPr>
      </a:lvl5pPr>
      <a:lvl6pPr marL="1886081" algn="l" defTabSz="754433" rtl="0" eaLnBrk="1" latinLnBrk="0" hangingPunct="1">
        <a:defRPr sz="1485" kern="1200">
          <a:solidFill>
            <a:schemeClr val="tx1"/>
          </a:solidFill>
          <a:latin typeface="+mn-lt"/>
          <a:ea typeface="+mn-ea"/>
          <a:cs typeface="+mn-cs"/>
        </a:defRPr>
      </a:lvl6pPr>
      <a:lvl7pPr marL="2263298" algn="l" defTabSz="754433" rtl="0" eaLnBrk="1" latinLnBrk="0" hangingPunct="1">
        <a:defRPr sz="1485" kern="1200">
          <a:solidFill>
            <a:schemeClr val="tx1"/>
          </a:solidFill>
          <a:latin typeface="+mn-lt"/>
          <a:ea typeface="+mn-ea"/>
          <a:cs typeface="+mn-cs"/>
        </a:defRPr>
      </a:lvl7pPr>
      <a:lvl8pPr marL="2640514" algn="l" defTabSz="754433" rtl="0" eaLnBrk="1" latinLnBrk="0" hangingPunct="1">
        <a:defRPr sz="1485" kern="1200">
          <a:solidFill>
            <a:schemeClr val="tx1"/>
          </a:solidFill>
          <a:latin typeface="+mn-lt"/>
          <a:ea typeface="+mn-ea"/>
          <a:cs typeface="+mn-cs"/>
        </a:defRPr>
      </a:lvl8pPr>
      <a:lvl9pPr marL="3017732" algn="l" defTabSz="754433"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9609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Lst>
  <p:txStyles>
    <p:titleStyle>
      <a:lvl1pPr algn="l" defTabSz="914463"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616" indent="-228616" algn="l" defTabSz="9144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7" indent="-228616" algn="l" defTabSz="9144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9" indent="-228616" algn="l" defTabSz="914463"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1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44"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76"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07"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39"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3" rtl="0" eaLnBrk="1" latinLnBrk="0" hangingPunct="1">
        <a:defRPr sz="1800" kern="1200">
          <a:solidFill>
            <a:schemeClr val="tx1"/>
          </a:solidFill>
          <a:latin typeface="+mn-lt"/>
          <a:ea typeface="+mn-ea"/>
          <a:cs typeface="+mn-cs"/>
        </a:defRPr>
      </a:lvl1pPr>
      <a:lvl2pPr marL="457232" algn="l" defTabSz="914463" rtl="0" eaLnBrk="1" latinLnBrk="0" hangingPunct="1">
        <a:defRPr sz="1800" kern="1200">
          <a:solidFill>
            <a:schemeClr val="tx1"/>
          </a:solidFill>
          <a:latin typeface="+mn-lt"/>
          <a:ea typeface="+mn-ea"/>
          <a:cs typeface="+mn-cs"/>
        </a:defRPr>
      </a:lvl2pPr>
      <a:lvl3pPr marL="914463" algn="l" defTabSz="914463" rtl="0" eaLnBrk="1" latinLnBrk="0" hangingPunct="1">
        <a:defRPr sz="1800" kern="1200">
          <a:solidFill>
            <a:schemeClr val="tx1"/>
          </a:solidFill>
          <a:latin typeface="+mn-lt"/>
          <a:ea typeface="+mn-ea"/>
          <a:cs typeface="+mn-cs"/>
        </a:defRPr>
      </a:lvl3pPr>
      <a:lvl4pPr marL="1371696" algn="l" defTabSz="914463" rtl="0" eaLnBrk="1" latinLnBrk="0" hangingPunct="1">
        <a:defRPr sz="1800" kern="1200">
          <a:solidFill>
            <a:schemeClr val="tx1"/>
          </a:solidFill>
          <a:latin typeface="+mn-lt"/>
          <a:ea typeface="+mn-ea"/>
          <a:cs typeface="+mn-cs"/>
        </a:defRPr>
      </a:lvl4pPr>
      <a:lvl5pPr marL="1828928" algn="l" defTabSz="914463" rtl="0" eaLnBrk="1" latinLnBrk="0" hangingPunct="1">
        <a:defRPr sz="1800" kern="1200">
          <a:solidFill>
            <a:schemeClr val="tx1"/>
          </a:solidFill>
          <a:latin typeface="+mn-lt"/>
          <a:ea typeface="+mn-ea"/>
          <a:cs typeface="+mn-cs"/>
        </a:defRPr>
      </a:lvl5pPr>
      <a:lvl6pPr marL="2286160" algn="l" defTabSz="914463" rtl="0" eaLnBrk="1" latinLnBrk="0" hangingPunct="1">
        <a:defRPr sz="1800" kern="1200">
          <a:solidFill>
            <a:schemeClr val="tx1"/>
          </a:solidFill>
          <a:latin typeface="+mn-lt"/>
          <a:ea typeface="+mn-ea"/>
          <a:cs typeface="+mn-cs"/>
        </a:defRPr>
      </a:lvl6pPr>
      <a:lvl7pPr marL="2743391" algn="l" defTabSz="914463" rtl="0" eaLnBrk="1" latinLnBrk="0" hangingPunct="1">
        <a:defRPr sz="1800" kern="1200">
          <a:solidFill>
            <a:schemeClr val="tx1"/>
          </a:solidFill>
          <a:latin typeface="+mn-lt"/>
          <a:ea typeface="+mn-ea"/>
          <a:cs typeface="+mn-cs"/>
        </a:defRPr>
      </a:lvl7pPr>
      <a:lvl8pPr marL="3200625" algn="l" defTabSz="914463" rtl="0" eaLnBrk="1" latinLnBrk="0" hangingPunct="1">
        <a:defRPr sz="1800" kern="1200">
          <a:solidFill>
            <a:schemeClr val="tx1"/>
          </a:solidFill>
          <a:latin typeface="+mn-lt"/>
          <a:ea typeface="+mn-ea"/>
          <a:cs typeface="+mn-cs"/>
        </a:defRPr>
      </a:lvl8pPr>
      <a:lvl9pPr marL="3657855" algn="l" defTabSz="9144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24D6-EE17-47A6-922D-6AEC8DFD3FB4}"/>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dirty="0"/>
              <a:t>Click to edit Master title style</a:t>
            </a:r>
          </a:p>
        </p:txBody>
      </p:sp>
    </p:spTree>
    <p:extLst>
      <p:ext uri="{BB962C8B-B14F-4D97-AF65-F5344CB8AC3E}">
        <p14:creationId xmlns:p14="http://schemas.microsoft.com/office/powerpoint/2010/main" val="301810463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6" r:id="rId5"/>
    <p:sldLayoutId id="2147483925" r:id="rId6"/>
  </p:sldLayoutIdLst>
  <p:txStyles>
    <p:titleStyle>
      <a:lvl1pPr algn="ctr" defTabSz="914400" rtl="0" eaLnBrk="1" latinLnBrk="0" hangingPunct="1">
        <a:lnSpc>
          <a:spcPct val="90000"/>
        </a:lnSpc>
        <a:spcBef>
          <a:spcPct val="0"/>
        </a:spcBef>
        <a:buNone/>
        <a:defRPr sz="3400" kern="1200">
          <a:solidFill>
            <a:schemeClr val="tx1"/>
          </a:solidFill>
          <a:latin typeface="Public Sans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070834"/>
      </p:ext>
    </p:extLst>
  </p:cSld>
  <p:clrMap bg1="lt1" tx1="dk1" bg2="lt2" tx2="dk2" accent1="accent1" accent2="accent2" accent3="accent3" accent4="accent4" accent5="accent5" accent6="accent6" hlink="hlink" folHlink="folHlink"/>
  <p:sldLayoutIdLst>
    <p:sldLayoutId id="2147483943" r:id="rId1"/>
    <p:sldLayoutId id="21474839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15289"/>
      </p:ext>
    </p:extLst>
  </p:cSld>
  <p:clrMap bg1="lt1" tx1="dk1" bg2="lt2" tx2="dk2" accent1="accent1" accent2="accent2" accent3="accent3" accent4="accent4" accent5="accent5" accent6="accent6" hlink="hlink" folHlink="folHlink"/>
  <p:sldLayoutIdLst>
    <p:sldLayoutId id="2147483945" r:id="rId1"/>
    <p:sldLayoutId id="2147483949" r:id="rId2"/>
    <p:sldLayoutId id="21474839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58389"/>
      </p:ext>
    </p:extLst>
  </p:cSld>
  <p:clrMap bg1="lt1" tx1="dk1" bg2="lt2" tx2="dk2" accent1="accent1" accent2="accent2" accent3="accent3" accent4="accent4" accent5="accent5" accent6="accent6" hlink="hlink" folHlink="folHlink"/>
  <p:sldLayoutIdLst>
    <p:sldLayoutId id="2147483947" r:id="rId1"/>
    <p:sldLayoutId id="2147483951" r:id="rId2"/>
    <p:sldLayoutId id="2147483952" r:id="rId3"/>
    <p:sldLayoutId id="21474839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540" y="1535723"/>
            <a:ext cx="13218905" cy="5372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62065DB9-BA19-4D65-99ED-BA3C48388DF8}"/>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
        <p:nvSpPr>
          <p:cNvPr id="7" name="Rectangle 6">
            <a:extLst>
              <a:ext uri="{FF2B5EF4-FFF2-40B4-BE49-F238E27FC236}">
                <a16:creationId xmlns:a16="http://schemas.microsoft.com/office/drawing/2014/main" id="{62EFE10A-350A-59B5-0225-43FB717EBA78}"/>
              </a:ext>
            </a:extLst>
          </p:cNvPr>
          <p:cNvSpPr/>
          <p:nvPr userDrawn="1"/>
        </p:nvSpPr>
        <p:spPr>
          <a:xfrm>
            <a:off x="13135616" y="7246140"/>
            <a:ext cx="451801" cy="44805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9" name="Slide Number Placeholder 1">
            <a:extLst>
              <a:ext uri="{FF2B5EF4-FFF2-40B4-BE49-F238E27FC236}">
                <a16:creationId xmlns:a16="http://schemas.microsoft.com/office/drawing/2014/main" id="{13EF03ED-FCFD-1562-C29C-BA653C38D09D}"/>
              </a:ext>
            </a:extLst>
          </p:cNvPr>
          <p:cNvSpPr txBox="1">
            <a:spLocks/>
          </p:cNvSpPr>
          <p:nvPr userDrawn="1"/>
        </p:nvSpPr>
        <p:spPr>
          <a:xfrm>
            <a:off x="13081736" y="7316866"/>
            <a:ext cx="559560" cy="306605"/>
          </a:xfrm>
          <a:prstGeom prst="rect">
            <a:avLst/>
          </a:prstGeom>
        </p:spPr>
        <p:txBody>
          <a:bodyPr vert="horz" lIns="66563" tIns="33281" rIns="66563" bIns="33281"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F433B349-2B7D-21DE-09C1-978A4FF37674}"/>
              </a:ext>
            </a:extLst>
          </p:cNvPr>
          <p:cNvSpPr txBox="1"/>
          <p:nvPr userDrawn="1"/>
        </p:nvSpPr>
        <p:spPr>
          <a:xfrm>
            <a:off x="11005665" y="7361705"/>
            <a:ext cx="2052273" cy="216927"/>
          </a:xfrm>
          <a:prstGeom prst="rect">
            <a:avLst/>
          </a:prstGeom>
        </p:spPr>
        <p:txBody>
          <a:bodyPr wrap="square" rtlCol="0">
            <a:noAutofit/>
          </a:bodyPr>
          <a:lstStyle/>
          <a:p>
            <a:pPr algn="r"/>
            <a:r>
              <a:rPr lang="en-US" sz="800" dirty="0">
                <a:solidFill>
                  <a:srgbClr val="6E7A84"/>
                </a:solidFill>
                <a:latin typeface="Public Sans SemiBold" pitchFamily="2" charset="0"/>
              </a:rPr>
              <a:t>© FMI Capital Advisors</a:t>
            </a:r>
          </a:p>
        </p:txBody>
      </p:sp>
    </p:spTree>
    <p:extLst>
      <p:ext uri="{BB962C8B-B14F-4D97-AF65-F5344CB8AC3E}">
        <p14:creationId xmlns:p14="http://schemas.microsoft.com/office/powerpoint/2010/main" val="31593520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Lst>
  <p:hf sldNum="0" hdr="0" dt="0"/>
  <p:txStyles>
    <p:title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p:titleStyle>
    <p:body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433" rtl="0" eaLnBrk="1" latinLnBrk="0" hangingPunct="1">
        <a:defRPr sz="1485" kern="1200">
          <a:solidFill>
            <a:schemeClr val="tx1"/>
          </a:solidFill>
          <a:latin typeface="+mn-lt"/>
          <a:ea typeface="+mn-ea"/>
          <a:cs typeface="+mn-cs"/>
        </a:defRPr>
      </a:lvl1pPr>
      <a:lvl2pPr marL="377216" algn="l" defTabSz="754433" rtl="0" eaLnBrk="1" latinLnBrk="0" hangingPunct="1">
        <a:defRPr sz="1485" kern="1200">
          <a:solidFill>
            <a:schemeClr val="tx1"/>
          </a:solidFill>
          <a:latin typeface="+mn-lt"/>
          <a:ea typeface="+mn-ea"/>
          <a:cs typeface="+mn-cs"/>
        </a:defRPr>
      </a:lvl2pPr>
      <a:lvl3pPr marL="754433" algn="l" defTabSz="754433" rtl="0" eaLnBrk="1" latinLnBrk="0" hangingPunct="1">
        <a:defRPr sz="1485" kern="1200">
          <a:solidFill>
            <a:schemeClr val="tx1"/>
          </a:solidFill>
          <a:latin typeface="+mn-lt"/>
          <a:ea typeface="+mn-ea"/>
          <a:cs typeface="+mn-cs"/>
        </a:defRPr>
      </a:lvl3pPr>
      <a:lvl4pPr marL="1131649" algn="l" defTabSz="754433" rtl="0" eaLnBrk="1" latinLnBrk="0" hangingPunct="1">
        <a:defRPr sz="1485" kern="1200">
          <a:solidFill>
            <a:schemeClr val="tx1"/>
          </a:solidFill>
          <a:latin typeface="+mn-lt"/>
          <a:ea typeface="+mn-ea"/>
          <a:cs typeface="+mn-cs"/>
        </a:defRPr>
      </a:lvl4pPr>
      <a:lvl5pPr marL="1508865" algn="l" defTabSz="754433" rtl="0" eaLnBrk="1" latinLnBrk="0" hangingPunct="1">
        <a:defRPr sz="1485" kern="1200">
          <a:solidFill>
            <a:schemeClr val="tx1"/>
          </a:solidFill>
          <a:latin typeface="+mn-lt"/>
          <a:ea typeface="+mn-ea"/>
          <a:cs typeface="+mn-cs"/>
        </a:defRPr>
      </a:lvl5pPr>
      <a:lvl6pPr marL="1886081" algn="l" defTabSz="754433" rtl="0" eaLnBrk="1" latinLnBrk="0" hangingPunct="1">
        <a:defRPr sz="1485" kern="1200">
          <a:solidFill>
            <a:schemeClr val="tx1"/>
          </a:solidFill>
          <a:latin typeface="+mn-lt"/>
          <a:ea typeface="+mn-ea"/>
          <a:cs typeface="+mn-cs"/>
        </a:defRPr>
      </a:lvl6pPr>
      <a:lvl7pPr marL="2263298" algn="l" defTabSz="754433" rtl="0" eaLnBrk="1" latinLnBrk="0" hangingPunct="1">
        <a:defRPr sz="1485" kern="1200">
          <a:solidFill>
            <a:schemeClr val="tx1"/>
          </a:solidFill>
          <a:latin typeface="+mn-lt"/>
          <a:ea typeface="+mn-ea"/>
          <a:cs typeface="+mn-cs"/>
        </a:defRPr>
      </a:lvl7pPr>
      <a:lvl8pPr marL="2640514" algn="l" defTabSz="754433" rtl="0" eaLnBrk="1" latinLnBrk="0" hangingPunct="1">
        <a:defRPr sz="1485" kern="1200">
          <a:solidFill>
            <a:schemeClr val="tx1"/>
          </a:solidFill>
          <a:latin typeface="+mn-lt"/>
          <a:ea typeface="+mn-ea"/>
          <a:cs typeface="+mn-cs"/>
        </a:defRPr>
      </a:lvl8pPr>
      <a:lvl9pPr marL="3017732" algn="l" defTabSz="754433"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chart" Target="../charts/chart4.xml"/><Relationship Id="rId7" Type="http://schemas.openxmlformats.org/officeDocument/2006/relationships/image" Target="../media/image87.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image" Target="../media/image90.emf"/><Relationship Id="rId4" Type="http://schemas.openxmlformats.org/officeDocument/2006/relationships/image" Target="../media/image84.png"/><Relationship Id="rId9"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chart" Target="../charts/chart5.xml"/><Relationship Id="rId7" Type="http://schemas.openxmlformats.org/officeDocument/2006/relationships/image" Target="../media/image87.sv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image" Target="../media/image91.emf"/><Relationship Id="rId4" Type="http://schemas.openxmlformats.org/officeDocument/2006/relationships/image" Target="../media/image84.png"/><Relationship Id="rId9" Type="http://schemas.openxmlformats.org/officeDocument/2006/relationships/image" Target="../media/image89.sv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chart" Target="../charts/chart7.xml"/><Relationship Id="rId5" Type="http://schemas.openxmlformats.org/officeDocument/2006/relationships/chart" Target="../charts/chart6.xml"/><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8.xml"/><Relationship Id="rId7"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89.svg"/></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66.xml"/><Relationship Id="rId5" Type="http://schemas.openxmlformats.org/officeDocument/2006/relationships/image" Target="../media/image89.sv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66.xml"/><Relationship Id="rId5" Type="http://schemas.openxmlformats.org/officeDocument/2006/relationships/image" Target="../media/image85.sv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96.jpeg"/><Relationship Id="rId5" Type="http://schemas.openxmlformats.org/officeDocument/2006/relationships/chart" Target="../charts/chart14.xml"/><Relationship Id="rId4" Type="http://schemas.openxmlformats.org/officeDocument/2006/relationships/image" Target="../media/image85.svg"/></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87.sv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0.svg"/><Relationship Id="rId4" Type="http://schemas.openxmlformats.org/officeDocument/2006/relationships/image" Target="../media/image36.jpeg"/><Relationship Id="rId9"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chart" Target="../charts/chart18.xml"/></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jpeg"/><Relationship Id="rId18" Type="http://schemas.openxmlformats.org/officeDocument/2006/relationships/image" Target="../media/image87.sv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86.png"/><Relationship Id="rId2" Type="http://schemas.openxmlformats.org/officeDocument/2006/relationships/notesSlide" Target="../notesSlides/notesSlide21.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24.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g"/><Relationship Id="rId15" Type="http://schemas.openxmlformats.org/officeDocument/2006/relationships/image" Target="../media/image84.png"/><Relationship Id="rId10" Type="http://schemas.openxmlformats.org/officeDocument/2006/relationships/image" Target="../media/image104.jpeg"/><Relationship Id="rId19" Type="http://schemas.openxmlformats.org/officeDocument/2006/relationships/image" Target="../media/image88.pn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g"/></Relationships>
</file>

<file path=ppt/slides/_rels/slide22.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116.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15.png"/><Relationship Id="rId5" Type="http://schemas.openxmlformats.org/officeDocument/2006/relationships/chart" Target="../charts/chart21.xml"/><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18.svg"/><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18.sv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chart" Target="../charts/chart24.xml"/><Relationship Id="rId7" Type="http://schemas.openxmlformats.org/officeDocument/2006/relationships/chart" Target="../charts/chart26.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chart" Target="../charts/chart25.xml"/></Relationships>
</file>

<file path=ppt/slides/_rels/slide27.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chart" Target="../charts/chart29.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chart" Target="../charts/chart28.xml"/></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chart" Target="../charts/chart30.xml"/><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20.svg"/><Relationship Id="rId11" Type="http://schemas.openxmlformats.org/officeDocument/2006/relationships/image" Target="../media/image125.sv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chart" Target="../charts/chart31.xml"/><Relationship Id="rId9" Type="http://schemas.openxmlformats.org/officeDocument/2006/relationships/image" Target="../media/image123.svg"/><Relationship Id="rId14" Type="http://schemas.openxmlformats.org/officeDocument/2006/relationships/chart" Target="../charts/chart32.xml"/></Relationships>
</file>

<file path=ppt/slides/_rels/slide2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32.png"/><Relationship Id="rId18" Type="http://schemas.openxmlformats.org/officeDocument/2006/relationships/image" Target="../media/image114.svg"/><Relationship Id="rId3" Type="http://schemas.openxmlformats.org/officeDocument/2006/relationships/image" Target="../media/image115.png"/><Relationship Id="rId21" Type="http://schemas.openxmlformats.org/officeDocument/2006/relationships/image" Target="../media/image138.png"/><Relationship Id="rId7" Type="http://schemas.openxmlformats.org/officeDocument/2006/relationships/image" Target="../media/image117.png"/><Relationship Id="rId12" Type="http://schemas.openxmlformats.org/officeDocument/2006/relationships/image" Target="../media/image131.svg"/><Relationship Id="rId17" Type="http://schemas.openxmlformats.org/officeDocument/2006/relationships/image" Target="../media/image113.png"/><Relationship Id="rId2" Type="http://schemas.openxmlformats.org/officeDocument/2006/relationships/notesSlide" Target="../notesSlides/notesSlide29.xml"/><Relationship Id="rId16" Type="http://schemas.openxmlformats.org/officeDocument/2006/relationships/image" Target="../media/image135.svg"/><Relationship Id="rId20" Type="http://schemas.openxmlformats.org/officeDocument/2006/relationships/image" Target="../media/image137.svg"/><Relationship Id="rId1" Type="http://schemas.openxmlformats.org/officeDocument/2006/relationships/slideLayout" Target="../slideLayouts/slideLayout24.xml"/><Relationship Id="rId6" Type="http://schemas.openxmlformats.org/officeDocument/2006/relationships/image" Target="../media/image120.svg"/><Relationship Id="rId11" Type="http://schemas.openxmlformats.org/officeDocument/2006/relationships/image" Target="../media/image130.png"/><Relationship Id="rId24" Type="http://schemas.openxmlformats.org/officeDocument/2006/relationships/image" Target="../media/image141.svg"/><Relationship Id="rId5" Type="http://schemas.openxmlformats.org/officeDocument/2006/relationships/image" Target="../media/image119.png"/><Relationship Id="rId15" Type="http://schemas.openxmlformats.org/officeDocument/2006/relationships/image" Target="../media/image134.png"/><Relationship Id="rId23" Type="http://schemas.openxmlformats.org/officeDocument/2006/relationships/image" Target="../media/image140.png"/><Relationship Id="rId10" Type="http://schemas.openxmlformats.org/officeDocument/2006/relationships/image" Target="../media/image129.svg"/><Relationship Id="rId19" Type="http://schemas.openxmlformats.org/officeDocument/2006/relationships/image" Target="../media/image136.png"/><Relationship Id="rId4" Type="http://schemas.openxmlformats.org/officeDocument/2006/relationships/image" Target="../media/image116.svg"/><Relationship Id="rId9" Type="http://schemas.openxmlformats.org/officeDocument/2006/relationships/image" Target="../media/image128.png"/><Relationship Id="rId14" Type="http://schemas.openxmlformats.org/officeDocument/2006/relationships/image" Target="../media/image133.svg"/><Relationship Id="rId22" Type="http://schemas.openxmlformats.org/officeDocument/2006/relationships/image" Target="../media/image139.svg"/></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tags" Target="../tags/tag3.xml"/><Relationship Id="rId21" Type="http://schemas.openxmlformats.org/officeDocument/2006/relationships/image" Target="../media/image56.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g"/><Relationship Id="rId2" Type="http://schemas.openxmlformats.org/officeDocument/2006/relationships/tags" Target="../tags/tag2.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tags" Target="../tags/tag1.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notesSlide" Target="../notesSlides/notesSlide3.xml"/><Relationship Id="rId15" Type="http://schemas.openxmlformats.org/officeDocument/2006/relationships/image" Target="../media/image50.jpe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slideLayout" Target="../slideLayouts/slideLayout6.xml"/><Relationship Id="rId9" Type="http://schemas.openxmlformats.org/officeDocument/2006/relationships/image" Target="../media/image44.jpeg"/><Relationship Id="rId14" Type="http://schemas.openxmlformats.org/officeDocument/2006/relationships/image" Target="../media/image4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chart" Target="../charts/chart36.xml"/></Relationships>
</file>

<file path=ppt/slides/_rels/slide3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s>
</file>

<file path=ppt/slides/_rels/slide3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chart" Target="../charts/chart43.xml"/><Relationship Id="rId4" Type="http://schemas.openxmlformats.org/officeDocument/2006/relationships/chart" Target="../charts/chart42.xml"/></Relationships>
</file>

<file path=ppt/slides/_rels/slide36.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chart" Target="../charts/chart45.xml"/></Relationships>
</file>

<file path=ppt/slides/_rels/slide37.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145.sv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slides/_rels/slide38.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jpeg"/><Relationship Id="rId18" Type="http://schemas.openxmlformats.org/officeDocument/2006/relationships/image" Target="../media/image162.png"/><Relationship Id="rId3" Type="http://schemas.openxmlformats.org/officeDocument/2006/relationships/chart" Target="../charts/chart46.xml"/><Relationship Id="rId7" Type="http://schemas.openxmlformats.org/officeDocument/2006/relationships/image" Target="../media/image152.svg"/><Relationship Id="rId12" Type="http://schemas.openxmlformats.org/officeDocument/2006/relationships/image" Target="../media/image157.jpeg"/><Relationship Id="rId17" Type="http://schemas.openxmlformats.org/officeDocument/2006/relationships/chart" Target="../charts/chart47.xml"/><Relationship Id="rId2" Type="http://schemas.openxmlformats.org/officeDocument/2006/relationships/notesSlide" Target="../notesSlides/notesSlide38.xml"/><Relationship Id="rId16" Type="http://schemas.openxmlformats.org/officeDocument/2006/relationships/image" Target="../media/image161.svg"/><Relationship Id="rId1" Type="http://schemas.openxmlformats.org/officeDocument/2006/relationships/slideLayout" Target="../slideLayouts/slideLayout24.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svg"/><Relationship Id="rId15" Type="http://schemas.openxmlformats.org/officeDocument/2006/relationships/image" Target="../media/image160.png"/><Relationship Id="rId10" Type="http://schemas.openxmlformats.org/officeDocument/2006/relationships/image" Target="../media/image155.png"/><Relationship Id="rId19" Type="http://schemas.openxmlformats.org/officeDocument/2006/relationships/image" Target="../media/image163.svg"/><Relationship Id="rId4" Type="http://schemas.openxmlformats.org/officeDocument/2006/relationships/image" Target="../media/image142.png"/><Relationship Id="rId9" Type="http://schemas.openxmlformats.org/officeDocument/2006/relationships/image" Target="../media/image154.svg"/><Relationship Id="rId14" Type="http://schemas.openxmlformats.org/officeDocument/2006/relationships/image" Target="../media/image159.png"/></Relationships>
</file>

<file path=ppt/slides/_rels/slide39.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2.png"/><Relationship Id="rId18" Type="http://schemas.openxmlformats.org/officeDocument/2006/relationships/image" Target="../media/image177.jpeg"/><Relationship Id="rId3" Type="http://schemas.openxmlformats.org/officeDocument/2006/relationships/chart" Target="../charts/chart48.xml"/><Relationship Id="rId7" Type="http://schemas.openxmlformats.org/officeDocument/2006/relationships/image" Target="../media/image167.png"/><Relationship Id="rId12" Type="http://schemas.openxmlformats.org/officeDocument/2006/relationships/image" Target="../media/image171.jpeg"/><Relationship Id="rId17" Type="http://schemas.openxmlformats.org/officeDocument/2006/relationships/image" Target="../media/image176.jpeg"/><Relationship Id="rId2" Type="http://schemas.openxmlformats.org/officeDocument/2006/relationships/notesSlide" Target="../notesSlides/notesSlide39.xml"/><Relationship Id="rId16" Type="http://schemas.openxmlformats.org/officeDocument/2006/relationships/image" Target="../media/image175.png"/><Relationship Id="rId1" Type="http://schemas.openxmlformats.org/officeDocument/2006/relationships/slideLayout" Target="../slideLayouts/slideLayout24.xml"/><Relationship Id="rId6" Type="http://schemas.openxmlformats.org/officeDocument/2006/relationships/image" Target="../media/image166.jpeg"/><Relationship Id="rId11" Type="http://schemas.openxmlformats.org/officeDocument/2006/relationships/image" Target="../media/image170.jpeg"/><Relationship Id="rId5" Type="http://schemas.openxmlformats.org/officeDocument/2006/relationships/image" Target="../media/image165.png"/><Relationship Id="rId15" Type="http://schemas.openxmlformats.org/officeDocument/2006/relationships/image" Target="../media/image174.svg"/><Relationship Id="rId10" Type="http://schemas.openxmlformats.org/officeDocument/2006/relationships/image" Target="../media/image68.jpeg"/><Relationship Id="rId4" Type="http://schemas.openxmlformats.org/officeDocument/2006/relationships/image" Target="../media/image164.jpeg"/><Relationship Id="rId9" Type="http://schemas.openxmlformats.org/officeDocument/2006/relationships/image" Target="../media/image169.png"/><Relationship Id="rId14" Type="http://schemas.openxmlformats.org/officeDocument/2006/relationships/image" Target="../media/image173.png"/></Relationships>
</file>

<file path=ppt/slides/_rels/slide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4.xml"/><Relationship Id="rId7" Type="http://schemas.openxmlformats.org/officeDocument/2006/relationships/image" Target="../media/image5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4.xml"/><Relationship Id="rId9" Type="http://schemas.openxmlformats.org/officeDocument/2006/relationships/image" Target="../media/image61.png"/></Relationships>
</file>

<file path=ppt/slides/_rels/slide40.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chart" Target="../charts/chart49.xml"/><Relationship Id="rId7"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181.svg"/></Relationships>
</file>

<file path=ppt/slides/_rels/slide4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18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chart" Target="../charts/chart1.xml"/><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8.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72.png"/><Relationship Id="rId3" Type="http://schemas.openxmlformats.org/officeDocument/2006/relationships/chart" Target="../charts/chart2.xml"/><Relationship Id="rId7" Type="http://schemas.openxmlformats.org/officeDocument/2006/relationships/image" Target="../media/image75.png"/><Relationship Id="rId12" Type="http://schemas.openxmlformats.org/officeDocument/2006/relationships/image" Target="../media/image67.jpeg"/><Relationship Id="rId17"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image" Target="../media/image80.jpeg"/><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68.jpeg"/><Relationship Id="rId5" Type="http://schemas.openxmlformats.org/officeDocument/2006/relationships/image" Target="../media/image74.jpe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chart" Target="../charts/chart3.xml"/><Relationship Id="rId9" Type="http://schemas.openxmlformats.org/officeDocument/2006/relationships/image" Target="../media/image77.jpeg"/><Relationship Id="rId1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D03EA-7A44-DDF4-A7D3-60C478D930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8" y="0"/>
            <a:ext cx="13816584" cy="7772400"/>
          </a:xfrm>
          <a:prstGeom prst="rect">
            <a:avLst/>
          </a:prstGeom>
        </p:spPr>
      </p:pic>
      <p:sp>
        <p:nvSpPr>
          <p:cNvPr id="7" name="Rectangle 6">
            <a:extLst>
              <a:ext uri="{FF2B5EF4-FFF2-40B4-BE49-F238E27FC236}">
                <a16:creationId xmlns:a16="http://schemas.microsoft.com/office/drawing/2014/main" id="{8FE01021-F36F-46DE-4AE3-3F869A9ED2EA}"/>
              </a:ext>
            </a:extLst>
          </p:cNvPr>
          <p:cNvSpPr/>
          <p:nvPr/>
        </p:nvSpPr>
        <p:spPr>
          <a:xfrm>
            <a:off x="208886" y="0"/>
            <a:ext cx="3648635" cy="77724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1" dirty="0"/>
          </a:p>
        </p:txBody>
      </p:sp>
      <p:sp>
        <p:nvSpPr>
          <p:cNvPr id="8" name="TextBox 7">
            <a:extLst>
              <a:ext uri="{FF2B5EF4-FFF2-40B4-BE49-F238E27FC236}">
                <a16:creationId xmlns:a16="http://schemas.microsoft.com/office/drawing/2014/main" id="{EA6EBBD0-8A25-4745-F380-3C2246F50B5A}"/>
              </a:ext>
            </a:extLst>
          </p:cNvPr>
          <p:cNvSpPr txBox="1"/>
          <p:nvPr/>
        </p:nvSpPr>
        <p:spPr>
          <a:xfrm>
            <a:off x="204403" y="6896635"/>
            <a:ext cx="3657600" cy="584775"/>
          </a:xfrm>
          <a:prstGeom prst="rect">
            <a:avLst/>
          </a:prstGeom>
          <a:noFill/>
        </p:spPr>
        <p:txBody>
          <a:bodyPr wrap="square" rtlCol="0">
            <a:spAutoFit/>
          </a:bodyPr>
          <a:lstStyle/>
          <a:p>
            <a:pPr algn="ctr"/>
            <a:r>
              <a:rPr lang="en-US" sz="800" dirty="0"/>
              <a:t>FMI Capital Advisors, Inc. is a wholly-owned subsidiary of FMI Corporation</a:t>
            </a:r>
          </a:p>
          <a:p>
            <a:pPr algn="ctr"/>
            <a:r>
              <a:rPr lang="en-US" sz="800" dirty="0"/>
              <a:t>Registered Broker / Dealer | Member FINRA</a:t>
            </a:r>
          </a:p>
          <a:p>
            <a:pPr algn="ctr"/>
            <a:endParaRPr lang="en-US" sz="800" dirty="0"/>
          </a:p>
          <a:p>
            <a:pPr algn="ctr"/>
            <a:r>
              <a:rPr lang="en-US" sz="800" dirty="0"/>
              <a:t>FOR DISCUSSION PURPOSES ONLY</a:t>
            </a:r>
          </a:p>
        </p:txBody>
      </p:sp>
      <p:sp>
        <p:nvSpPr>
          <p:cNvPr id="9" name="Content Placeholder 13">
            <a:extLst>
              <a:ext uri="{FF2B5EF4-FFF2-40B4-BE49-F238E27FC236}">
                <a16:creationId xmlns:a16="http://schemas.microsoft.com/office/drawing/2014/main" id="{DE32430F-5C2D-215A-AB24-6F05C6984059}"/>
              </a:ext>
            </a:extLst>
          </p:cNvPr>
          <p:cNvSpPr txBox="1">
            <a:spLocks/>
          </p:cNvSpPr>
          <p:nvPr/>
        </p:nvSpPr>
        <p:spPr>
          <a:xfrm>
            <a:off x="204403" y="3508342"/>
            <a:ext cx="3657600" cy="413537"/>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bg1"/>
                </a:solidFill>
                <a:latin typeface="+mn-lt"/>
                <a:ea typeface="+mn-ea"/>
                <a:cs typeface="+mn-cs"/>
              </a:defRPr>
            </a:lvl1pPr>
            <a:lvl2pPr marL="342900" indent="0" algn="l" defTabSz="1219170" rtl="0" eaLnBrk="1" latinLnBrk="0" hangingPunct="1">
              <a:lnSpc>
                <a:spcPct val="90000"/>
              </a:lnSpc>
              <a:spcBef>
                <a:spcPts val="667"/>
              </a:spcBef>
              <a:buFont typeface="Arial" panose="020B0604020202020204" pitchFamily="34" charset="0"/>
              <a:buNone/>
              <a:defRPr sz="3200" kern="1200">
                <a:solidFill>
                  <a:schemeClr val="tx1"/>
                </a:solidFill>
                <a:latin typeface="+mn-lt"/>
                <a:ea typeface="+mn-ea"/>
                <a:cs typeface="+mn-cs"/>
              </a:defRPr>
            </a:lvl2pPr>
            <a:lvl3pPr marL="685800" indent="0" algn="l"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3pPr>
            <a:lvl4pPr marL="10287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4pPr>
            <a:lvl5pPr marL="13716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2000" b="1" cap="small" dirty="0">
                <a:solidFill>
                  <a:srgbClr val="474747"/>
                </a:solidFill>
                <a:latin typeface="Arial" panose="020B0604020202020204" pitchFamily="34" charset="0"/>
                <a:cs typeface="Arial" panose="020B0604020202020204" pitchFamily="34" charset="0"/>
              </a:rPr>
              <a:t>Construction Materials</a:t>
            </a:r>
          </a:p>
        </p:txBody>
      </p:sp>
      <p:sp>
        <p:nvSpPr>
          <p:cNvPr id="10" name="Content Placeholder 13">
            <a:extLst>
              <a:ext uri="{FF2B5EF4-FFF2-40B4-BE49-F238E27FC236}">
                <a16:creationId xmlns:a16="http://schemas.microsoft.com/office/drawing/2014/main" id="{89517A30-017D-B845-C277-0A35741BAE45}"/>
              </a:ext>
            </a:extLst>
          </p:cNvPr>
          <p:cNvSpPr txBox="1">
            <a:spLocks/>
          </p:cNvSpPr>
          <p:nvPr/>
        </p:nvSpPr>
        <p:spPr>
          <a:xfrm>
            <a:off x="370658" y="3799227"/>
            <a:ext cx="3325091" cy="546069"/>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bg1"/>
                </a:solidFill>
                <a:latin typeface="+mn-lt"/>
                <a:ea typeface="+mn-ea"/>
                <a:cs typeface="+mn-cs"/>
              </a:defRPr>
            </a:lvl1pPr>
            <a:lvl2pPr marL="342900" indent="0" algn="l" defTabSz="1219170" rtl="0" eaLnBrk="1" latinLnBrk="0" hangingPunct="1">
              <a:lnSpc>
                <a:spcPct val="90000"/>
              </a:lnSpc>
              <a:spcBef>
                <a:spcPts val="667"/>
              </a:spcBef>
              <a:buFont typeface="Arial" panose="020B0604020202020204" pitchFamily="34" charset="0"/>
              <a:buNone/>
              <a:defRPr sz="3200" kern="1200">
                <a:solidFill>
                  <a:schemeClr val="tx1"/>
                </a:solidFill>
                <a:latin typeface="+mn-lt"/>
                <a:ea typeface="+mn-ea"/>
                <a:cs typeface="+mn-cs"/>
              </a:defRPr>
            </a:lvl2pPr>
            <a:lvl3pPr marL="685800" indent="0" algn="l"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3pPr>
            <a:lvl4pPr marL="10287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4pPr>
            <a:lvl5pPr marL="13716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2000" b="1" cap="small" dirty="0">
                <a:solidFill>
                  <a:srgbClr val="474747"/>
                </a:solidFill>
                <a:latin typeface="Arial" panose="020B0604020202020204" pitchFamily="34" charset="0"/>
                <a:cs typeface="Arial" panose="020B0604020202020204" pitchFamily="34" charset="0"/>
              </a:rPr>
              <a:t>Outlook</a:t>
            </a:r>
          </a:p>
        </p:txBody>
      </p:sp>
      <p:sp>
        <p:nvSpPr>
          <p:cNvPr id="11" name="Rectangle 10">
            <a:extLst>
              <a:ext uri="{FF2B5EF4-FFF2-40B4-BE49-F238E27FC236}">
                <a16:creationId xmlns:a16="http://schemas.microsoft.com/office/drawing/2014/main" id="{4F56E318-1893-35AD-3AC5-95A3298169F9}"/>
              </a:ext>
            </a:extLst>
          </p:cNvPr>
          <p:cNvSpPr/>
          <p:nvPr/>
        </p:nvSpPr>
        <p:spPr>
          <a:xfrm>
            <a:off x="826989" y="5518742"/>
            <a:ext cx="3035014" cy="642731"/>
          </a:xfrm>
          <a:prstGeom prst="rect">
            <a:avLst/>
          </a:prstGeom>
          <a:solidFill>
            <a:srgbClr val="6E7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2" name="Rectangle 11">
            <a:extLst>
              <a:ext uri="{FF2B5EF4-FFF2-40B4-BE49-F238E27FC236}">
                <a16:creationId xmlns:a16="http://schemas.microsoft.com/office/drawing/2014/main" id="{8B12366B-E15D-9C9B-BD75-9A859086A4F6}"/>
              </a:ext>
            </a:extLst>
          </p:cNvPr>
          <p:cNvSpPr/>
          <p:nvPr/>
        </p:nvSpPr>
        <p:spPr>
          <a:xfrm>
            <a:off x="3862003" y="5518742"/>
            <a:ext cx="821636" cy="64273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3" name="Text Placeholder 39">
            <a:extLst>
              <a:ext uri="{FF2B5EF4-FFF2-40B4-BE49-F238E27FC236}">
                <a16:creationId xmlns:a16="http://schemas.microsoft.com/office/drawing/2014/main" id="{60F26ECF-2828-5881-02C4-062901AA0578}"/>
              </a:ext>
            </a:extLst>
          </p:cNvPr>
          <p:cNvSpPr txBox="1">
            <a:spLocks/>
          </p:cNvSpPr>
          <p:nvPr/>
        </p:nvSpPr>
        <p:spPr>
          <a:xfrm>
            <a:off x="988800" y="5684395"/>
            <a:ext cx="2711393" cy="311424"/>
          </a:xfrm>
        </p:spPr>
        <p:txBody>
          <a:bodyPr>
            <a:normAutofit/>
          </a:bodyPr>
          <a:lstStyle>
            <a:lvl1pPr marL="0" indent="-137160" algn="r" defTabSz="754380" rtl="0" eaLnBrk="1" latinLnBrk="0" hangingPunct="1">
              <a:lnSpc>
                <a:spcPct val="100000"/>
              </a:lnSpc>
              <a:spcBef>
                <a:spcPts val="0"/>
              </a:spcBef>
              <a:spcAft>
                <a:spcPts val="0"/>
              </a:spcAft>
              <a:buClr>
                <a:schemeClr val="tx1"/>
              </a:buClr>
              <a:buFont typeface="Wingdings" panose="05000000000000000000" pitchFamily="2" charset="2"/>
              <a:buNone/>
              <a:defRPr lang="en-US" sz="1401" b="1" kern="1200">
                <a:solidFill>
                  <a:schemeClr val="bg1"/>
                </a:solidFill>
                <a:latin typeface="Public Sans" pitchFamily="2" charset="0"/>
                <a:ea typeface="Arial Unicode MS" panose="020B0604020202020204" pitchFamily="34" charset="-128"/>
                <a:cs typeface="Arial Unicode MS" panose="020B0604020202020204" pitchFamily="34" charset="-128"/>
              </a:defRPr>
            </a:lvl1pPr>
            <a:lvl2pPr marL="27432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2pPr>
            <a:lvl3pPr marL="41148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3pPr>
            <a:lvl4pPr marL="54864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4pPr>
            <a:lvl5pPr marL="68580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r>
              <a:rPr lang="en-US" dirty="0"/>
              <a:t>www.fmicapitaladvisors.com</a:t>
            </a:r>
          </a:p>
        </p:txBody>
      </p:sp>
      <p:pic>
        <p:nvPicPr>
          <p:cNvPr id="14" name="Picture 13" descr="FMI Capital Advisors_STACKED_color.png">
            <a:extLst>
              <a:ext uri="{FF2B5EF4-FFF2-40B4-BE49-F238E27FC236}">
                <a16:creationId xmlns:a16="http://schemas.microsoft.com/office/drawing/2014/main" id="{497ED1FE-0389-ABD3-F5B7-D9DE5C408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7396" y="252179"/>
            <a:ext cx="2291614" cy="3083151"/>
          </a:xfrm>
          <a:prstGeom prst="rect">
            <a:avLst/>
          </a:prstGeom>
        </p:spPr>
      </p:pic>
      <p:sp>
        <p:nvSpPr>
          <p:cNvPr id="15" name="Text Placeholder 1">
            <a:extLst>
              <a:ext uri="{FF2B5EF4-FFF2-40B4-BE49-F238E27FC236}">
                <a16:creationId xmlns:a16="http://schemas.microsoft.com/office/drawing/2014/main" id="{CBC30247-3065-3ABF-AEF1-97EDA96ACC1E}"/>
              </a:ext>
            </a:extLst>
          </p:cNvPr>
          <p:cNvSpPr txBox="1">
            <a:spLocks/>
          </p:cNvSpPr>
          <p:nvPr/>
        </p:nvSpPr>
        <p:spPr>
          <a:xfrm>
            <a:off x="933621" y="4204357"/>
            <a:ext cx="2199165" cy="479985"/>
          </a:xfrm>
        </p:spPr>
        <p:txBody>
          <a:bodyPr anchor="ctr"/>
          <a:lstStyle>
            <a:defPPr>
              <a:defRPr lang="en-US"/>
            </a:defPPr>
            <a:lvl1pPr indent="0" algn="ctr" defTabSz="1219170">
              <a:lnSpc>
                <a:spcPct val="90000"/>
              </a:lnSpc>
              <a:spcBef>
                <a:spcPts val="1333"/>
              </a:spcBef>
              <a:buFont typeface="Arial" panose="020B0604020202020204" pitchFamily="34" charset="0"/>
              <a:buNone/>
              <a:defRPr sz="2000" b="1" cap="small">
                <a:latin typeface="Arial" panose="020B0604020202020204" pitchFamily="34" charset="0"/>
                <a:cs typeface="Arial" panose="020B0604020202020204" pitchFamily="34" charset="0"/>
              </a:defRPr>
            </a:lvl1pPr>
            <a:lvl2pPr marL="342900" indent="0" defTabSz="1219170">
              <a:lnSpc>
                <a:spcPct val="90000"/>
              </a:lnSpc>
              <a:spcBef>
                <a:spcPts val="667"/>
              </a:spcBef>
              <a:buFont typeface="Arial" panose="020B0604020202020204" pitchFamily="34" charset="0"/>
              <a:buNone/>
              <a:defRPr sz="3200"/>
            </a:lvl2pPr>
            <a:lvl3pPr marL="685800" indent="0" defTabSz="1219170">
              <a:lnSpc>
                <a:spcPct val="90000"/>
              </a:lnSpc>
              <a:spcBef>
                <a:spcPts val="667"/>
              </a:spcBef>
              <a:buFont typeface="Arial" panose="020B0604020202020204" pitchFamily="34" charset="0"/>
              <a:buNone/>
              <a:defRPr sz="2667"/>
            </a:lvl3pPr>
            <a:lvl4pPr marL="1028700" indent="0" defTabSz="1219170">
              <a:lnSpc>
                <a:spcPct val="90000"/>
              </a:lnSpc>
              <a:spcBef>
                <a:spcPts val="667"/>
              </a:spcBef>
              <a:buFont typeface="Arial" panose="020B0604020202020204" pitchFamily="34" charset="0"/>
              <a:buNone/>
              <a:defRPr sz="2400"/>
            </a:lvl4pPr>
            <a:lvl5pPr marL="1371600" indent="0" defTabSz="1219170">
              <a:lnSpc>
                <a:spcPct val="90000"/>
              </a:lnSpc>
              <a:spcBef>
                <a:spcPts val="667"/>
              </a:spcBef>
              <a:buFont typeface="Arial" panose="020B0604020202020204" pitchFamily="34" charset="0"/>
              <a:buNone/>
              <a:defRPr sz="2400"/>
            </a:lvl5pPr>
            <a:lvl6pPr marL="3352716" indent="-304792" defTabSz="1219170">
              <a:lnSpc>
                <a:spcPct val="90000"/>
              </a:lnSpc>
              <a:spcBef>
                <a:spcPts val="667"/>
              </a:spcBef>
              <a:buFont typeface="Arial" panose="020B0604020202020204" pitchFamily="34" charset="0"/>
              <a:buChar char="•"/>
              <a:defRPr sz="2400"/>
            </a:lvl6pPr>
            <a:lvl7pPr marL="3962301" indent="-304792" defTabSz="1219170">
              <a:lnSpc>
                <a:spcPct val="90000"/>
              </a:lnSpc>
              <a:spcBef>
                <a:spcPts val="667"/>
              </a:spcBef>
              <a:buFont typeface="Arial" panose="020B0604020202020204" pitchFamily="34" charset="0"/>
              <a:buChar char="•"/>
              <a:defRPr sz="2400"/>
            </a:lvl7pPr>
            <a:lvl8pPr marL="4571886" indent="-304792" defTabSz="1219170">
              <a:lnSpc>
                <a:spcPct val="90000"/>
              </a:lnSpc>
              <a:spcBef>
                <a:spcPts val="667"/>
              </a:spcBef>
              <a:buFont typeface="Arial" panose="020B0604020202020204" pitchFamily="34" charset="0"/>
              <a:buChar char="•"/>
              <a:defRPr sz="2400"/>
            </a:lvl8pPr>
            <a:lvl9pPr marL="5181470" indent="-304792" defTabSz="1219170">
              <a:lnSpc>
                <a:spcPct val="90000"/>
              </a:lnSpc>
              <a:spcBef>
                <a:spcPts val="667"/>
              </a:spcBef>
              <a:buFont typeface="Arial" panose="020B0604020202020204" pitchFamily="34" charset="0"/>
              <a:buChar char="•"/>
              <a:defRPr sz="2400"/>
            </a:lvl9pPr>
          </a:lstStyle>
          <a:p>
            <a:r>
              <a:rPr lang="en-US" sz="1400" b="0" dirty="0">
                <a:solidFill>
                  <a:srgbClr val="474747"/>
                </a:solidFill>
              </a:rPr>
              <a:t>December 2023</a:t>
            </a:r>
          </a:p>
        </p:txBody>
      </p:sp>
    </p:spTree>
    <p:extLst>
      <p:ext uri="{BB962C8B-B14F-4D97-AF65-F5344CB8AC3E}">
        <p14:creationId xmlns:p14="http://schemas.microsoft.com/office/powerpoint/2010/main" val="210921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D1C2355-5CFC-4BAF-925C-1D7653B86762}"/>
              </a:ext>
            </a:extLst>
          </p:cNvPr>
          <p:cNvGraphicFramePr>
            <a:graphicFrameLocks/>
          </p:cNvGraphicFramePr>
          <p:nvPr/>
        </p:nvGraphicFramePr>
        <p:xfrm>
          <a:off x="292608" y="1899628"/>
          <a:ext cx="6620256" cy="316502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44DF7500-5A58-08CC-72F7-BD52767FF35A}"/>
              </a:ext>
            </a:extLst>
          </p:cNvPr>
          <p:cNvSpPr/>
          <p:nvPr/>
        </p:nvSpPr>
        <p:spPr>
          <a:xfrm>
            <a:off x="292608" y="1360489"/>
            <a:ext cx="6616192"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Construction Put-in-Place (1997 – 2024F)</a:t>
            </a:r>
          </a:p>
        </p:txBody>
      </p:sp>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Total U.S. Market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Construction Put-in-Place (CPiP)</a:t>
            </a:r>
          </a:p>
        </p:txBody>
      </p:sp>
      <p:sp>
        <p:nvSpPr>
          <p:cNvPr id="11" name="Rectangle 10">
            <a:extLst>
              <a:ext uri="{FF2B5EF4-FFF2-40B4-BE49-F238E27FC236}">
                <a16:creationId xmlns:a16="http://schemas.microsoft.com/office/drawing/2014/main" id="{AFA86731-F1E2-E787-66CC-A8B0BCEACFD6}"/>
              </a:ext>
            </a:extLst>
          </p:cNvPr>
          <p:cNvSpPr/>
          <p:nvPr/>
        </p:nvSpPr>
        <p:spPr>
          <a:xfrm>
            <a:off x="292608" y="1699644"/>
            <a:ext cx="1847088" cy="141941"/>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12" name="Rectangle 11">
            <a:extLst>
              <a:ext uri="{FF2B5EF4-FFF2-40B4-BE49-F238E27FC236}">
                <a16:creationId xmlns:a16="http://schemas.microsoft.com/office/drawing/2014/main" id="{C8405E32-BC13-CF0C-9ECB-409EA10E8B3F}"/>
              </a:ext>
            </a:extLst>
          </p:cNvPr>
          <p:cNvSpPr/>
          <p:nvPr/>
        </p:nvSpPr>
        <p:spPr>
          <a:xfrm>
            <a:off x="1119354" y="1699644"/>
            <a:ext cx="3740322" cy="146304"/>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Grey bars </a:t>
            </a:r>
            <a:r>
              <a:rPr kumimoji="0" lang="en-US" sz="1000" b="0" i="1" u="none" strike="noStrike" kern="1200" cap="none" spc="0" normalizeH="0" baseline="0" noProof="0">
                <a:ln>
                  <a:noFill/>
                </a:ln>
                <a:solidFill>
                  <a:srgbClr val="A6A6A6"/>
                </a:solidFill>
                <a:effectLst/>
                <a:uLnTx/>
                <a:uFillTx/>
                <a:latin typeface="Arial"/>
                <a:ea typeface="+mn-ea"/>
                <a:cs typeface="+mn-cs"/>
              </a:rPr>
              <a:t>denote recessions, </a:t>
            </a:r>
            <a:r>
              <a:rPr kumimoji="0" lang="en-US" sz="1000" b="0" i="1" u="none" strike="noStrike" kern="1200" cap="none" spc="0" normalizeH="0" baseline="0" noProof="0" dirty="0">
                <a:ln>
                  <a:noFill/>
                </a:ln>
                <a:solidFill>
                  <a:srgbClr val="A6A6A6"/>
                </a:solidFill>
                <a:effectLst/>
                <a:uLnTx/>
                <a:uFillTx/>
                <a:latin typeface="Arial"/>
                <a:ea typeface="+mn-ea"/>
                <a:cs typeface="+mn-cs"/>
              </a:rPr>
              <a:t>Blue bars denote forecast</a:t>
            </a:r>
          </a:p>
        </p:txBody>
      </p:sp>
      <p:grpSp>
        <p:nvGrpSpPr>
          <p:cNvPr id="13" name="Group 12">
            <a:extLst>
              <a:ext uri="{FF2B5EF4-FFF2-40B4-BE49-F238E27FC236}">
                <a16:creationId xmlns:a16="http://schemas.microsoft.com/office/drawing/2014/main" id="{3C83946F-026D-EBB0-63B6-D4DD9616B849}"/>
              </a:ext>
            </a:extLst>
          </p:cNvPr>
          <p:cNvGrpSpPr/>
          <p:nvPr/>
        </p:nvGrpSpPr>
        <p:grpSpPr>
          <a:xfrm>
            <a:off x="4782481" y="5185038"/>
            <a:ext cx="4251623" cy="2190859"/>
            <a:chOff x="9272353" y="5366013"/>
            <a:chExt cx="4251623" cy="2190859"/>
          </a:xfrm>
        </p:grpSpPr>
        <p:sp>
          <p:nvSpPr>
            <p:cNvPr id="17" name="Rectangle 16">
              <a:extLst>
                <a:ext uri="{FF2B5EF4-FFF2-40B4-BE49-F238E27FC236}">
                  <a16:creationId xmlns:a16="http://schemas.microsoft.com/office/drawing/2014/main" id="{D97CD244-FCCC-9E43-A415-2E6795ADE7F6}"/>
                </a:ext>
              </a:extLst>
            </p:cNvPr>
            <p:cNvSpPr/>
            <p:nvPr/>
          </p:nvSpPr>
          <p:spPr>
            <a:xfrm>
              <a:off x="9503673" y="5818998"/>
              <a:ext cx="1522383"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Commercial</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Manufacturing</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Transportation</a:t>
              </a:r>
              <a:endPar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Health Care</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Educational</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Religious</a:t>
              </a:r>
            </a:p>
          </p:txBody>
        </p:sp>
        <p:sp>
          <p:nvSpPr>
            <p:cNvPr id="18" name="Rectangle 17">
              <a:extLst>
                <a:ext uri="{FF2B5EF4-FFF2-40B4-BE49-F238E27FC236}">
                  <a16:creationId xmlns:a16="http://schemas.microsoft.com/office/drawing/2014/main" id="{C220F6BF-A3CF-A9F5-22AF-4BF4A9610D1E}"/>
                </a:ext>
              </a:extLst>
            </p:cNvPr>
            <p:cNvSpPr/>
            <p:nvPr/>
          </p:nvSpPr>
          <p:spPr>
            <a:xfrm>
              <a:off x="11778197" y="5818998"/>
              <a:ext cx="1524291"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Public Safety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Office</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Communication</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Lodging</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Recreation</a:t>
              </a:r>
            </a:p>
          </p:txBody>
        </p:sp>
        <p:sp>
          <p:nvSpPr>
            <p:cNvPr id="6" name="Rectangle: Rounded Corners 5">
              <a:extLst>
                <a:ext uri="{FF2B5EF4-FFF2-40B4-BE49-F238E27FC236}">
                  <a16:creationId xmlns:a16="http://schemas.microsoft.com/office/drawing/2014/main" id="{3D789655-F5DC-9264-1F4E-676E18405461}"/>
                </a:ext>
              </a:extLst>
            </p:cNvPr>
            <p:cNvSpPr/>
            <p:nvPr/>
          </p:nvSpPr>
          <p:spPr>
            <a:xfrm>
              <a:off x="9509760" y="5399870"/>
              <a:ext cx="4014216" cy="374857"/>
            </a:xfrm>
            <a:prstGeom prst="roundRect">
              <a:avLst/>
            </a:prstGeom>
            <a:solidFill>
              <a:srgbClr val="F39A1F"/>
            </a:solidFill>
            <a:ln>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Nonresidential Buildings</a:t>
              </a:r>
            </a:p>
          </p:txBody>
        </p:sp>
        <p:sp>
          <p:nvSpPr>
            <p:cNvPr id="19" name="Oval 18">
              <a:extLst>
                <a:ext uri="{FF2B5EF4-FFF2-40B4-BE49-F238E27FC236}">
                  <a16:creationId xmlns:a16="http://schemas.microsoft.com/office/drawing/2014/main" id="{1D7B74FD-C76D-EEA7-3352-592E0D6D9EED}"/>
                </a:ext>
              </a:extLst>
            </p:cNvPr>
            <p:cNvSpPr/>
            <p:nvPr/>
          </p:nvSpPr>
          <p:spPr>
            <a:xfrm>
              <a:off x="9272353" y="5366013"/>
              <a:ext cx="442976" cy="442570"/>
            </a:xfrm>
            <a:prstGeom prst="ellipse">
              <a:avLst/>
            </a:prstGeom>
            <a:solidFill>
              <a:srgbClr val="FFFFFF"/>
            </a:solidFill>
            <a:ln w="28575">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2</a:t>
              </a:r>
            </a:p>
          </p:txBody>
        </p:sp>
      </p:grpSp>
      <p:sp>
        <p:nvSpPr>
          <p:cNvPr id="25" name="Text Placeholder 6">
            <a:extLst>
              <a:ext uri="{FF2B5EF4-FFF2-40B4-BE49-F238E27FC236}">
                <a16:creationId xmlns:a16="http://schemas.microsoft.com/office/drawing/2014/main" id="{7FF31385-73D8-9379-9F08-75CA8AE647FB}"/>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20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l" defTabSz="754380" rtl="0" eaLnBrk="1" fontAlgn="auto" latinLnBrk="0" hangingPunct="1">
              <a:lnSpc>
                <a:spcPct val="100000"/>
              </a:lnSpc>
              <a:spcBef>
                <a:spcPts val="0"/>
              </a:spcBef>
              <a:spcAft>
                <a:spcPts val="0"/>
              </a:spcAft>
              <a:buClr>
                <a:srgbClr val="4C59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4C7A59"/>
                </a:solidFill>
                <a:effectLst/>
                <a:uLnTx/>
                <a:uFillTx/>
                <a:latin typeface="Arial" panose="020B0604020202020204" pitchFamily="34" charset="0"/>
                <a:ea typeface="Arial Unicode MS" panose="020B0604020202020204" pitchFamily="34" charset="-128"/>
                <a:cs typeface="Arial" panose="020B0604020202020204" pitchFamily="34" charset="0"/>
              </a:rPr>
              <a:t>Macro uncertainties abound, but strong demand and funding secure the outlook for construction materials</a:t>
            </a:r>
          </a:p>
        </p:txBody>
      </p:sp>
      <p:sp>
        <p:nvSpPr>
          <p:cNvPr id="10" name="Rectangle 9">
            <a:extLst>
              <a:ext uri="{FF2B5EF4-FFF2-40B4-BE49-F238E27FC236}">
                <a16:creationId xmlns:a16="http://schemas.microsoft.com/office/drawing/2014/main" id="{CFC9D895-3593-1BB4-7B4F-769ADA227FC9}"/>
              </a:ext>
            </a:extLst>
          </p:cNvPr>
          <p:cNvSpPr/>
          <p:nvPr/>
        </p:nvSpPr>
        <p:spPr>
          <a:xfrm>
            <a:off x="7071406" y="3265667"/>
            <a:ext cx="6452571" cy="1798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b="1" u="sng" dirty="0">
                <a:solidFill>
                  <a:srgbClr val="474747"/>
                </a:solidFill>
                <a:latin typeface="Arial" panose="020B0604020202020204" pitchFamily="34" charset="0"/>
                <a:cs typeface="Arial" panose="020B0604020202020204" pitchFamily="34" charset="0"/>
              </a:rPr>
              <a:t>FMI Q4 Outlook Takeaways:</a:t>
            </a:r>
          </a:p>
          <a:p>
            <a:pPr marL="137160" indent="-137160" algn="l">
              <a:spcBef>
                <a:spcPts val="500"/>
              </a:spcBef>
              <a:spcAft>
                <a:spcPts val="500"/>
              </a:spcAft>
              <a:buFont typeface="Wingdings" panose="05000000000000000000" pitchFamily="2" charset="2"/>
              <a:buChar char="§"/>
            </a:pPr>
            <a:r>
              <a:rPr lang="en-US" sz="1400" dirty="0">
                <a:solidFill>
                  <a:srgbClr val="474747"/>
                </a:solidFill>
                <a:latin typeface="Arial" panose="020B0604020202020204" pitchFamily="34" charset="0"/>
                <a:cs typeface="Arial" panose="020B0604020202020204" pitchFamily="34" charset="0"/>
              </a:rPr>
              <a:t>Recession expectation is late 2023 or early 2024</a:t>
            </a:r>
          </a:p>
          <a:p>
            <a:pPr marL="137160" indent="-137160" algn="l">
              <a:spcBef>
                <a:spcPts val="500"/>
              </a:spcBef>
              <a:spcAft>
                <a:spcPts val="500"/>
              </a:spcAft>
              <a:buFont typeface="Wingdings" panose="05000000000000000000" pitchFamily="2" charset="2"/>
              <a:buChar char="§"/>
            </a:pPr>
            <a:r>
              <a:rPr lang="en-US" sz="1400" dirty="0">
                <a:solidFill>
                  <a:srgbClr val="474747"/>
                </a:solidFill>
                <a:latin typeface="Arial" panose="020B0604020202020204" pitchFamily="34" charset="0"/>
                <a:cs typeface="Arial" panose="020B0604020202020204" pitchFamily="34" charset="0"/>
              </a:rPr>
              <a:t>Growth in 2023 for multi-family, manufacturing, highway and street, sewage and waste disposal, and water supply</a:t>
            </a:r>
          </a:p>
          <a:p>
            <a:pPr marL="137160" indent="-137160" algn="l">
              <a:spcBef>
                <a:spcPts val="500"/>
              </a:spcBef>
              <a:spcAft>
                <a:spcPts val="500"/>
              </a:spcAft>
              <a:buFont typeface="Wingdings" panose="05000000000000000000" pitchFamily="2" charset="2"/>
              <a:buChar char="§"/>
            </a:pPr>
            <a:r>
              <a:rPr lang="en-US" sz="1400" dirty="0">
                <a:solidFill>
                  <a:srgbClr val="474747"/>
                </a:solidFill>
                <a:latin typeface="Arial" panose="020B0604020202020204" pitchFamily="34" charset="0"/>
                <a:cs typeface="Arial" panose="020B0604020202020204" pitchFamily="34" charset="0"/>
              </a:rPr>
              <a:t>Office: Data centers will continue to outperform </a:t>
            </a:r>
          </a:p>
          <a:p>
            <a:pPr marL="137160" indent="-137160" algn="l">
              <a:spcBef>
                <a:spcPts val="500"/>
              </a:spcBef>
              <a:spcAft>
                <a:spcPts val="500"/>
              </a:spcAft>
              <a:buFont typeface="Wingdings" panose="05000000000000000000" pitchFamily="2" charset="2"/>
              <a:buChar char="§"/>
            </a:pPr>
            <a:r>
              <a:rPr lang="en-US" sz="1400" dirty="0">
                <a:solidFill>
                  <a:srgbClr val="474747"/>
                </a:solidFill>
                <a:latin typeface="Arial" panose="020B0604020202020204" pitchFamily="34" charset="0"/>
                <a:cs typeface="Arial" panose="020B0604020202020204" pitchFamily="34" charset="0"/>
              </a:rPr>
              <a:t>Commercial: New warehouse development is expected to slow </a:t>
            </a:r>
          </a:p>
        </p:txBody>
      </p:sp>
      <p:grpSp>
        <p:nvGrpSpPr>
          <p:cNvPr id="29" name="Group 28">
            <a:extLst>
              <a:ext uri="{FF2B5EF4-FFF2-40B4-BE49-F238E27FC236}">
                <a16:creationId xmlns:a16="http://schemas.microsoft.com/office/drawing/2014/main" id="{8C2E4F87-5AA6-F83F-FC41-93CCEE428917}"/>
              </a:ext>
            </a:extLst>
          </p:cNvPr>
          <p:cNvGrpSpPr/>
          <p:nvPr/>
        </p:nvGrpSpPr>
        <p:grpSpPr>
          <a:xfrm>
            <a:off x="9282184" y="5185038"/>
            <a:ext cx="4241792" cy="2190859"/>
            <a:chOff x="292608" y="5366013"/>
            <a:chExt cx="4241792" cy="2190859"/>
          </a:xfrm>
        </p:grpSpPr>
        <p:sp>
          <p:nvSpPr>
            <p:cNvPr id="30" name="Rectangle 29">
              <a:extLst>
                <a:ext uri="{FF2B5EF4-FFF2-40B4-BE49-F238E27FC236}">
                  <a16:creationId xmlns:a16="http://schemas.microsoft.com/office/drawing/2014/main" id="{BF8908E0-F854-9A55-EED7-E348D3102A07}"/>
                </a:ext>
              </a:extLst>
            </p:cNvPr>
            <p:cNvSpPr/>
            <p:nvPr/>
          </p:nvSpPr>
          <p:spPr>
            <a:xfrm>
              <a:off x="523928" y="5818998"/>
              <a:ext cx="3039147"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Highway &amp; Street</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Sewage &amp; Waste Disposal</a:t>
              </a:r>
            </a:p>
            <a:p>
              <a:pPr>
                <a:spcBef>
                  <a:spcPts val="291"/>
                </a:spcBef>
                <a:spcAft>
                  <a:spcPts val="291"/>
                </a:spcAft>
                <a:buClr>
                  <a:srgbClr val="F5F5F2"/>
                </a:buClr>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Power</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Water Supply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Conservation &amp; Development</a:t>
              </a:r>
            </a:p>
          </p:txBody>
        </p:sp>
        <p:sp>
          <p:nvSpPr>
            <p:cNvPr id="31" name="Rectangle: Rounded Corners 30">
              <a:extLst>
                <a:ext uri="{FF2B5EF4-FFF2-40B4-BE49-F238E27FC236}">
                  <a16:creationId xmlns:a16="http://schemas.microsoft.com/office/drawing/2014/main" id="{C3D63D69-939C-FCA6-AE66-E08C9E4F77CC}"/>
                </a:ext>
              </a:extLst>
            </p:cNvPr>
            <p:cNvSpPr/>
            <p:nvPr/>
          </p:nvSpPr>
          <p:spPr>
            <a:xfrm>
              <a:off x="520184" y="5399870"/>
              <a:ext cx="4014216" cy="374857"/>
            </a:xfrm>
            <a:prstGeom prst="roundRect">
              <a:avLst/>
            </a:prstGeom>
            <a:solidFill>
              <a:srgbClr val="81A3C2"/>
            </a:solidFill>
            <a:ln>
              <a:solidFill>
                <a:srgbClr val="81A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Nonbuilding Structures</a:t>
              </a:r>
            </a:p>
          </p:txBody>
        </p:sp>
        <p:sp>
          <p:nvSpPr>
            <p:cNvPr id="32" name="Oval 31">
              <a:extLst>
                <a:ext uri="{FF2B5EF4-FFF2-40B4-BE49-F238E27FC236}">
                  <a16:creationId xmlns:a16="http://schemas.microsoft.com/office/drawing/2014/main" id="{B1B50E72-1C98-93D9-9A88-8BDD3C1054AB}"/>
                </a:ext>
              </a:extLst>
            </p:cNvPr>
            <p:cNvSpPr/>
            <p:nvPr/>
          </p:nvSpPr>
          <p:spPr>
            <a:xfrm>
              <a:off x="292608" y="5366013"/>
              <a:ext cx="442976" cy="442570"/>
            </a:xfrm>
            <a:prstGeom prst="ellipse">
              <a:avLst/>
            </a:prstGeom>
            <a:solidFill>
              <a:srgbClr val="FFFFFF"/>
            </a:solidFill>
            <a:ln w="28575">
              <a:solidFill>
                <a:srgbClr val="81A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81A3C2"/>
                  </a:solidFill>
                  <a:effectLst/>
                  <a:uLnTx/>
                  <a:uFillTx/>
                  <a:latin typeface="Arial" panose="020B0604020202020204" pitchFamily="34" charset="0"/>
                  <a:ea typeface="+mn-ea"/>
                  <a:cs typeface="Arial" panose="020B0604020202020204" pitchFamily="34" charset="0"/>
                </a:rPr>
                <a:t>3</a:t>
              </a:r>
            </a:p>
          </p:txBody>
        </p:sp>
      </p:grpSp>
      <p:grpSp>
        <p:nvGrpSpPr>
          <p:cNvPr id="33" name="Group 32">
            <a:extLst>
              <a:ext uri="{FF2B5EF4-FFF2-40B4-BE49-F238E27FC236}">
                <a16:creationId xmlns:a16="http://schemas.microsoft.com/office/drawing/2014/main" id="{3465394F-C0D9-3625-35B1-DFBA7F159701}"/>
              </a:ext>
            </a:extLst>
          </p:cNvPr>
          <p:cNvGrpSpPr/>
          <p:nvPr/>
        </p:nvGrpSpPr>
        <p:grpSpPr>
          <a:xfrm>
            <a:off x="292609" y="5185038"/>
            <a:ext cx="4241791" cy="2190859"/>
            <a:chOff x="4782481" y="5366013"/>
            <a:chExt cx="4241791" cy="2190859"/>
          </a:xfrm>
        </p:grpSpPr>
        <p:sp>
          <p:nvSpPr>
            <p:cNvPr id="34" name="Rectangle 33">
              <a:extLst>
                <a:ext uri="{FF2B5EF4-FFF2-40B4-BE49-F238E27FC236}">
                  <a16:creationId xmlns:a16="http://schemas.microsoft.com/office/drawing/2014/main" id="{262E6393-15BE-1086-073F-0C640A7A5E72}"/>
                </a:ext>
              </a:extLst>
            </p:cNvPr>
            <p:cNvSpPr/>
            <p:nvPr/>
          </p:nvSpPr>
          <p:spPr>
            <a:xfrm>
              <a:off x="5013801" y="5818998"/>
              <a:ext cx="3041926"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Single-Family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Multi-Family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Home Improvements </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id="{FFEB0103-B907-14E5-9802-8707AE5A8984}"/>
                </a:ext>
              </a:extLst>
            </p:cNvPr>
            <p:cNvSpPr/>
            <p:nvPr/>
          </p:nvSpPr>
          <p:spPr>
            <a:xfrm>
              <a:off x="5010056" y="5399870"/>
              <a:ext cx="4014216" cy="374857"/>
            </a:xfrm>
            <a:prstGeom prst="roundRect">
              <a:avLst/>
            </a:prstGeom>
            <a:solidFill>
              <a:srgbClr val="5E976D"/>
            </a:solidFill>
            <a:ln>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Residential Buildings</a:t>
              </a:r>
            </a:p>
          </p:txBody>
        </p:sp>
        <p:sp>
          <p:nvSpPr>
            <p:cNvPr id="36" name="Oval 35">
              <a:extLst>
                <a:ext uri="{FF2B5EF4-FFF2-40B4-BE49-F238E27FC236}">
                  <a16:creationId xmlns:a16="http://schemas.microsoft.com/office/drawing/2014/main" id="{DA3584BF-B355-FFF1-3B15-829D749EB605}"/>
                </a:ext>
              </a:extLst>
            </p:cNvPr>
            <p:cNvSpPr/>
            <p:nvPr/>
          </p:nvSpPr>
          <p:spPr>
            <a:xfrm>
              <a:off x="4782481" y="5366013"/>
              <a:ext cx="442976" cy="442570"/>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2000" b="1" i="1" dirty="0">
                  <a:solidFill>
                    <a:srgbClr val="5E976D"/>
                  </a:solidFill>
                  <a:latin typeface="Arial" panose="020B0604020202020204" pitchFamily="34" charset="0"/>
                  <a:cs typeface="Arial" panose="020B0604020202020204" pitchFamily="34" charset="0"/>
                </a:rPr>
                <a:t>1</a:t>
              </a:r>
              <a:endParaRPr kumimoji="0" lang="en-US" sz="20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endParaRPr>
            </a:p>
          </p:txBody>
        </p:sp>
      </p:grpSp>
      <p:sp>
        <p:nvSpPr>
          <p:cNvPr id="2" name="Content Placeholder 2">
            <a:extLst>
              <a:ext uri="{FF2B5EF4-FFF2-40B4-BE49-F238E27FC236}">
                <a16:creationId xmlns:a16="http://schemas.microsoft.com/office/drawing/2014/main" id="{1F6271A5-07CE-ADF3-0884-1C91C9C48E51}"/>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Q4 2023 Forecast based on Q2 2023 Actuals and Q3 2023 Assumptions; CPiP Segments defined by U.S. Census Bureau</a:t>
            </a:r>
            <a:r>
              <a:rPr lang="en-US" sz="1000" i="1" noProof="0" dirty="0">
                <a:solidFill>
                  <a:srgbClr val="A6A6A6"/>
                </a:solidFill>
                <a:latin typeface="Arial"/>
              </a:rPr>
              <a:t>;</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BOLD CATEGORIES DENOTE STRONGEST CONSTRUCTION MATERIAL DRIVERS</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pic>
        <p:nvPicPr>
          <p:cNvPr id="3" name="Graphic 2" descr="Warehouse outline">
            <a:extLst>
              <a:ext uri="{FF2B5EF4-FFF2-40B4-BE49-F238E27FC236}">
                <a16:creationId xmlns:a16="http://schemas.microsoft.com/office/drawing/2014/main" id="{D45A5F3C-0040-1B2C-F3A5-1D2494342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0783" y="422102"/>
            <a:ext cx="393192" cy="393192"/>
          </a:xfrm>
          <a:prstGeom prst="rect">
            <a:avLst/>
          </a:prstGeom>
        </p:spPr>
      </p:pic>
      <p:pic>
        <p:nvPicPr>
          <p:cNvPr id="4" name="Graphic 3" descr="Fork In Road outline">
            <a:extLst>
              <a:ext uri="{FF2B5EF4-FFF2-40B4-BE49-F238E27FC236}">
                <a16:creationId xmlns:a16="http://schemas.microsoft.com/office/drawing/2014/main" id="{7D8B8381-7261-A398-4F64-8FD3311C3A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10920" y="102239"/>
            <a:ext cx="394671" cy="394671"/>
          </a:xfrm>
          <a:prstGeom prst="rect">
            <a:avLst/>
          </a:prstGeom>
        </p:spPr>
      </p:pic>
      <p:pic>
        <p:nvPicPr>
          <p:cNvPr id="8" name="Graphic 7" descr="House outline">
            <a:extLst>
              <a:ext uri="{FF2B5EF4-FFF2-40B4-BE49-F238E27FC236}">
                <a16:creationId xmlns:a16="http://schemas.microsoft.com/office/drawing/2014/main" id="{1057DA57-9CB3-FB04-FC6B-D5BACBE4FA9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492535" y="422102"/>
            <a:ext cx="393192" cy="393192"/>
          </a:xfrm>
          <a:prstGeom prst="rect">
            <a:avLst/>
          </a:prstGeom>
        </p:spPr>
      </p:pic>
      <p:pic>
        <p:nvPicPr>
          <p:cNvPr id="21" name="Picture 20">
            <a:extLst>
              <a:ext uri="{FF2B5EF4-FFF2-40B4-BE49-F238E27FC236}">
                <a16:creationId xmlns:a16="http://schemas.microsoft.com/office/drawing/2014/main" id="{8DBBA8AA-4B09-4C6A-B24E-7211B4BA5591}"/>
              </a:ext>
            </a:extLst>
          </p:cNvPr>
          <p:cNvPicPr>
            <a:picLocks noChangeAspect="1"/>
          </p:cNvPicPr>
          <p:nvPr/>
        </p:nvPicPr>
        <p:blipFill>
          <a:blip r:embed="rId10"/>
          <a:stretch>
            <a:fillRect/>
          </a:stretch>
        </p:blipFill>
        <p:spPr>
          <a:xfrm>
            <a:off x="7179865" y="1360489"/>
            <a:ext cx="6235652" cy="1901952"/>
          </a:xfrm>
          <a:prstGeom prst="rect">
            <a:avLst/>
          </a:prstGeom>
        </p:spPr>
      </p:pic>
    </p:spTree>
    <p:extLst>
      <p:ext uri="{BB962C8B-B14F-4D97-AF65-F5344CB8AC3E}">
        <p14:creationId xmlns:p14="http://schemas.microsoft.com/office/powerpoint/2010/main" val="1741221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The East North Central Division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Construction Put-in-Place (CPiP)</a:t>
            </a:r>
          </a:p>
        </p:txBody>
      </p:sp>
      <p:sp>
        <p:nvSpPr>
          <p:cNvPr id="5" name="Rectangle 4">
            <a:extLst>
              <a:ext uri="{FF2B5EF4-FFF2-40B4-BE49-F238E27FC236}">
                <a16:creationId xmlns:a16="http://schemas.microsoft.com/office/drawing/2014/main" id="{1BA75B36-A4B5-35ED-43E1-669E183670B1}"/>
              </a:ext>
            </a:extLst>
          </p:cNvPr>
          <p:cNvSpPr/>
          <p:nvPr/>
        </p:nvSpPr>
        <p:spPr>
          <a:xfrm>
            <a:off x="7109200" y="1320243"/>
            <a:ext cx="1847088" cy="141941"/>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6" name="Rectangle 5">
            <a:extLst>
              <a:ext uri="{FF2B5EF4-FFF2-40B4-BE49-F238E27FC236}">
                <a16:creationId xmlns:a16="http://schemas.microsoft.com/office/drawing/2014/main" id="{FEC68F1D-D430-5ECF-0244-72AD0E4911E4}"/>
              </a:ext>
            </a:extLst>
          </p:cNvPr>
          <p:cNvSpPr/>
          <p:nvPr/>
        </p:nvSpPr>
        <p:spPr>
          <a:xfrm>
            <a:off x="7988303" y="1320243"/>
            <a:ext cx="3426286" cy="146304"/>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Grey bars denote recessions, Blue bars denote forecast</a:t>
            </a:r>
          </a:p>
        </p:txBody>
      </p:sp>
      <p:graphicFrame>
        <p:nvGraphicFramePr>
          <p:cNvPr id="10" name="Chart 9">
            <a:extLst>
              <a:ext uri="{FF2B5EF4-FFF2-40B4-BE49-F238E27FC236}">
                <a16:creationId xmlns:a16="http://schemas.microsoft.com/office/drawing/2014/main" id="{FF8A0FCC-7D74-472F-BC15-7FB789208782}"/>
              </a:ext>
            </a:extLst>
          </p:cNvPr>
          <p:cNvGraphicFramePr>
            <a:graphicFrameLocks/>
          </p:cNvGraphicFramePr>
          <p:nvPr>
            <p:extLst>
              <p:ext uri="{D42A27DB-BD31-4B8C-83A1-F6EECF244321}">
                <p14:modId xmlns:p14="http://schemas.microsoft.com/office/powerpoint/2010/main" val="2918033496"/>
              </p:ext>
            </p:extLst>
          </p:nvPr>
        </p:nvGraphicFramePr>
        <p:xfrm>
          <a:off x="6903720" y="1440664"/>
          <a:ext cx="6620256" cy="351176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0A223FFA-9DD4-024E-AF5A-48A43F7681AD}"/>
              </a:ext>
            </a:extLst>
          </p:cNvPr>
          <p:cNvGrpSpPr/>
          <p:nvPr/>
        </p:nvGrpSpPr>
        <p:grpSpPr>
          <a:xfrm>
            <a:off x="7610680" y="4932103"/>
            <a:ext cx="5206337" cy="213492"/>
            <a:chOff x="7612712" y="4796269"/>
            <a:chExt cx="5206337" cy="213492"/>
          </a:xfrm>
        </p:grpSpPr>
        <p:grpSp>
          <p:nvGrpSpPr>
            <p:cNvPr id="27" name="Group 26">
              <a:extLst>
                <a:ext uri="{FF2B5EF4-FFF2-40B4-BE49-F238E27FC236}">
                  <a16:creationId xmlns:a16="http://schemas.microsoft.com/office/drawing/2014/main" id="{814E7BBD-10C0-D68A-3FD3-F81B28DDD027}"/>
                </a:ext>
              </a:extLst>
            </p:cNvPr>
            <p:cNvGrpSpPr/>
            <p:nvPr/>
          </p:nvGrpSpPr>
          <p:grpSpPr>
            <a:xfrm>
              <a:off x="7612712" y="4796269"/>
              <a:ext cx="1518568" cy="213492"/>
              <a:chOff x="8456147" y="4859379"/>
              <a:chExt cx="1518568" cy="213492"/>
            </a:xfrm>
          </p:grpSpPr>
          <p:sp>
            <p:nvSpPr>
              <p:cNvPr id="17" name="Rectangle: Rounded Corners 16">
                <a:extLst>
                  <a:ext uri="{FF2B5EF4-FFF2-40B4-BE49-F238E27FC236}">
                    <a16:creationId xmlns:a16="http://schemas.microsoft.com/office/drawing/2014/main" id="{F2771D83-FABD-FA93-18CF-6C389D12DFD7}"/>
                  </a:ext>
                </a:extLst>
              </p:cNvPr>
              <p:cNvSpPr/>
              <p:nvPr/>
            </p:nvSpPr>
            <p:spPr>
              <a:xfrm>
                <a:off x="8456147" y="4922058"/>
                <a:ext cx="304267" cy="88135"/>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05E23C3F-492D-35F8-0F9C-34EEB2287A8B}"/>
                  </a:ext>
                </a:extLst>
              </p:cNvPr>
              <p:cNvSpPr/>
              <p:nvPr/>
            </p:nvSpPr>
            <p:spPr>
              <a:xfrm>
                <a:off x="8801921" y="4859379"/>
                <a:ext cx="1172794"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29F253B1-6BD5-D86D-8526-15965DDED964}"/>
                </a:ext>
              </a:extLst>
            </p:cNvPr>
            <p:cNvGrpSpPr/>
            <p:nvPr/>
          </p:nvGrpSpPr>
          <p:grpSpPr>
            <a:xfrm>
              <a:off x="9350298" y="4796269"/>
              <a:ext cx="1731166" cy="213492"/>
              <a:chOff x="8456147" y="4859379"/>
              <a:chExt cx="1731166" cy="213492"/>
            </a:xfrm>
          </p:grpSpPr>
          <p:sp>
            <p:nvSpPr>
              <p:cNvPr id="38" name="Rectangle: Rounded Corners 37">
                <a:extLst>
                  <a:ext uri="{FF2B5EF4-FFF2-40B4-BE49-F238E27FC236}">
                    <a16:creationId xmlns:a16="http://schemas.microsoft.com/office/drawing/2014/main" id="{8CA37DCD-8452-9CDF-6223-4594C8FD8B70}"/>
                  </a:ext>
                </a:extLst>
              </p:cNvPr>
              <p:cNvSpPr/>
              <p:nvPr/>
            </p:nvSpPr>
            <p:spPr>
              <a:xfrm>
                <a:off x="8456147" y="4922058"/>
                <a:ext cx="304267" cy="88135"/>
              </a:xfrm>
              <a:prstGeom prst="roundRect">
                <a:avLst/>
              </a:prstGeom>
              <a:solidFill>
                <a:srgbClr val="F99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D818A258-D114-638C-8E4C-3DBE1B48A020}"/>
                  </a:ext>
                </a:extLst>
              </p:cNvPr>
              <p:cNvSpPr/>
              <p:nvPr/>
            </p:nvSpPr>
            <p:spPr>
              <a:xfrm>
                <a:off x="8801921" y="4859379"/>
                <a:ext cx="1385392"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lang="en-US" sz="1400" dirty="0">
                    <a:solidFill>
                      <a:srgbClr val="474747"/>
                    </a:solidFill>
                    <a:latin typeface="Arial" panose="020B0604020202020204" pitchFamily="34" charset="0"/>
                    <a:cs typeface="Arial" panose="020B0604020202020204" pitchFamily="34" charset="0"/>
                  </a:rPr>
                  <a:t>Nonresidential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17AAE1CF-E585-AA97-5C0F-8EF65DAE7744}"/>
                </a:ext>
              </a:extLst>
            </p:cNvPr>
            <p:cNvGrpSpPr/>
            <p:nvPr/>
          </p:nvGrpSpPr>
          <p:grpSpPr>
            <a:xfrm>
              <a:off x="11300481" y="4796269"/>
              <a:ext cx="1518568" cy="213492"/>
              <a:chOff x="8456147" y="4859379"/>
              <a:chExt cx="1518568" cy="213492"/>
            </a:xfrm>
          </p:grpSpPr>
          <p:sp>
            <p:nvSpPr>
              <p:cNvPr id="41" name="Rectangle: Rounded Corners 40">
                <a:extLst>
                  <a:ext uri="{FF2B5EF4-FFF2-40B4-BE49-F238E27FC236}">
                    <a16:creationId xmlns:a16="http://schemas.microsoft.com/office/drawing/2014/main" id="{F2CBA7F5-A8E1-EB1F-CDE3-FC1F2AAF9E33}"/>
                  </a:ext>
                </a:extLst>
              </p:cNvPr>
              <p:cNvSpPr/>
              <p:nvPr/>
            </p:nvSpPr>
            <p:spPr>
              <a:xfrm>
                <a:off x="8456147" y="4922058"/>
                <a:ext cx="304267" cy="88135"/>
              </a:xfrm>
              <a:prstGeom prst="roundRect">
                <a:avLst/>
              </a:prstGeom>
              <a:solidFill>
                <a:srgbClr val="80A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54102C80-E158-38F7-485E-391F4A3A93C4}"/>
                  </a:ext>
                </a:extLst>
              </p:cNvPr>
              <p:cNvSpPr/>
              <p:nvPr/>
            </p:nvSpPr>
            <p:spPr>
              <a:xfrm>
                <a:off x="8801921" y="4859379"/>
                <a:ext cx="1172794"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Nonbuilding</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grpSp>
      <p:sp>
        <p:nvSpPr>
          <p:cNvPr id="191" name="Rectangle 190">
            <a:extLst>
              <a:ext uri="{FF2B5EF4-FFF2-40B4-BE49-F238E27FC236}">
                <a16:creationId xmlns:a16="http://schemas.microsoft.com/office/drawing/2014/main" id="{F30BFBDC-E5B3-CEBE-CCDC-D0B38CC2DC8C}"/>
              </a:ext>
            </a:extLst>
          </p:cNvPr>
          <p:cNvSpPr/>
          <p:nvPr/>
        </p:nvSpPr>
        <p:spPr>
          <a:xfrm>
            <a:off x="290242" y="6160346"/>
            <a:ext cx="6409944" cy="1043133"/>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37160" lvl="2" algn="ctr" defTabSz="1018824">
              <a:spcBef>
                <a:spcPts val="500"/>
              </a:spcBef>
              <a:spcAft>
                <a:spcPts val="500"/>
              </a:spcAft>
              <a:defRPr/>
            </a:pPr>
            <a:r>
              <a:rPr lang="en-US" sz="1800" b="1" dirty="0">
                <a:solidFill>
                  <a:srgbClr val="5E976D"/>
                </a:solidFill>
                <a:latin typeface="Arial" panose="020B0604020202020204" pitchFamily="34" charset="0"/>
                <a:cs typeface="Arial" panose="020B0604020202020204" pitchFamily="34" charset="0"/>
              </a:rPr>
              <a:t>The East North Central Division</a:t>
            </a:r>
            <a:r>
              <a:rPr lang="en-US" sz="1800" dirty="0">
                <a:solidFill>
                  <a:srgbClr val="5E976D"/>
                </a:solidFill>
                <a:latin typeface="Arial" panose="020B0604020202020204" pitchFamily="34" charset="0"/>
                <a:cs typeface="Arial" panose="020B0604020202020204" pitchFamily="34" charset="0"/>
              </a:rPr>
              <a:t> is one of nine geographic divisions that FMI Research tracks in its analysis of construction trends</a:t>
            </a:r>
          </a:p>
        </p:txBody>
      </p:sp>
      <p:grpSp>
        <p:nvGrpSpPr>
          <p:cNvPr id="16" name="Group 15">
            <a:extLst>
              <a:ext uri="{FF2B5EF4-FFF2-40B4-BE49-F238E27FC236}">
                <a16:creationId xmlns:a16="http://schemas.microsoft.com/office/drawing/2014/main" id="{5E509268-85F3-5513-8E87-CB1F5826AC57}"/>
              </a:ext>
            </a:extLst>
          </p:cNvPr>
          <p:cNvGrpSpPr/>
          <p:nvPr/>
        </p:nvGrpSpPr>
        <p:grpSpPr>
          <a:xfrm>
            <a:off x="290242" y="1752186"/>
            <a:ext cx="6411138" cy="3979624"/>
            <a:chOff x="290242" y="1989008"/>
            <a:chExt cx="6411138" cy="3979624"/>
          </a:xfrm>
        </p:grpSpPr>
        <p:sp>
          <p:nvSpPr>
            <p:cNvPr id="131" name="Freeform 8">
              <a:extLst>
                <a:ext uri="{FF2B5EF4-FFF2-40B4-BE49-F238E27FC236}">
                  <a16:creationId xmlns:a16="http://schemas.microsoft.com/office/drawing/2014/main" id="{41D87A99-9429-71C0-1F49-AD772724D1E5}"/>
                </a:ext>
              </a:extLst>
            </p:cNvPr>
            <p:cNvSpPr>
              <a:spLocks/>
            </p:cNvSpPr>
            <p:nvPr/>
          </p:nvSpPr>
          <p:spPr bwMode="auto">
            <a:xfrm>
              <a:off x="6189519" y="2531636"/>
              <a:ext cx="196741" cy="422678"/>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9">
              <a:extLst>
                <a:ext uri="{FF2B5EF4-FFF2-40B4-BE49-F238E27FC236}">
                  <a16:creationId xmlns:a16="http://schemas.microsoft.com/office/drawing/2014/main" id="{85CBA8A9-E5E0-2425-E52A-5F93C994AC25}"/>
                </a:ext>
              </a:extLst>
            </p:cNvPr>
            <p:cNvSpPr>
              <a:spLocks/>
            </p:cNvSpPr>
            <p:nvPr/>
          </p:nvSpPr>
          <p:spPr bwMode="auto">
            <a:xfrm>
              <a:off x="6036130" y="2588892"/>
              <a:ext cx="195077" cy="383944"/>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
              <a:extLst>
                <a:ext uri="{FF2B5EF4-FFF2-40B4-BE49-F238E27FC236}">
                  <a16:creationId xmlns:a16="http://schemas.microsoft.com/office/drawing/2014/main" id="{54C38D00-C06A-9563-7E09-8032C67BC0E4}"/>
                </a:ext>
              </a:extLst>
            </p:cNvPr>
            <p:cNvSpPr>
              <a:spLocks/>
            </p:cNvSpPr>
            <p:nvPr/>
          </p:nvSpPr>
          <p:spPr bwMode="auto">
            <a:xfrm>
              <a:off x="6122825" y="2888639"/>
              <a:ext cx="356802" cy="203764"/>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4">
              <a:extLst>
                <a:ext uri="{FF2B5EF4-FFF2-40B4-BE49-F238E27FC236}">
                  <a16:creationId xmlns:a16="http://schemas.microsoft.com/office/drawing/2014/main" id="{924EEBFA-0FB5-2D35-4674-BA1E8226CB29}"/>
                </a:ext>
              </a:extLst>
            </p:cNvPr>
            <p:cNvSpPr>
              <a:spLocks/>
            </p:cNvSpPr>
            <p:nvPr/>
          </p:nvSpPr>
          <p:spPr bwMode="auto">
            <a:xfrm>
              <a:off x="5344199" y="3153028"/>
              <a:ext cx="705272" cy="466464"/>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5">
              <a:extLst>
                <a:ext uri="{FF2B5EF4-FFF2-40B4-BE49-F238E27FC236}">
                  <a16:creationId xmlns:a16="http://schemas.microsoft.com/office/drawing/2014/main" id="{63F7A59E-AA67-EA48-99BC-975A738744CC}"/>
                </a:ext>
              </a:extLst>
            </p:cNvPr>
            <p:cNvSpPr>
              <a:spLocks/>
            </p:cNvSpPr>
            <p:nvPr/>
          </p:nvSpPr>
          <p:spPr bwMode="auto">
            <a:xfrm>
              <a:off x="5420891" y="2636047"/>
              <a:ext cx="730276" cy="655069"/>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6">
              <a:extLst>
                <a:ext uri="{FF2B5EF4-FFF2-40B4-BE49-F238E27FC236}">
                  <a16:creationId xmlns:a16="http://schemas.microsoft.com/office/drawing/2014/main" id="{47CF88CA-54FB-CC84-4338-272BB134B020}"/>
                </a:ext>
              </a:extLst>
            </p:cNvPr>
            <p:cNvSpPr>
              <a:spLocks/>
            </p:cNvSpPr>
            <p:nvPr/>
          </p:nvSpPr>
          <p:spPr bwMode="auto">
            <a:xfrm>
              <a:off x="6277886" y="3206911"/>
              <a:ext cx="53355" cy="26942"/>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7">
              <a:extLst>
                <a:ext uri="{FF2B5EF4-FFF2-40B4-BE49-F238E27FC236}">
                  <a16:creationId xmlns:a16="http://schemas.microsoft.com/office/drawing/2014/main" id="{D4EEB524-4B1D-72A0-6B39-22D251E20BC0}"/>
                </a:ext>
              </a:extLst>
            </p:cNvPr>
            <p:cNvSpPr>
              <a:spLocks/>
            </p:cNvSpPr>
            <p:nvPr/>
          </p:nvSpPr>
          <p:spPr bwMode="auto">
            <a:xfrm>
              <a:off x="6122825" y="3215331"/>
              <a:ext cx="156730" cy="106092"/>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8">
              <a:extLst>
                <a:ext uri="{FF2B5EF4-FFF2-40B4-BE49-F238E27FC236}">
                  <a16:creationId xmlns:a16="http://schemas.microsoft.com/office/drawing/2014/main" id="{A275F29C-5A5A-E395-5928-88F70B4F4A1A}"/>
                </a:ext>
              </a:extLst>
            </p:cNvPr>
            <p:cNvSpPr>
              <a:spLocks/>
            </p:cNvSpPr>
            <p:nvPr/>
          </p:nvSpPr>
          <p:spPr bwMode="auto">
            <a:xfrm>
              <a:off x="6132829" y="3048617"/>
              <a:ext cx="201743" cy="200394"/>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9">
              <a:extLst>
                <a:ext uri="{FF2B5EF4-FFF2-40B4-BE49-F238E27FC236}">
                  <a16:creationId xmlns:a16="http://schemas.microsoft.com/office/drawing/2014/main" id="{30C25A35-6423-2DAB-71C3-E55DF375B28A}"/>
                </a:ext>
              </a:extLst>
            </p:cNvPr>
            <p:cNvSpPr>
              <a:spLocks/>
            </p:cNvSpPr>
            <p:nvPr/>
          </p:nvSpPr>
          <p:spPr bwMode="auto">
            <a:xfrm>
              <a:off x="5986108" y="3233853"/>
              <a:ext cx="148390" cy="341848"/>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9">
              <a:extLst>
                <a:ext uri="{FF2B5EF4-FFF2-40B4-BE49-F238E27FC236}">
                  <a16:creationId xmlns:a16="http://schemas.microsoft.com/office/drawing/2014/main" id="{B50B42DF-09EC-9924-62C7-9B8E422E5FED}"/>
                </a:ext>
              </a:extLst>
            </p:cNvPr>
            <p:cNvSpPr>
              <a:spLocks/>
            </p:cNvSpPr>
            <p:nvPr/>
          </p:nvSpPr>
          <p:spPr bwMode="auto">
            <a:xfrm>
              <a:off x="3506831" y="3172498"/>
              <a:ext cx="735282" cy="488131"/>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0">
              <a:extLst>
                <a:ext uri="{FF2B5EF4-FFF2-40B4-BE49-F238E27FC236}">
                  <a16:creationId xmlns:a16="http://schemas.microsoft.com/office/drawing/2014/main" id="{617F1D3C-A787-EC25-3831-42C8D015314B}"/>
                </a:ext>
              </a:extLst>
            </p:cNvPr>
            <p:cNvSpPr>
              <a:spLocks/>
            </p:cNvSpPr>
            <p:nvPr/>
          </p:nvSpPr>
          <p:spPr bwMode="auto">
            <a:xfrm>
              <a:off x="3440143" y="2290423"/>
              <a:ext cx="778629" cy="905977"/>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1">
              <a:extLst>
                <a:ext uri="{FF2B5EF4-FFF2-40B4-BE49-F238E27FC236}">
                  <a16:creationId xmlns:a16="http://schemas.microsoft.com/office/drawing/2014/main" id="{11619C63-3705-BB4B-B706-68059926BC4B}"/>
                </a:ext>
              </a:extLst>
            </p:cNvPr>
            <p:cNvSpPr>
              <a:spLocks/>
            </p:cNvSpPr>
            <p:nvPr/>
          </p:nvSpPr>
          <p:spPr bwMode="auto">
            <a:xfrm>
              <a:off x="3608534" y="3632955"/>
              <a:ext cx="816980" cy="712321"/>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2">
              <a:extLst>
                <a:ext uri="{FF2B5EF4-FFF2-40B4-BE49-F238E27FC236}">
                  <a16:creationId xmlns:a16="http://schemas.microsoft.com/office/drawing/2014/main" id="{9936DC8B-9180-D247-4825-004CFE2509AE}"/>
                </a:ext>
              </a:extLst>
            </p:cNvPr>
            <p:cNvSpPr>
              <a:spLocks/>
            </p:cNvSpPr>
            <p:nvPr/>
          </p:nvSpPr>
          <p:spPr bwMode="auto">
            <a:xfrm>
              <a:off x="3760262" y="4272869"/>
              <a:ext cx="605231" cy="567502"/>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3">
              <a:extLst>
                <a:ext uri="{FF2B5EF4-FFF2-40B4-BE49-F238E27FC236}">
                  <a16:creationId xmlns:a16="http://schemas.microsoft.com/office/drawing/2014/main" id="{06558106-B134-6F46-D0B2-B251AE552CD0}"/>
                </a:ext>
              </a:extLst>
            </p:cNvPr>
            <p:cNvSpPr>
              <a:spLocks/>
            </p:cNvSpPr>
            <p:nvPr/>
          </p:nvSpPr>
          <p:spPr bwMode="auto">
            <a:xfrm>
              <a:off x="2704858" y="2307670"/>
              <a:ext cx="801974" cy="498460"/>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4">
              <a:extLst>
                <a:ext uri="{FF2B5EF4-FFF2-40B4-BE49-F238E27FC236}">
                  <a16:creationId xmlns:a16="http://schemas.microsoft.com/office/drawing/2014/main" id="{ADAD4EBE-B37B-1F3E-CE0E-88E2B556554A}"/>
                </a:ext>
              </a:extLst>
            </p:cNvPr>
            <p:cNvSpPr>
              <a:spLocks/>
            </p:cNvSpPr>
            <p:nvPr/>
          </p:nvSpPr>
          <p:spPr bwMode="auto">
            <a:xfrm>
              <a:off x="2671512" y="2784236"/>
              <a:ext cx="848658" cy="554028"/>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5">
              <a:extLst>
                <a:ext uri="{FF2B5EF4-FFF2-40B4-BE49-F238E27FC236}">
                  <a16:creationId xmlns:a16="http://schemas.microsoft.com/office/drawing/2014/main" id="{9126B60A-E259-D75C-A414-8DE8E57684F1}"/>
                </a:ext>
              </a:extLst>
            </p:cNvPr>
            <p:cNvSpPr>
              <a:spLocks/>
            </p:cNvSpPr>
            <p:nvPr/>
          </p:nvSpPr>
          <p:spPr bwMode="auto">
            <a:xfrm>
              <a:off x="2638115" y="3238951"/>
              <a:ext cx="1020489" cy="508478"/>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6">
              <a:extLst>
                <a:ext uri="{FF2B5EF4-FFF2-40B4-BE49-F238E27FC236}">
                  <a16:creationId xmlns:a16="http://schemas.microsoft.com/office/drawing/2014/main" id="{2505797C-15CA-C7B0-B043-61AB54611F52}"/>
                </a:ext>
              </a:extLst>
            </p:cNvPr>
            <p:cNvSpPr>
              <a:spLocks/>
            </p:cNvSpPr>
            <p:nvPr/>
          </p:nvSpPr>
          <p:spPr bwMode="auto">
            <a:xfrm>
              <a:off x="2855135" y="3727437"/>
              <a:ext cx="904295" cy="494732"/>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7">
              <a:extLst>
                <a:ext uri="{FF2B5EF4-FFF2-40B4-BE49-F238E27FC236}">
                  <a16:creationId xmlns:a16="http://schemas.microsoft.com/office/drawing/2014/main" id="{20CC1B9E-22D4-184B-AA62-9E30CC5786BB}"/>
                </a:ext>
              </a:extLst>
            </p:cNvPr>
            <p:cNvSpPr>
              <a:spLocks/>
            </p:cNvSpPr>
            <p:nvPr/>
          </p:nvSpPr>
          <p:spPr bwMode="auto">
            <a:xfrm>
              <a:off x="2719864" y="4209126"/>
              <a:ext cx="1060407" cy="547662"/>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8">
              <a:extLst>
                <a:ext uri="{FF2B5EF4-FFF2-40B4-BE49-F238E27FC236}">
                  <a16:creationId xmlns:a16="http://schemas.microsoft.com/office/drawing/2014/main" id="{71E42314-9A4A-CCED-A527-A81821C9F593}"/>
                </a:ext>
              </a:extLst>
            </p:cNvPr>
            <p:cNvSpPr>
              <a:spLocks/>
            </p:cNvSpPr>
            <p:nvPr/>
          </p:nvSpPr>
          <p:spPr bwMode="auto">
            <a:xfrm>
              <a:off x="1476055" y="2140956"/>
              <a:ext cx="1255478" cy="784732"/>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39">
              <a:extLst>
                <a:ext uri="{FF2B5EF4-FFF2-40B4-BE49-F238E27FC236}">
                  <a16:creationId xmlns:a16="http://schemas.microsoft.com/office/drawing/2014/main" id="{927607C5-14F6-41C9-6D37-C811A1EDB5E8}"/>
                </a:ext>
              </a:extLst>
            </p:cNvPr>
            <p:cNvSpPr>
              <a:spLocks/>
            </p:cNvSpPr>
            <p:nvPr/>
          </p:nvSpPr>
          <p:spPr bwMode="auto">
            <a:xfrm>
              <a:off x="1836194" y="2849909"/>
              <a:ext cx="848658" cy="702220"/>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0">
              <a:extLst>
                <a:ext uri="{FF2B5EF4-FFF2-40B4-BE49-F238E27FC236}">
                  <a16:creationId xmlns:a16="http://schemas.microsoft.com/office/drawing/2014/main" id="{99552C4E-32F2-BB8D-1715-26D44BBF8D16}"/>
                </a:ext>
              </a:extLst>
            </p:cNvPr>
            <p:cNvSpPr>
              <a:spLocks/>
            </p:cNvSpPr>
            <p:nvPr/>
          </p:nvSpPr>
          <p:spPr bwMode="auto">
            <a:xfrm>
              <a:off x="1989588" y="3504980"/>
              <a:ext cx="883668" cy="697169"/>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1">
              <a:extLst>
                <a:ext uri="{FF2B5EF4-FFF2-40B4-BE49-F238E27FC236}">
                  <a16:creationId xmlns:a16="http://schemas.microsoft.com/office/drawing/2014/main" id="{D2C1B34C-DB72-A214-DC4C-076721C7FCC7}"/>
                </a:ext>
              </a:extLst>
            </p:cNvPr>
            <p:cNvSpPr>
              <a:spLocks/>
            </p:cNvSpPr>
            <p:nvPr/>
          </p:nvSpPr>
          <p:spPr bwMode="auto">
            <a:xfrm>
              <a:off x="1877879" y="4131416"/>
              <a:ext cx="840321" cy="892506"/>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42">
              <a:extLst>
                <a:ext uri="{FF2B5EF4-FFF2-40B4-BE49-F238E27FC236}">
                  <a16:creationId xmlns:a16="http://schemas.microsoft.com/office/drawing/2014/main" id="{4B3ECF79-C5A9-6EEF-57D4-403598A51A29}"/>
                </a:ext>
              </a:extLst>
            </p:cNvPr>
            <p:cNvSpPr>
              <a:spLocks/>
            </p:cNvSpPr>
            <p:nvPr/>
          </p:nvSpPr>
          <p:spPr bwMode="auto">
            <a:xfrm>
              <a:off x="1160936" y="4037114"/>
              <a:ext cx="821978" cy="971652"/>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3">
              <a:extLst>
                <a:ext uri="{FF2B5EF4-FFF2-40B4-BE49-F238E27FC236}">
                  <a16:creationId xmlns:a16="http://schemas.microsoft.com/office/drawing/2014/main" id="{09EB532C-2145-6835-3FD7-957A64772839}"/>
                </a:ext>
              </a:extLst>
            </p:cNvPr>
            <p:cNvSpPr>
              <a:spLocks/>
            </p:cNvSpPr>
            <p:nvPr/>
          </p:nvSpPr>
          <p:spPr bwMode="auto">
            <a:xfrm>
              <a:off x="744112" y="3115978"/>
              <a:ext cx="768625" cy="1205723"/>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4">
              <a:extLst>
                <a:ext uri="{FF2B5EF4-FFF2-40B4-BE49-F238E27FC236}">
                  <a16:creationId xmlns:a16="http://schemas.microsoft.com/office/drawing/2014/main" id="{E48C1616-628B-908B-EB2D-2DDBF65B7DD7}"/>
                </a:ext>
              </a:extLst>
            </p:cNvPr>
            <p:cNvSpPr>
              <a:spLocks/>
            </p:cNvSpPr>
            <p:nvPr/>
          </p:nvSpPr>
          <p:spPr bwMode="auto">
            <a:xfrm>
              <a:off x="1381018" y="3253112"/>
              <a:ext cx="680260" cy="872517"/>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45">
              <a:extLst>
                <a:ext uri="{FF2B5EF4-FFF2-40B4-BE49-F238E27FC236}">
                  <a16:creationId xmlns:a16="http://schemas.microsoft.com/office/drawing/2014/main" id="{B30D8B72-C6E8-815A-E947-0C6E747021EE}"/>
                </a:ext>
              </a:extLst>
            </p:cNvPr>
            <p:cNvSpPr>
              <a:spLocks/>
            </p:cNvSpPr>
            <p:nvPr/>
          </p:nvSpPr>
          <p:spPr bwMode="auto">
            <a:xfrm>
              <a:off x="1187363" y="2116507"/>
              <a:ext cx="724110" cy="1197376"/>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7" name="Group 166">
              <a:extLst>
                <a:ext uri="{FF2B5EF4-FFF2-40B4-BE49-F238E27FC236}">
                  <a16:creationId xmlns:a16="http://schemas.microsoft.com/office/drawing/2014/main" id="{B7AADEA9-C666-12A3-D6BE-4A991446D7B4}"/>
                </a:ext>
              </a:extLst>
            </p:cNvPr>
            <p:cNvGrpSpPr/>
            <p:nvPr/>
          </p:nvGrpSpPr>
          <p:grpSpPr>
            <a:xfrm>
              <a:off x="290242" y="1989008"/>
              <a:ext cx="1107040" cy="2697705"/>
              <a:chOff x="3602803" y="2549811"/>
              <a:chExt cx="1106767" cy="2697042"/>
            </a:xfrm>
            <a:solidFill>
              <a:srgbClr val="4C5966"/>
            </a:solidFill>
          </p:grpSpPr>
          <p:sp>
            <p:nvSpPr>
              <p:cNvPr id="180" name="Freeform 46">
                <a:extLst>
                  <a:ext uri="{FF2B5EF4-FFF2-40B4-BE49-F238E27FC236}">
                    <a16:creationId xmlns:a16="http://schemas.microsoft.com/office/drawing/2014/main" id="{EE3CDE68-FEB0-BFA8-64AE-F698F3826DB5}"/>
                  </a:ext>
                </a:extLst>
              </p:cNvPr>
              <p:cNvSpPr>
                <a:spLocks/>
              </p:cNvSpPr>
              <p:nvPr/>
            </p:nvSpPr>
            <p:spPr bwMode="auto">
              <a:xfrm>
                <a:off x="3602803" y="3556559"/>
                <a:ext cx="1000036" cy="1690294"/>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grp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47">
                <a:extLst>
                  <a:ext uri="{FF2B5EF4-FFF2-40B4-BE49-F238E27FC236}">
                    <a16:creationId xmlns:a16="http://schemas.microsoft.com/office/drawing/2014/main" id="{D70C1BFA-686C-4F39-5462-C8D5E8F01567}"/>
                  </a:ext>
                </a:extLst>
              </p:cNvPr>
              <p:cNvSpPr>
                <a:spLocks/>
              </p:cNvSpPr>
              <p:nvPr/>
            </p:nvSpPr>
            <p:spPr bwMode="auto">
              <a:xfrm>
                <a:off x="3687764" y="2928590"/>
                <a:ext cx="975132" cy="823262"/>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grp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48">
                <a:extLst>
                  <a:ext uri="{FF2B5EF4-FFF2-40B4-BE49-F238E27FC236}">
                    <a16:creationId xmlns:a16="http://schemas.microsoft.com/office/drawing/2014/main" id="{74B96C5E-36DB-662A-2BB7-649643FEADF0}"/>
                  </a:ext>
                </a:extLst>
              </p:cNvPr>
              <p:cNvSpPr>
                <a:spLocks/>
              </p:cNvSpPr>
              <p:nvPr/>
            </p:nvSpPr>
            <p:spPr bwMode="auto">
              <a:xfrm>
                <a:off x="3912796" y="2549811"/>
                <a:ext cx="796774" cy="593439"/>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grp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8" name="Freeform 95">
              <a:extLst>
                <a:ext uri="{FF2B5EF4-FFF2-40B4-BE49-F238E27FC236}">
                  <a16:creationId xmlns:a16="http://schemas.microsoft.com/office/drawing/2014/main" id="{9C017CCB-4B79-EF9E-8711-BBF73D31A18B}"/>
                </a:ext>
              </a:extLst>
            </p:cNvPr>
            <p:cNvSpPr>
              <a:spLocks/>
            </p:cNvSpPr>
            <p:nvPr/>
          </p:nvSpPr>
          <p:spPr bwMode="auto">
            <a:xfrm>
              <a:off x="6257877" y="2135906"/>
              <a:ext cx="443503" cy="708955"/>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99">
              <a:extLst>
                <a:ext uri="{FF2B5EF4-FFF2-40B4-BE49-F238E27FC236}">
                  <a16:creationId xmlns:a16="http://schemas.microsoft.com/office/drawing/2014/main" id="{8B9B274A-A2C0-AB5B-E0E2-0B928CC73AD1}"/>
                </a:ext>
              </a:extLst>
            </p:cNvPr>
            <p:cNvSpPr>
              <a:spLocks/>
            </p:cNvSpPr>
            <p:nvPr/>
          </p:nvSpPr>
          <p:spPr bwMode="auto">
            <a:xfrm>
              <a:off x="4313806" y="4131416"/>
              <a:ext cx="1025390" cy="368792"/>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2">
              <a:extLst>
                <a:ext uri="{FF2B5EF4-FFF2-40B4-BE49-F238E27FC236}">
                  <a16:creationId xmlns:a16="http://schemas.microsoft.com/office/drawing/2014/main" id="{7BB13725-3BF4-0770-952C-5EAB4EE01ED4}"/>
                </a:ext>
              </a:extLst>
            </p:cNvPr>
            <p:cNvSpPr>
              <a:spLocks/>
            </p:cNvSpPr>
            <p:nvPr/>
          </p:nvSpPr>
          <p:spPr bwMode="auto">
            <a:xfrm>
              <a:off x="4573903" y="4453054"/>
              <a:ext cx="465176" cy="771261"/>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03">
              <a:extLst>
                <a:ext uri="{FF2B5EF4-FFF2-40B4-BE49-F238E27FC236}">
                  <a16:creationId xmlns:a16="http://schemas.microsoft.com/office/drawing/2014/main" id="{FAC0403A-1413-2D72-A107-9D1E083CDF87}"/>
                </a:ext>
              </a:extLst>
            </p:cNvPr>
            <p:cNvSpPr>
              <a:spLocks/>
            </p:cNvSpPr>
            <p:nvPr/>
          </p:nvSpPr>
          <p:spPr bwMode="auto">
            <a:xfrm>
              <a:off x="4170416" y="4488418"/>
              <a:ext cx="430163" cy="764523"/>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
              <a:extLst>
                <a:ext uri="{FF2B5EF4-FFF2-40B4-BE49-F238E27FC236}">
                  <a16:creationId xmlns:a16="http://schemas.microsoft.com/office/drawing/2014/main" id="{1DE50107-E38F-89CC-605D-1CE093818700}"/>
                </a:ext>
              </a:extLst>
            </p:cNvPr>
            <p:cNvSpPr>
              <a:spLocks noEditPoints="1"/>
            </p:cNvSpPr>
            <p:nvPr/>
          </p:nvSpPr>
          <p:spPr bwMode="auto">
            <a:xfrm>
              <a:off x="5179246" y="4322178"/>
              <a:ext cx="608566" cy="469830"/>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3">
              <a:extLst>
                <a:ext uri="{FF2B5EF4-FFF2-40B4-BE49-F238E27FC236}">
                  <a16:creationId xmlns:a16="http://schemas.microsoft.com/office/drawing/2014/main" id="{CB897912-C478-016F-AF7D-97CF23A9F24D}"/>
                </a:ext>
              </a:extLst>
            </p:cNvPr>
            <p:cNvSpPr>
              <a:spLocks/>
            </p:cNvSpPr>
            <p:nvPr/>
          </p:nvSpPr>
          <p:spPr bwMode="auto">
            <a:xfrm>
              <a:off x="5952879" y="3456617"/>
              <a:ext cx="116711" cy="213869"/>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0">
              <a:extLst>
                <a:ext uri="{FF2B5EF4-FFF2-40B4-BE49-F238E27FC236}">
                  <a16:creationId xmlns:a16="http://schemas.microsoft.com/office/drawing/2014/main" id="{8CEAE6CC-DAC4-8B08-8EB1-7FA616485047}"/>
                </a:ext>
              </a:extLst>
            </p:cNvPr>
            <p:cNvSpPr>
              <a:spLocks/>
            </p:cNvSpPr>
            <p:nvPr/>
          </p:nvSpPr>
          <p:spPr bwMode="auto">
            <a:xfrm>
              <a:off x="5821158" y="3633436"/>
              <a:ext cx="11672" cy="10101"/>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solidFill>
              <a:srgbClr val="5E976D"/>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1">
              <a:extLst>
                <a:ext uri="{FF2B5EF4-FFF2-40B4-BE49-F238E27FC236}">
                  <a16:creationId xmlns:a16="http://schemas.microsoft.com/office/drawing/2014/main" id="{988F3BA8-5E9E-08C0-3AE6-E550DBFD3964}"/>
                </a:ext>
              </a:extLst>
            </p:cNvPr>
            <p:cNvSpPr>
              <a:spLocks/>
            </p:cNvSpPr>
            <p:nvPr/>
          </p:nvSpPr>
          <p:spPr bwMode="auto">
            <a:xfrm>
              <a:off x="5187583" y="3454933"/>
              <a:ext cx="536870" cy="548977"/>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96">
              <a:extLst>
                <a:ext uri="{FF2B5EF4-FFF2-40B4-BE49-F238E27FC236}">
                  <a16:creationId xmlns:a16="http://schemas.microsoft.com/office/drawing/2014/main" id="{6BFA1B2F-B2A7-C992-A715-D63ACD0063F1}"/>
                </a:ext>
              </a:extLst>
            </p:cNvPr>
            <p:cNvSpPr>
              <a:spLocks/>
            </p:cNvSpPr>
            <p:nvPr/>
          </p:nvSpPr>
          <p:spPr bwMode="auto">
            <a:xfrm>
              <a:off x="5130889" y="3594701"/>
              <a:ext cx="892008" cy="533822"/>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97">
              <a:extLst>
                <a:ext uri="{FF2B5EF4-FFF2-40B4-BE49-F238E27FC236}">
                  <a16:creationId xmlns:a16="http://schemas.microsoft.com/office/drawing/2014/main" id="{634CA4B1-9264-F254-09F4-B4B1A913204E}"/>
                </a:ext>
              </a:extLst>
            </p:cNvPr>
            <p:cNvSpPr>
              <a:spLocks/>
            </p:cNvSpPr>
            <p:nvPr/>
          </p:nvSpPr>
          <p:spPr bwMode="auto">
            <a:xfrm>
              <a:off x="5517706" y="3486928"/>
              <a:ext cx="551876" cy="264381"/>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8">
              <a:extLst>
                <a:ext uri="{FF2B5EF4-FFF2-40B4-BE49-F238E27FC236}">
                  <a16:creationId xmlns:a16="http://schemas.microsoft.com/office/drawing/2014/main" id="{DED42021-50D8-5CCC-7790-E3F91D56E5A1}"/>
                </a:ext>
              </a:extLst>
            </p:cNvPr>
            <p:cNvSpPr>
              <a:spLocks/>
            </p:cNvSpPr>
            <p:nvPr/>
          </p:nvSpPr>
          <p:spPr bwMode="auto">
            <a:xfrm>
              <a:off x="6002892" y="3737843"/>
              <a:ext cx="41683" cy="94303"/>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solidFill>
              <a:srgbClr val="5E976D"/>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00">
              <a:extLst>
                <a:ext uri="{FF2B5EF4-FFF2-40B4-BE49-F238E27FC236}">
                  <a16:creationId xmlns:a16="http://schemas.microsoft.com/office/drawing/2014/main" id="{425EAB78-9E3C-A93F-F57F-9C783531E2B3}"/>
                </a:ext>
              </a:extLst>
            </p:cNvPr>
            <p:cNvSpPr>
              <a:spLocks/>
            </p:cNvSpPr>
            <p:nvPr/>
          </p:nvSpPr>
          <p:spPr bwMode="auto">
            <a:xfrm>
              <a:off x="5045857" y="3985388"/>
              <a:ext cx="1038733" cy="469830"/>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101">
              <a:extLst>
                <a:ext uri="{FF2B5EF4-FFF2-40B4-BE49-F238E27FC236}">
                  <a16:creationId xmlns:a16="http://schemas.microsoft.com/office/drawing/2014/main" id="{548553C2-AE13-79D0-B857-5F9AD91FC36E}"/>
                </a:ext>
              </a:extLst>
            </p:cNvPr>
            <p:cNvSpPr>
              <a:spLocks/>
            </p:cNvSpPr>
            <p:nvPr/>
          </p:nvSpPr>
          <p:spPr bwMode="auto">
            <a:xfrm>
              <a:off x="4890801" y="4384484"/>
              <a:ext cx="658582" cy="697169"/>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05">
              <a:extLst>
                <a:ext uri="{FF2B5EF4-FFF2-40B4-BE49-F238E27FC236}">
                  <a16:creationId xmlns:a16="http://schemas.microsoft.com/office/drawing/2014/main" id="{A1A8D8BF-81AF-BD0C-8673-863949427298}"/>
                </a:ext>
              </a:extLst>
            </p:cNvPr>
            <p:cNvSpPr>
              <a:spLocks noEditPoints="1"/>
            </p:cNvSpPr>
            <p:nvPr/>
          </p:nvSpPr>
          <p:spPr bwMode="auto">
            <a:xfrm>
              <a:off x="4700730" y="5014293"/>
              <a:ext cx="1108759" cy="841988"/>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06">
              <a:extLst>
                <a:ext uri="{FF2B5EF4-FFF2-40B4-BE49-F238E27FC236}">
                  <a16:creationId xmlns:a16="http://schemas.microsoft.com/office/drawing/2014/main" id="{FBBF9A18-E896-78B0-016D-770789CDE4CB}"/>
                </a:ext>
              </a:extLst>
            </p:cNvPr>
            <p:cNvSpPr>
              <a:spLocks/>
            </p:cNvSpPr>
            <p:nvPr/>
          </p:nvSpPr>
          <p:spPr bwMode="auto">
            <a:xfrm>
              <a:off x="3843627" y="4828951"/>
              <a:ext cx="683591" cy="605490"/>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07">
              <a:extLst>
                <a:ext uri="{FF2B5EF4-FFF2-40B4-BE49-F238E27FC236}">
                  <a16:creationId xmlns:a16="http://schemas.microsoft.com/office/drawing/2014/main" id="{B307BE57-A253-91E5-893D-A800928DA888}"/>
                </a:ext>
              </a:extLst>
            </p:cNvPr>
            <p:cNvSpPr>
              <a:spLocks noEditPoints="1"/>
            </p:cNvSpPr>
            <p:nvPr/>
          </p:nvSpPr>
          <p:spPr bwMode="auto">
            <a:xfrm>
              <a:off x="2201333" y="4279607"/>
              <a:ext cx="1712319" cy="1689025"/>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1E2AC260-B532-DA22-BC45-D8BA2CCC4388}"/>
                </a:ext>
              </a:extLst>
            </p:cNvPr>
            <p:cNvSpPr>
              <a:spLocks/>
            </p:cNvSpPr>
            <p:nvPr/>
          </p:nvSpPr>
          <p:spPr bwMode="auto">
            <a:xfrm>
              <a:off x="4540558" y="4027012"/>
              <a:ext cx="15004" cy="10101"/>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2">
              <a:extLst>
                <a:ext uri="{FF2B5EF4-FFF2-40B4-BE49-F238E27FC236}">
                  <a16:creationId xmlns:a16="http://schemas.microsoft.com/office/drawing/2014/main" id="{EC99D16F-D4C7-67B1-D207-B4D497D839C8}"/>
                </a:ext>
              </a:extLst>
            </p:cNvPr>
            <p:cNvSpPr>
              <a:spLocks/>
            </p:cNvSpPr>
            <p:nvPr/>
          </p:nvSpPr>
          <p:spPr bwMode="auto">
            <a:xfrm>
              <a:off x="4423848" y="3792934"/>
              <a:ext cx="848658" cy="463095"/>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3">
              <a:extLst>
                <a:ext uri="{FF2B5EF4-FFF2-40B4-BE49-F238E27FC236}">
                  <a16:creationId xmlns:a16="http://schemas.microsoft.com/office/drawing/2014/main" id="{6B03FCC5-149F-8676-6A74-850C280E31EE}"/>
                </a:ext>
              </a:extLst>
            </p:cNvPr>
            <p:cNvSpPr>
              <a:spLocks/>
            </p:cNvSpPr>
            <p:nvPr/>
          </p:nvSpPr>
          <p:spPr bwMode="auto">
            <a:xfrm>
              <a:off x="4873161" y="3281919"/>
              <a:ext cx="506859" cy="582657"/>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5E976D"/>
            </a:solidFill>
            <a:ln w="9525">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4">
              <a:extLst>
                <a:ext uri="{FF2B5EF4-FFF2-40B4-BE49-F238E27FC236}">
                  <a16:creationId xmlns:a16="http://schemas.microsoft.com/office/drawing/2014/main" id="{AC1AED49-FCA9-9871-02DB-9DDCC6BCC168}"/>
                </a:ext>
              </a:extLst>
            </p:cNvPr>
            <p:cNvSpPr>
              <a:spLocks/>
            </p:cNvSpPr>
            <p:nvPr/>
          </p:nvSpPr>
          <p:spPr bwMode="auto">
            <a:xfrm>
              <a:off x="4155765" y="2577599"/>
              <a:ext cx="695267" cy="303116"/>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5E976D"/>
            </a:solidFill>
            <a:ln w="9525">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5">
              <a:extLst>
                <a:ext uri="{FF2B5EF4-FFF2-40B4-BE49-F238E27FC236}">
                  <a16:creationId xmlns:a16="http://schemas.microsoft.com/office/drawing/2014/main" id="{6FB49110-5913-6953-E2CE-98EA7B666CB0}"/>
                </a:ext>
              </a:extLst>
            </p:cNvPr>
            <p:cNvSpPr>
              <a:spLocks/>
            </p:cNvSpPr>
            <p:nvPr/>
          </p:nvSpPr>
          <p:spPr bwMode="auto">
            <a:xfrm>
              <a:off x="4633072" y="2754833"/>
              <a:ext cx="475182" cy="650015"/>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5E976D"/>
            </a:solidFill>
            <a:ln w="9525">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6">
              <a:extLst>
                <a:ext uri="{FF2B5EF4-FFF2-40B4-BE49-F238E27FC236}">
                  <a16:creationId xmlns:a16="http://schemas.microsoft.com/office/drawing/2014/main" id="{E5C479D0-DCAE-3F51-DE42-9715AB64CAB2}"/>
                </a:ext>
              </a:extLst>
            </p:cNvPr>
            <p:cNvSpPr>
              <a:spLocks noEditPoints="1"/>
            </p:cNvSpPr>
            <p:nvPr/>
          </p:nvSpPr>
          <p:spPr bwMode="auto">
            <a:xfrm>
              <a:off x="4553038" y="3384640"/>
              <a:ext cx="366808" cy="646645"/>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5E976D"/>
            </a:solidFill>
            <a:ln w="9525">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7">
              <a:extLst>
                <a:ext uri="{FF2B5EF4-FFF2-40B4-BE49-F238E27FC236}">
                  <a16:creationId xmlns:a16="http://schemas.microsoft.com/office/drawing/2014/main" id="{100C079D-3D47-36AC-55FD-93FA81776A91}"/>
                </a:ext>
              </a:extLst>
            </p:cNvPr>
            <p:cNvSpPr>
              <a:spLocks/>
            </p:cNvSpPr>
            <p:nvPr/>
          </p:nvSpPr>
          <p:spPr bwMode="auto">
            <a:xfrm>
              <a:off x="4111203" y="3310545"/>
              <a:ext cx="483518" cy="868930"/>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5E976D"/>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8">
              <a:extLst>
                <a:ext uri="{FF2B5EF4-FFF2-40B4-BE49-F238E27FC236}">
                  <a16:creationId xmlns:a16="http://schemas.microsoft.com/office/drawing/2014/main" id="{2277A82C-521E-5F86-EED9-015AC4985C01}"/>
                </a:ext>
              </a:extLst>
            </p:cNvPr>
            <p:cNvSpPr>
              <a:spLocks/>
            </p:cNvSpPr>
            <p:nvPr/>
          </p:nvSpPr>
          <p:spPr bwMode="auto">
            <a:xfrm>
              <a:off x="3889598" y="2620108"/>
              <a:ext cx="610231" cy="688745"/>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5E976D"/>
            </a:solidFill>
            <a:ln w="9525">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5" name="Rectangle 184">
            <a:extLst>
              <a:ext uri="{FF2B5EF4-FFF2-40B4-BE49-F238E27FC236}">
                <a16:creationId xmlns:a16="http://schemas.microsoft.com/office/drawing/2014/main" id="{775240DE-EE58-03F1-44B6-6D320203611E}"/>
              </a:ext>
            </a:extLst>
          </p:cNvPr>
          <p:cNvSpPr/>
          <p:nvPr/>
        </p:nvSpPr>
        <p:spPr>
          <a:xfrm>
            <a:off x="3686058" y="5717941"/>
            <a:ext cx="1525838" cy="286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D4F186B-F33D-BA03-6A6B-F9487EE72669}"/>
              </a:ext>
            </a:extLst>
          </p:cNvPr>
          <p:cNvSpPr/>
          <p:nvPr/>
        </p:nvSpPr>
        <p:spPr>
          <a:xfrm>
            <a:off x="290242" y="980150"/>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East North Central Division</a:t>
            </a:r>
          </a:p>
        </p:txBody>
      </p:sp>
      <p:sp>
        <p:nvSpPr>
          <p:cNvPr id="4" name="Content Placeholder 2">
            <a:extLst>
              <a:ext uri="{FF2B5EF4-FFF2-40B4-BE49-F238E27FC236}">
                <a16:creationId xmlns:a16="http://schemas.microsoft.com/office/drawing/2014/main" id="{E166B3AF-7DC6-0F8B-0975-3FA5E40F410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Q4 2023 Forecast based on Q2 2023 Actuals and Q3 2023 Assumptions; CPiP Segments defined by U.S. Census Bureau</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pic>
        <p:nvPicPr>
          <p:cNvPr id="12" name="Graphic 11" descr="Warehouse outline">
            <a:extLst>
              <a:ext uri="{FF2B5EF4-FFF2-40B4-BE49-F238E27FC236}">
                <a16:creationId xmlns:a16="http://schemas.microsoft.com/office/drawing/2014/main" id="{CA2967BE-3E99-1868-2C5A-7C0843297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0783" y="422102"/>
            <a:ext cx="393192" cy="393192"/>
          </a:xfrm>
          <a:prstGeom prst="rect">
            <a:avLst/>
          </a:prstGeom>
        </p:spPr>
      </p:pic>
      <p:pic>
        <p:nvPicPr>
          <p:cNvPr id="13" name="Graphic 12" descr="Fork In Road outline">
            <a:extLst>
              <a:ext uri="{FF2B5EF4-FFF2-40B4-BE49-F238E27FC236}">
                <a16:creationId xmlns:a16="http://schemas.microsoft.com/office/drawing/2014/main" id="{E1CEBAA2-9020-B9F8-6D30-65DEF2CBB1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10920" y="102239"/>
            <a:ext cx="394671" cy="394671"/>
          </a:xfrm>
          <a:prstGeom prst="rect">
            <a:avLst/>
          </a:prstGeom>
        </p:spPr>
      </p:pic>
      <p:pic>
        <p:nvPicPr>
          <p:cNvPr id="14" name="Graphic 13" descr="House outline">
            <a:extLst>
              <a:ext uri="{FF2B5EF4-FFF2-40B4-BE49-F238E27FC236}">
                <a16:creationId xmlns:a16="http://schemas.microsoft.com/office/drawing/2014/main" id="{664BEE3D-0D04-0A61-FD6C-A54CEAD88F4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492535" y="422102"/>
            <a:ext cx="393192" cy="393192"/>
          </a:xfrm>
          <a:prstGeom prst="rect">
            <a:avLst/>
          </a:prstGeom>
        </p:spPr>
      </p:pic>
      <p:sp>
        <p:nvSpPr>
          <p:cNvPr id="15" name="Rectangle 14">
            <a:extLst>
              <a:ext uri="{FF2B5EF4-FFF2-40B4-BE49-F238E27FC236}">
                <a16:creationId xmlns:a16="http://schemas.microsoft.com/office/drawing/2014/main" id="{A50C4269-0CA6-0A5C-5EA1-BD4A3F60DB6F}"/>
              </a:ext>
            </a:extLst>
          </p:cNvPr>
          <p:cNvSpPr/>
          <p:nvPr/>
        </p:nvSpPr>
        <p:spPr>
          <a:xfrm>
            <a:off x="7114032" y="980150"/>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Construction Put-in-Place (1997 – 2024F)</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pic>
        <p:nvPicPr>
          <p:cNvPr id="7" name="Picture 6">
            <a:extLst>
              <a:ext uri="{FF2B5EF4-FFF2-40B4-BE49-F238E27FC236}">
                <a16:creationId xmlns:a16="http://schemas.microsoft.com/office/drawing/2014/main" id="{5BA6DC4D-B8E1-0DBC-22FF-E8440B18EEA9}"/>
              </a:ext>
            </a:extLst>
          </p:cNvPr>
          <p:cNvPicPr>
            <a:picLocks noChangeAspect="1"/>
          </p:cNvPicPr>
          <p:nvPr/>
        </p:nvPicPr>
        <p:blipFill>
          <a:blip r:embed="rId10"/>
          <a:stretch>
            <a:fillRect/>
          </a:stretch>
        </p:blipFill>
        <p:spPr>
          <a:xfrm>
            <a:off x="7097768" y="5301527"/>
            <a:ext cx="6232161" cy="1901952"/>
          </a:xfrm>
          <a:prstGeom prst="rect">
            <a:avLst/>
          </a:prstGeom>
        </p:spPr>
      </p:pic>
    </p:spTree>
    <p:extLst>
      <p:ext uri="{BB962C8B-B14F-4D97-AF65-F5344CB8AC3E}">
        <p14:creationId xmlns:p14="http://schemas.microsoft.com/office/powerpoint/2010/main" val="268034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Residential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Disconnect in Supply and Demand </a:t>
            </a:r>
          </a:p>
        </p:txBody>
      </p:sp>
      <p:pic>
        <p:nvPicPr>
          <p:cNvPr id="111" name="Graphic 110" descr="House outline">
            <a:extLst>
              <a:ext uri="{FF2B5EF4-FFF2-40B4-BE49-F238E27FC236}">
                <a16:creationId xmlns:a16="http://schemas.microsoft.com/office/drawing/2014/main" id="{F9A66E9A-E9B6-D026-DB1C-0E1F8D733D1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graphicFrame>
        <p:nvGraphicFramePr>
          <p:cNvPr id="23" name="Chart 22">
            <a:extLst>
              <a:ext uri="{FF2B5EF4-FFF2-40B4-BE49-F238E27FC236}">
                <a16:creationId xmlns:a16="http://schemas.microsoft.com/office/drawing/2014/main" id="{550A2F77-87A8-F92D-7C43-CC9D5955BCA9}"/>
              </a:ext>
            </a:extLst>
          </p:cNvPr>
          <p:cNvGraphicFramePr>
            <a:graphicFrameLocks/>
          </p:cNvGraphicFramePr>
          <p:nvPr>
            <p:extLst>
              <p:ext uri="{D42A27DB-BD31-4B8C-83A1-F6EECF244321}">
                <p14:modId xmlns:p14="http://schemas.microsoft.com/office/powerpoint/2010/main" val="2833667343"/>
              </p:ext>
            </p:extLst>
          </p:nvPr>
        </p:nvGraphicFramePr>
        <p:xfrm>
          <a:off x="292608" y="1924947"/>
          <a:ext cx="6389404" cy="3870293"/>
        </p:xfrm>
        <a:graphic>
          <a:graphicData uri="http://schemas.openxmlformats.org/drawingml/2006/chart">
            <c:chart xmlns:c="http://schemas.openxmlformats.org/drawingml/2006/chart" xmlns:r="http://schemas.openxmlformats.org/officeDocument/2006/relationships" r:id="rId5"/>
          </a:graphicData>
        </a:graphic>
      </p:graphicFrame>
      <p:grpSp>
        <p:nvGrpSpPr>
          <p:cNvPr id="64" name="Group 63">
            <a:extLst>
              <a:ext uri="{FF2B5EF4-FFF2-40B4-BE49-F238E27FC236}">
                <a16:creationId xmlns:a16="http://schemas.microsoft.com/office/drawing/2014/main" id="{515D3C73-1289-0240-A84A-E614B5624306}"/>
              </a:ext>
            </a:extLst>
          </p:cNvPr>
          <p:cNvGrpSpPr/>
          <p:nvPr/>
        </p:nvGrpSpPr>
        <p:grpSpPr>
          <a:xfrm>
            <a:off x="4239240" y="2012926"/>
            <a:ext cx="2048729" cy="1524782"/>
            <a:chOff x="4290610" y="2023200"/>
            <a:chExt cx="2048729" cy="1524782"/>
          </a:xfrm>
        </p:grpSpPr>
        <p:cxnSp>
          <p:nvCxnSpPr>
            <p:cNvPr id="24" name="Straight Arrow Connector 23">
              <a:extLst>
                <a:ext uri="{FF2B5EF4-FFF2-40B4-BE49-F238E27FC236}">
                  <a16:creationId xmlns:a16="http://schemas.microsoft.com/office/drawing/2014/main" id="{7E1387F4-6AB2-EFB8-DDB6-EBD0B8B2C261}"/>
                </a:ext>
              </a:extLst>
            </p:cNvPr>
            <p:cNvCxnSpPr>
              <a:cxnSpLocks/>
            </p:cNvCxnSpPr>
            <p:nvPr/>
          </p:nvCxnSpPr>
          <p:spPr>
            <a:xfrm flipV="1">
              <a:off x="4290610" y="2023200"/>
              <a:ext cx="1581912" cy="0"/>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a:extLst>
                <a:ext uri="{FF2B5EF4-FFF2-40B4-BE49-F238E27FC236}">
                  <a16:creationId xmlns:a16="http://schemas.microsoft.com/office/drawing/2014/main" id="{622C4711-9194-B9FA-1DFD-5FE6D3EC7AE3}"/>
                </a:ext>
              </a:extLst>
            </p:cNvPr>
            <p:cNvCxnSpPr>
              <a:cxnSpLocks/>
            </p:cNvCxnSpPr>
            <p:nvPr/>
          </p:nvCxnSpPr>
          <p:spPr>
            <a:xfrm>
              <a:off x="4301496" y="2023348"/>
              <a:ext cx="0" cy="502200"/>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Arrow Connector 25">
              <a:extLst>
                <a:ext uri="{FF2B5EF4-FFF2-40B4-BE49-F238E27FC236}">
                  <a16:creationId xmlns:a16="http://schemas.microsoft.com/office/drawing/2014/main" id="{0B4FF823-D955-2F98-D972-A4512276148E}"/>
                </a:ext>
              </a:extLst>
            </p:cNvPr>
            <p:cNvCxnSpPr>
              <a:cxnSpLocks/>
            </p:cNvCxnSpPr>
            <p:nvPr/>
          </p:nvCxnSpPr>
          <p:spPr>
            <a:xfrm>
              <a:off x="5867751" y="2023348"/>
              <a:ext cx="0" cy="1524634"/>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sp>
          <p:nvSpPr>
            <p:cNvPr id="28" name="Oval 27">
              <a:extLst>
                <a:ext uri="{FF2B5EF4-FFF2-40B4-BE49-F238E27FC236}">
                  <a16:creationId xmlns:a16="http://schemas.microsoft.com/office/drawing/2014/main" id="{8ED52CF2-0929-A19E-37E3-742F0C02855F}"/>
                </a:ext>
              </a:extLst>
            </p:cNvPr>
            <p:cNvSpPr/>
            <p:nvPr/>
          </p:nvSpPr>
          <p:spPr>
            <a:xfrm>
              <a:off x="5424939" y="2553772"/>
              <a:ext cx="914400" cy="387795"/>
            </a:xfrm>
            <a:prstGeom prst="ellipse">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E71DB67-18B6-A45B-3C84-1E344C91EA5F}"/>
                </a:ext>
              </a:extLst>
            </p:cNvPr>
            <p:cNvSpPr/>
            <p:nvPr/>
          </p:nvSpPr>
          <p:spPr>
            <a:xfrm>
              <a:off x="5473348" y="2536434"/>
              <a:ext cx="831273" cy="42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-700k</a:t>
              </a:r>
            </a:p>
          </p:txBody>
        </p:sp>
      </p:grpSp>
      <p:grpSp>
        <p:nvGrpSpPr>
          <p:cNvPr id="46" name="Group 45">
            <a:extLst>
              <a:ext uri="{FF2B5EF4-FFF2-40B4-BE49-F238E27FC236}">
                <a16:creationId xmlns:a16="http://schemas.microsoft.com/office/drawing/2014/main" id="{2262DF27-8F27-D248-D54A-358C0AA79CED}"/>
              </a:ext>
            </a:extLst>
          </p:cNvPr>
          <p:cNvGrpSpPr/>
          <p:nvPr/>
        </p:nvGrpSpPr>
        <p:grpSpPr>
          <a:xfrm>
            <a:off x="290242" y="1861569"/>
            <a:ext cx="1830838" cy="457586"/>
            <a:chOff x="437446" y="1697713"/>
            <a:chExt cx="1830838" cy="457586"/>
          </a:xfrm>
        </p:grpSpPr>
        <p:grpSp>
          <p:nvGrpSpPr>
            <p:cNvPr id="11" name="Group 10">
              <a:extLst>
                <a:ext uri="{FF2B5EF4-FFF2-40B4-BE49-F238E27FC236}">
                  <a16:creationId xmlns:a16="http://schemas.microsoft.com/office/drawing/2014/main" id="{625ADD1F-C878-9F67-ACE4-F0D0A08142EE}"/>
                </a:ext>
              </a:extLst>
            </p:cNvPr>
            <p:cNvGrpSpPr/>
            <p:nvPr/>
          </p:nvGrpSpPr>
          <p:grpSpPr>
            <a:xfrm>
              <a:off x="437446" y="1697713"/>
              <a:ext cx="1830838" cy="257064"/>
              <a:chOff x="437446" y="1400410"/>
              <a:chExt cx="1830838" cy="257064"/>
            </a:xfrm>
          </p:grpSpPr>
          <p:sp>
            <p:nvSpPr>
              <p:cNvPr id="36" name="Rectangle 35">
                <a:extLst>
                  <a:ext uri="{FF2B5EF4-FFF2-40B4-BE49-F238E27FC236}">
                    <a16:creationId xmlns:a16="http://schemas.microsoft.com/office/drawing/2014/main" id="{0DFD44A6-A3EB-020F-9937-521BE6266E20}"/>
                  </a:ext>
                </a:extLst>
              </p:cNvPr>
              <p:cNvSpPr/>
              <p:nvPr/>
            </p:nvSpPr>
            <p:spPr>
              <a:xfrm>
                <a:off x="952541" y="1400410"/>
                <a:ext cx="1315743"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Single-Family</a:t>
                </a:r>
              </a:p>
            </p:txBody>
          </p:sp>
          <p:sp>
            <p:nvSpPr>
              <p:cNvPr id="37" name="Rectangle 36">
                <a:extLst>
                  <a:ext uri="{FF2B5EF4-FFF2-40B4-BE49-F238E27FC236}">
                    <a16:creationId xmlns:a16="http://schemas.microsoft.com/office/drawing/2014/main" id="{A99717FF-0166-437D-B069-3A4D202CF015}"/>
                  </a:ext>
                </a:extLst>
              </p:cNvPr>
              <p:cNvSpPr/>
              <p:nvPr/>
            </p:nvSpPr>
            <p:spPr>
              <a:xfrm>
                <a:off x="437446" y="1479940"/>
                <a:ext cx="431012" cy="9800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12" name="Group 11">
              <a:extLst>
                <a:ext uri="{FF2B5EF4-FFF2-40B4-BE49-F238E27FC236}">
                  <a16:creationId xmlns:a16="http://schemas.microsoft.com/office/drawing/2014/main" id="{C2107D83-DE34-2FC5-B768-F7941A6DFA1B}"/>
                </a:ext>
              </a:extLst>
            </p:cNvPr>
            <p:cNvGrpSpPr/>
            <p:nvPr/>
          </p:nvGrpSpPr>
          <p:grpSpPr>
            <a:xfrm>
              <a:off x="437446" y="1898235"/>
              <a:ext cx="1830838" cy="257064"/>
              <a:chOff x="437446" y="1597943"/>
              <a:chExt cx="1830838" cy="257064"/>
            </a:xfrm>
          </p:grpSpPr>
          <p:sp>
            <p:nvSpPr>
              <p:cNvPr id="34" name="Rectangle 33">
                <a:extLst>
                  <a:ext uri="{FF2B5EF4-FFF2-40B4-BE49-F238E27FC236}">
                    <a16:creationId xmlns:a16="http://schemas.microsoft.com/office/drawing/2014/main" id="{FBCD772E-75D3-6721-B248-CF5BD0E47CD6}"/>
                  </a:ext>
                </a:extLst>
              </p:cNvPr>
              <p:cNvSpPr/>
              <p:nvPr/>
            </p:nvSpPr>
            <p:spPr>
              <a:xfrm>
                <a:off x="952541" y="1597943"/>
                <a:ext cx="1315743"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Multi-Family</a:t>
                </a:r>
              </a:p>
            </p:txBody>
          </p:sp>
          <p:sp>
            <p:nvSpPr>
              <p:cNvPr id="35" name="Rectangle 34">
                <a:extLst>
                  <a:ext uri="{FF2B5EF4-FFF2-40B4-BE49-F238E27FC236}">
                    <a16:creationId xmlns:a16="http://schemas.microsoft.com/office/drawing/2014/main" id="{DE341250-2122-A78F-C697-38A59CB66168}"/>
                  </a:ext>
                </a:extLst>
              </p:cNvPr>
              <p:cNvSpPr/>
              <p:nvPr/>
            </p:nvSpPr>
            <p:spPr>
              <a:xfrm>
                <a:off x="437446" y="1677473"/>
                <a:ext cx="431012" cy="98005"/>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grpSp>
        <p:nvGrpSpPr>
          <p:cNvPr id="54" name="Group 53">
            <a:extLst>
              <a:ext uri="{FF2B5EF4-FFF2-40B4-BE49-F238E27FC236}">
                <a16:creationId xmlns:a16="http://schemas.microsoft.com/office/drawing/2014/main" id="{6F263B1C-C02A-83D5-0742-7D97D91D8579}"/>
              </a:ext>
            </a:extLst>
          </p:cNvPr>
          <p:cNvGrpSpPr/>
          <p:nvPr/>
        </p:nvGrpSpPr>
        <p:grpSpPr>
          <a:xfrm>
            <a:off x="8952474" y="2018737"/>
            <a:ext cx="2733060" cy="292608"/>
            <a:chOff x="9010629" y="5656948"/>
            <a:chExt cx="2733060" cy="292608"/>
          </a:xfrm>
        </p:grpSpPr>
        <p:cxnSp>
          <p:nvCxnSpPr>
            <p:cNvPr id="19" name="Straight Connector 18">
              <a:extLst>
                <a:ext uri="{FF2B5EF4-FFF2-40B4-BE49-F238E27FC236}">
                  <a16:creationId xmlns:a16="http://schemas.microsoft.com/office/drawing/2014/main" id="{C9864585-0261-6AA6-FA5D-F775561961B4}"/>
                </a:ext>
              </a:extLst>
            </p:cNvPr>
            <p:cNvCxnSpPr>
              <a:cxnSpLocks/>
            </p:cNvCxnSpPr>
            <p:nvPr/>
          </p:nvCxnSpPr>
          <p:spPr>
            <a:xfrm>
              <a:off x="9010629" y="5803252"/>
              <a:ext cx="588819" cy="0"/>
            </a:xfrm>
            <a:prstGeom prst="line">
              <a:avLst/>
            </a:prstGeom>
            <a:noFill/>
            <a:ln w="28575">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0" name="Rectangle 19">
              <a:extLst>
                <a:ext uri="{FF2B5EF4-FFF2-40B4-BE49-F238E27FC236}">
                  <a16:creationId xmlns:a16="http://schemas.microsoft.com/office/drawing/2014/main" id="{21406806-A28B-D2C9-E62A-100CD63263B3}"/>
                </a:ext>
              </a:extLst>
            </p:cNvPr>
            <p:cNvSpPr/>
            <p:nvPr/>
          </p:nvSpPr>
          <p:spPr>
            <a:xfrm>
              <a:off x="9662467" y="5656948"/>
              <a:ext cx="2081222" cy="292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Ages of 1</a:t>
              </a:r>
              <a:r>
                <a:rPr kumimoji="0" lang="en-US" sz="1200" b="1" i="0" u="none" strike="noStrike" kern="1200" cap="none" spc="0" normalizeH="0" baseline="30000" noProof="0" dirty="0">
                  <a:ln>
                    <a:noFill/>
                  </a:ln>
                  <a:solidFill>
                    <a:srgbClr val="474747"/>
                  </a:solidFill>
                  <a:effectLst/>
                  <a:uLnTx/>
                  <a:uFillTx/>
                  <a:latin typeface="Arial" panose="020B0604020202020204" pitchFamily="34" charset="0"/>
                  <a:ea typeface="+mn-ea"/>
                  <a:cs typeface="Arial" panose="020B0604020202020204" pitchFamily="34" charset="0"/>
                </a:rPr>
                <a:t>st</a:t>
              </a: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Time Buyers</a:t>
              </a:r>
            </a:p>
          </p:txBody>
        </p:sp>
      </p:grpSp>
      <p:sp>
        <p:nvSpPr>
          <p:cNvPr id="21" name="Rectangle 20">
            <a:extLst>
              <a:ext uri="{FF2B5EF4-FFF2-40B4-BE49-F238E27FC236}">
                <a16:creationId xmlns:a16="http://schemas.microsoft.com/office/drawing/2014/main" id="{7424942C-8064-470A-5A98-2F2B62F68947}"/>
              </a:ext>
            </a:extLst>
          </p:cNvPr>
          <p:cNvSpPr/>
          <p:nvPr/>
        </p:nvSpPr>
        <p:spPr>
          <a:xfrm>
            <a:off x="10498606" y="1697713"/>
            <a:ext cx="2804685" cy="29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400"/>
              </a:spcBef>
              <a:spcAft>
                <a:spcPts val="4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a:ea typeface="+mn-ea"/>
                <a:cs typeface="+mn-cs"/>
              </a:rPr>
              <a:t>U.S. Population (2022): 332M</a:t>
            </a:r>
          </a:p>
        </p:txBody>
      </p:sp>
      <p:sp>
        <p:nvSpPr>
          <p:cNvPr id="22" name="Rectangle 21">
            <a:extLst>
              <a:ext uri="{FF2B5EF4-FFF2-40B4-BE49-F238E27FC236}">
                <a16:creationId xmlns:a16="http://schemas.microsoft.com/office/drawing/2014/main" id="{9C8B41DC-1B23-F356-90E1-8A350D43DFC5}"/>
              </a:ext>
            </a:extLst>
          </p:cNvPr>
          <p:cNvSpPr/>
          <p:nvPr/>
        </p:nvSpPr>
        <p:spPr>
          <a:xfrm>
            <a:off x="7334718" y="1697713"/>
            <a:ext cx="2804685" cy="29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400"/>
              </a:spcBef>
              <a:spcAft>
                <a:spcPts val="4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a:ea typeface="+mn-ea"/>
                <a:cs typeface="+mn-cs"/>
              </a:rPr>
              <a:t>U.S. Population (1980): 227M</a:t>
            </a:r>
          </a:p>
        </p:txBody>
      </p:sp>
      <p:sp>
        <p:nvSpPr>
          <p:cNvPr id="38" name="Arrow: Right 37">
            <a:extLst>
              <a:ext uri="{FF2B5EF4-FFF2-40B4-BE49-F238E27FC236}">
                <a16:creationId xmlns:a16="http://schemas.microsoft.com/office/drawing/2014/main" id="{7CDF4DEC-B387-9A8C-66B6-1B80DD58469A}"/>
              </a:ext>
            </a:extLst>
          </p:cNvPr>
          <p:cNvSpPr/>
          <p:nvPr/>
        </p:nvSpPr>
        <p:spPr>
          <a:xfrm>
            <a:off x="10056050" y="1714031"/>
            <a:ext cx="525909" cy="263130"/>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65CE317F-92D4-ADAD-B88E-E31C6FF1E277}"/>
              </a:ext>
            </a:extLst>
          </p:cNvPr>
          <p:cNvSpPr/>
          <p:nvPr/>
        </p:nvSpPr>
        <p:spPr>
          <a:xfrm>
            <a:off x="290242" y="5752556"/>
            <a:ext cx="6409944" cy="1449473"/>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400" b="0"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Continued demand for new housing brought on by:</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Homeowners unwilling to give up ~2% mortgage rates</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Decade+ period of declining housing starts</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Generational demand with growing population of prime homebuying demographic</a:t>
            </a:r>
          </a:p>
        </p:txBody>
      </p:sp>
      <p:sp>
        <p:nvSpPr>
          <p:cNvPr id="2" name="Content Placeholder 2">
            <a:extLst>
              <a:ext uri="{FF2B5EF4-FFF2-40B4-BE49-F238E27FC236}">
                <a16:creationId xmlns:a16="http://schemas.microsoft.com/office/drawing/2014/main" id="{0361D1AC-5109-9EE2-7B89-9C76288F1108}"/>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U.S. Census Bureau, USGS</a:t>
            </a:r>
          </a:p>
        </p:txBody>
      </p:sp>
      <p:sp>
        <p:nvSpPr>
          <p:cNvPr id="13" name="TextBox 12">
            <a:extLst>
              <a:ext uri="{FF2B5EF4-FFF2-40B4-BE49-F238E27FC236}">
                <a16:creationId xmlns:a16="http://schemas.microsoft.com/office/drawing/2014/main" id="{23349358-7C1E-ED30-9C93-4ED630F83560}"/>
              </a:ext>
            </a:extLst>
          </p:cNvPr>
          <p:cNvSpPr txBox="1"/>
          <p:nvPr/>
        </p:nvSpPr>
        <p:spPr>
          <a:xfrm>
            <a:off x="7288793"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82.1M</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D7AFCD0-1777-A0E8-58AA-0454B3382440}"/>
              </a:ext>
            </a:extLst>
          </p:cNvPr>
          <p:cNvSpPr txBox="1"/>
          <p:nvPr/>
        </p:nvSpPr>
        <p:spPr>
          <a:xfrm>
            <a:off x="8498586"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89.3M</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88D7FE0-7ECC-74B2-38A2-057BC6D8F8B0}"/>
              </a:ext>
            </a:extLst>
          </p:cNvPr>
          <p:cNvSpPr txBox="1"/>
          <p:nvPr/>
        </p:nvSpPr>
        <p:spPr>
          <a:xfrm>
            <a:off x="9708379"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83.4M</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5D8BBDB-FC23-56BC-2407-DD29FADA11A8}"/>
              </a:ext>
            </a:extLst>
          </p:cNvPr>
          <p:cNvSpPr txBox="1"/>
          <p:nvPr/>
        </p:nvSpPr>
        <p:spPr>
          <a:xfrm>
            <a:off x="10918172"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64.8M</a:t>
            </a:r>
          </a:p>
        </p:txBody>
      </p:sp>
      <p:sp>
        <p:nvSpPr>
          <p:cNvPr id="17" name="TextBox 16">
            <a:extLst>
              <a:ext uri="{FF2B5EF4-FFF2-40B4-BE49-F238E27FC236}">
                <a16:creationId xmlns:a16="http://schemas.microsoft.com/office/drawing/2014/main" id="{F3D1CC5C-ADA8-B2A4-80B4-98CA95DA577D}"/>
              </a:ext>
            </a:extLst>
          </p:cNvPr>
          <p:cNvSpPr txBox="1"/>
          <p:nvPr/>
        </p:nvSpPr>
        <p:spPr>
          <a:xfrm>
            <a:off x="12127966"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12.3M</a:t>
            </a:r>
          </a:p>
        </p:txBody>
      </p:sp>
      <p:graphicFrame>
        <p:nvGraphicFramePr>
          <p:cNvPr id="5" name="Chart 4">
            <a:extLst>
              <a:ext uri="{FF2B5EF4-FFF2-40B4-BE49-F238E27FC236}">
                <a16:creationId xmlns:a16="http://schemas.microsoft.com/office/drawing/2014/main" id="{AF7D712E-40F2-17C9-7961-8B72DEE147DB}"/>
              </a:ext>
            </a:extLst>
          </p:cNvPr>
          <p:cNvGraphicFramePr>
            <a:graphicFrameLocks/>
          </p:cNvGraphicFramePr>
          <p:nvPr>
            <p:extLst>
              <p:ext uri="{D42A27DB-BD31-4B8C-83A1-F6EECF244321}">
                <p14:modId xmlns:p14="http://schemas.microsoft.com/office/powerpoint/2010/main" val="4283456048"/>
              </p:ext>
            </p:extLst>
          </p:nvPr>
        </p:nvGraphicFramePr>
        <p:xfrm>
          <a:off x="7114032" y="2127167"/>
          <a:ext cx="6409944" cy="3668073"/>
        </p:xfrm>
        <a:graphic>
          <a:graphicData uri="http://schemas.openxmlformats.org/drawingml/2006/chart">
            <c:chart xmlns:c="http://schemas.openxmlformats.org/drawingml/2006/chart" xmlns:r="http://schemas.openxmlformats.org/officeDocument/2006/relationships" r:id="rId6"/>
          </a:graphicData>
        </a:graphic>
      </p:graphicFrame>
      <p:pic>
        <p:nvPicPr>
          <p:cNvPr id="7" name="Graphic 6" descr="Man with solid fill">
            <a:extLst>
              <a:ext uri="{FF2B5EF4-FFF2-40B4-BE49-F238E27FC236}">
                <a16:creationId xmlns:a16="http://schemas.microsoft.com/office/drawing/2014/main" id="{DB5B62C1-6E3C-5023-AF84-82FFB9E10A87}"/>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06312" y="3265692"/>
            <a:ext cx="2257105" cy="2257323"/>
          </a:xfrm>
          <a:prstGeom prst="rect">
            <a:avLst/>
          </a:prstGeom>
        </p:spPr>
      </p:pic>
      <p:pic>
        <p:nvPicPr>
          <p:cNvPr id="49" name="Graphic 48" descr="Man with solid fill">
            <a:extLst>
              <a:ext uri="{FF2B5EF4-FFF2-40B4-BE49-F238E27FC236}">
                <a16:creationId xmlns:a16="http://schemas.microsoft.com/office/drawing/2014/main" id="{49C7BA7C-A578-5493-4DB3-FDDA6B473D58}"/>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9376" y="2849764"/>
            <a:ext cx="2689717" cy="2689717"/>
          </a:xfrm>
          <a:prstGeom prst="rect">
            <a:avLst/>
          </a:prstGeom>
        </p:spPr>
      </p:pic>
      <p:pic>
        <p:nvPicPr>
          <p:cNvPr id="50" name="Graphic 49" descr="Man with solid fill">
            <a:extLst>
              <a:ext uri="{FF2B5EF4-FFF2-40B4-BE49-F238E27FC236}">
                <a16:creationId xmlns:a16="http://schemas.microsoft.com/office/drawing/2014/main" id="{7730A3FB-F133-BDE4-3203-3CB5F20B881D}"/>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3942" y="3008347"/>
            <a:ext cx="2519328" cy="2519328"/>
          </a:xfrm>
          <a:prstGeom prst="rect">
            <a:avLst/>
          </a:prstGeom>
        </p:spPr>
      </p:pic>
      <p:pic>
        <p:nvPicPr>
          <p:cNvPr id="51" name="Graphic 50" descr="Man with solid fill">
            <a:extLst>
              <a:ext uri="{FF2B5EF4-FFF2-40B4-BE49-F238E27FC236}">
                <a16:creationId xmlns:a16="http://schemas.microsoft.com/office/drawing/2014/main" id="{1C178487-26DB-3153-1D6E-FB9639E1BD96}"/>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72221" y="3547982"/>
            <a:ext cx="1959476" cy="1959476"/>
          </a:xfrm>
          <a:prstGeom prst="rect">
            <a:avLst/>
          </a:prstGeom>
        </p:spPr>
      </p:pic>
      <p:pic>
        <p:nvPicPr>
          <p:cNvPr id="52" name="Graphic 51" descr="Man with solid fill">
            <a:extLst>
              <a:ext uri="{FF2B5EF4-FFF2-40B4-BE49-F238E27FC236}">
                <a16:creationId xmlns:a16="http://schemas.microsoft.com/office/drawing/2014/main" id="{33916906-43EF-080E-646A-316CCBC650F4}"/>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172034" y="4497963"/>
            <a:ext cx="978592" cy="978592"/>
          </a:xfrm>
          <a:prstGeom prst="rect">
            <a:avLst/>
          </a:prstGeom>
        </p:spPr>
      </p:pic>
      <p:sp>
        <p:nvSpPr>
          <p:cNvPr id="18" name="Rectangle 17">
            <a:extLst>
              <a:ext uri="{FF2B5EF4-FFF2-40B4-BE49-F238E27FC236}">
                <a16:creationId xmlns:a16="http://schemas.microsoft.com/office/drawing/2014/main" id="{FB74B129-F47E-D436-5315-FB1BB79775B2}"/>
              </a:ext>
            </a:extLst>
          </p:cNvPr>
          <p:cNvSpPr/>
          <p:nvPr/>
        </p:nvSpPr>
        <p:spPr>
          <a:xfrm>
            <a:off x="9035939" y="2823357"/>
            <a:ext cx="1226607" cy="2631776"/>
          </a:xfrm>
          <a:prstGeom prst="rect">
            <a:avLst/>
          </a:prstGeom>
          <a:noFill/>
          <a:ln w="28575">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5E976D"/>
              </a:solidFill>
              <a:effectLst/>
              <a:uLnTx/>
              <a:uFillTx/>
              <a:latin typeface="Source Serif Pro"/>
              <a:ea typeface="+mn-ea"/>
              <a:cs typeface="+mn-cs"/>
            </a:endParaRPr>
          </a:p>
        </p:txBody>
      </p:sp>
      <p:sp>
        <p:nvSpPr>
          <p:cNvPr id="3" name="TextBox 2">
            <a:extLst>
              <a:ext uri="{FF2B5EF4-FFF2-40B4-BE49-F238E27FC236}">
                <a16:creationId xmlns:a16="http://schemas.microsoft.com/office/drawing/2014/main" id="{BE13D284-96C0-5F9D-8532-F4DD24F4D80B}"/>
              </a:ext>
            </a:extLst>
          </p:cNvPr>
          <p:cNvSpPr txBox="1"/>
          <p:nvPr/>
        </p:nvSpPr>
        <p:spPr>
          <a:xfrm>
            <a:off x="7114032" y="5752556"/>
            <a:ext cx="6409944" cy="1449473"/>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R="0" lvl="0" indent="0" defTabSz="914400" fontAlgn="auto">
              <a:lnSpc>
                <a:spcPct val="100000"/>
              </a:lnSpc>
              <a:spcBef>
                <a:spcPts val="400"/>
              </a:spcBef>
              <a:spcAft>
                <a:spcPts val="400"/>
              </a:spcAft>
              <a:buClrTx/>
              <a:buSzTx/>
              <a:buFontTx/>
              <a:buNone/>
              <a:tabLst/>
              <a:defRPr kumimoji="0" sz="1600" b="0"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To maintain our standard of living every U.S. citizen annually needs:</a:t>
            </a:r>
          </a:p>
          <a:p>
            <a:endParaRPr lang="en-US" dirty="0"/>
          </a:p>
          <a:p>
            <a:endParaRPr lang="en-US" dirty="0"/>
          </a:p>
          <a:p>
            <a:endParaRPr lang="en-US" dirty="0"/>
          </a:p>
        </p:txBody>
      </p:sp>
      <p:grpSp>
        <p:nvGrpSpPr>
          <p:cNvPr id="48" name="Group 47">
            <a:extLst>
              <a:ext uri="{FF2B5EF4-FFF2-40B4-BE49-F238E27FC236}">
                <a16:creationId xmlns:a16="http://schemas.microsoft.com/office/drawing/2014/main" id="{FC8C7EAC-54FC-D0AF-774B-2163F155ADCD}"/>
              </a:ext>
            </a:extLst>
          </p:cNvPr>
          <p:cNvGrpSpPr/>
          <p:nvPr/>
        </p:nvGrpSpPr>
        <p:grpSpPr>
          <a:xfrm>
            <a:off x="7390723" y="6293179"/>
            <a:ext cx="2625341" cy="469233"/>
            <a:chOff x="7335638" y="6208758"/>
            <a:chExt cx="2625341" cy="469233"/>
          </a:xfrm>
        </p:grpSpPr>
        <p:pic>
          <p:nvPicPr>
            <p:cNvPr id="10" name="Graphic 9" descr="Stacked Rocks outline">
              <a:extLst>
                <a:ext uri="{FF2B5EF4-FFF2-40B4-BE49-F238E27FC236}">
                  <a16:creationId xmlns:a16="http://schemas.microsoft.com/office/drawing/2014/main" id="{28BDCBFB-6409-2C8A-A510-4536CA189F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35638" y="6208758"/>
              <a:ext cx="469233" cy="469233"/>
            </a:xfrm>
            <a:prstGeom prst="rect">
              <a:avLst/>
            </a:prstGeom>
          </p:spPr>
        </p:pic>
        <p:sp>
          <p:nvSpPr>
            <p:cNvPr id="32" name="Rectangle 31">
              <a:extLst>
                <a:ext uri="{FF2B5EF4-FFF2-40B4-BE49-F238E27FC236}">
                  <a16:creationId xmlns:a16="http://schemas.microsoft.com/office/drawing/2014/main" id="{77F34324-E038-3126-FF3C-5F43E58B7380}"/>
                </a:ext>
              </a:extLst>
            </p:cNvPr>
            <p:cNvSpPr/>
            <p:nvPr/>
          </p:nvSpPr>
          <p:spPr>
            <a:xfrm>
              <a:off x="7804871" y="6322966"/>
              <a:ext cx="2156108"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600" b="1" dirty="0">
                  <a:solidFill>
                    <a:srgbClr val="5E976D"/>
                  </a:solidFill>
                  <a:latin typeface="Arial" panose="020B0604020202020204" pitchFamily="34" charset="0"/>
                  <a:cs typeface="Arial" panose="020B0604020202020204" pitchFamily="34" charset="0"/>
                </a:rPr>
                <a:t>10,765 lbs of stone</a:t>
              </a:r>
            </a:p>
          </p:txBody>
        </p:sp>
      </p:grpSp>
      <p:grpSp>
        <p:nvGrpSpPr>
          <p:cNvPr id="53" name="Group 52">
            <a:extLst>
              <a:ext uri="{FF2B5EF4-FFF2-40B4-BE49-F238E27FC236}">
                <a16:creationId xmlns:a16="http://schemas.microsoft.com/office/drawing/2014/main" id="{5E4E680E-2F39-0F34-661B-02449AACADC7}"/>
              </a:ext>
            </a:extLst>
          </p:cNvPr>
          <p:cNvGrpSpPr/>
          <p:nvPr/>
        </p:nvGrpSpPr>
        <p:grpSpPr>
          <a:xfrm>
            <a:off x="10197036" y="6293173"/>
            <a:ext cx="3078124" cy="469233"/>
            <a:chOff x="10141951" y="6208752"/>
            <a:chExt cx="3078124" cy="469233"/>
          </a:xfrm>
        </p:grpSpPr>
        <p:pic>
          <p:nvPicPr>
            <p:cNvPr id="30" name="Graphic 29" descr="Stacked Rocks outline">
              <a:extLst>
                <a:ext uri="{FF2B5EF4-FFF2-40B4-BE49-F238E27FC236}">
                  <a16:creationId xmlns:a16="http://schemas.microsoft.com/office/drawing/2014/main" id="{09ED02A2-EEDC-C309-E0D3-7210E63C35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1951" y="6208752"/>
              <a:ext cx="469233" cy="469233"/>
            </a:xfrm>
            <a:prstGeom prst="rect">
              <a:avLst/>
            </a:prstGeom>
          </p:spPr>
        </p:pic>
        <p:sp>
          <p:nvSpPr>
            <p:cNvPr id="33" name="Rectangle 32">
              <a:extLst>
                <a:ext uri="{FF2B5EF4-FFF2-40B4-BE49-F238E27FC236}">
                  <a16:creationId xmlns:a16="http://schemas.microsoft.com/office/drawing/2014/main" id="{0F11030E-DF04-A293-9FF8-BE1487CD3FBD}"/>
                </a:ext>
              </a:extLst>
            </p:cNvPr>
            <p:cNvSpPr/>
            <p:nvPr/>
          </p:nvSpPr>
          <p:spPr>
            <a:xfrm>
              <a:off x="10611184" y="6322959"/>
              <a:ext cx="2608891"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600" b="1" dirty="0">
                  <a:solidFill>
                    <a:srgbClr val="5E976D"/>
                  </a:solidFill>
                  <a:latin typeface="Arial" panose="020B0604020202020204" pitchFamily="34" charset="0"/>
                  <a:cs typeface="Arial" panose="020B0604020202020204" pitchFamily="34" charset="0"/>
                </a:rPr>
                <a:t>7,254 lbs of sand &amp; gravel</a:t>
              </a:r>
            </a:p>
          </p:txBody>
        </p:sp>
      </p:grpSp>
      <p:sp>
        <p:nvSpPr>
          <p:cNvPr id="44" name="Rectangle 43">
            <a:extLst>
              <a:ext uri="{FF2B5EF4-FFF2-40B4-BE49-F238E27FC236}">
                <a16:creationId xmlns:a16="http://schemas.microsoft.com/office/drawing/2014/main" id="{D481BB2D-4A17-D067-5B56-D4C2FB91FC4E}"/>
              </a:ext>
            </a:extLst>
          </p:cNvPr>
          <p:cNvSpPr/>
          <p:nvPr/>
        </p:nvSpPr>
        <p:spPr>
          <a:xfrm>
            <a:off x="9724109" y="6295741"/>
            <a:ext cx="518307" cy="46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rgbClr val="5E976D"/>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2782910A-A562-18AE-961D-105910023B78}"/>
              </a:ext>
            </a:extLst>
          </p:cNvPr>
          <p:cNvSpPr/>
          <p:nvPr/>
        </p:nvSpPr>
        <p:spPr>
          <a:xfrm>
            <a:off x="6671738" y="1372219"/>
            <a:ext cx="450194"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4000" b="1" dirty="0">
                <a:solidFill>
                  <a:srgbClr val="5E976D"/>
                </a:solidFill>
                <a:latin typeface="Garamond" panose="02020404030301010803" pitchFamily="18" charset="0"/>
              </a:rPr>
              <a:t>&lt;</a:t>
            </a:r>
            <a:endParaRPr kumimoji="0" lang="en-US" sz="4000" b="1" i="0" u="none" strike="noStrike" kern="1200" cap="none" spc="0" normalizeH="0" baseline="0" noProof="0" dirty="0">
              <a:ln>
                <a:noFill/>
              </a:ln>
              <a:solidFill>
                <a:srgbClr val="5E976D"/>
              </a:solidFill>
              <a:effectLst/>
              <a:uLnTx/>
              <a:uFillTx/>
              <a:latin typeface="Garamond" panose="02020404030301010803" pitchFamily="18" charset="0"/>
              <a:ea typeface="+mn-ea"/>
              <a:cs typeface="+mn-cs"/>
            </a:endParaRPr>
          </a:p>
        </p:txBody>
      </p:sp>
      <p:sp>
        <p:nvSpPr>
          <p:cNvPr id="6" name="Rectangle 5">
            <a:extLst>
              <a:ext uri="{FF2B5EF4-FFF2-40B4-BE49-F238E27FC236}">
                <a16:creationId xmlns:a16="http://schemas.microsoft.com/office/drawing/2014/main" id="{DFD3B186-2E22-1F59-5E63-7E58ECF243C9}"/>
              </a:ext>
            </a:extLst>
          </p:cNvPr>
          <p:cNvSpPr/>
          <p:nvPr/>
        </p:nvSpPr>
        <p:spPr>
          <a:xfrm>
            <a:off x="290242" y="1360489"/>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000" b="1" i="0" u="sng" strike="noStrike" kern="1200" cap="none" spc="0" normalizeH="0" baseline="0" noProof="0" dirty="0">
                <a:ln>
                  <a:noFill/>
                </a:ln>
                <a:solidFill>
                  <a:srgbClr val="FFFFFF"/>
                </a:solidFill>
                <a:effectLst/>
                <a:uLnTx/>
                <a:uFillTx/>
                <a:latin typeface="Garamond" panose="02020404030301010803" pitchFamily="18" charset="0"/>
                <a:ea typeface="+mn-ea"/>
                <a:cs typeface="+mn-cs"/>
              </a:rPr>
              <a:t>Supply:</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 Housing Shortage – Avg. Annual Starts</a:t>
            </a:r>
            <a:endPar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DCBBC7C-7DF3-19A3-FC36-FC1AFD516BFA}"/>
              </a:ext>
            </a:extLst>
          </p:cNvPr>
          <p:cNvSpPr/>
          <p:nvPr/>
        </p:nvSpPr>
        <p:spPr>
          <a:xfrm>
            <a:off x="7114032" y="1360489"/>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Garamond" panose="02020404030301010803" pitchFamily="18" charset="0"/>
                <a:ea typeface="+mn-ea"/>
                <a:cs typeface="+mn-cs"/>
              </a:rPr>
              <a:t>Demand:</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 Increasing Generational Housing Demand</a:t>
            </a:r>
          </a:p>
        </p:txBody>
      </p:sp>
      <p:sp>
        <p:nvSpPr>
          <p:cNvPr id="60" name="Text Placeholder 6">
            <a:extLst>
              <a:ext uri="{FF2B5EF4-FFF2-40B4-BE49-F238E27FC236}">
                <a16:creationId xmlns:a16="http://schemas.microsoft.com/office/drawing/2014/main" id="{DACDC1E8-BC75-C4B5-3D8A-C6547E31337D}"/>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20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l" defTabSz="754380" rtl="0" eaLnBrk="1" fontAlgn="auto" latinLnBrk="0" hangingPunct="1">
              <a:lnSpc>
                <a:spcPct val="100000"/>
              </a:lnSpc>
              <a:spcBef>
                <a:spcPts val="0"/>
              </a:spcBef>
              <a:spcAft>
                <a:spcPts val="0"/>
              </a:spcAft>
              <a:buClr>
                <a:srgbClr val="4C59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4C7A59"/>
                </a:solidFill>
                <a:effectLst/>
                <a:uLnTx/>
                <a:uFillTx/>
                <a:latin typeface="Arial" panose="020B0604020202020204" pitchFamily="34" charset="0"/>
                <a:ea typeface="Arial Unicode MS" panose="020B0604020202020204" pitchFamily="34" charset="-128"/>
                <a:cs typeface="Arial" panose="020B0604020202020204" pitchFamily="34" charset="0"/>
              </a:rPr>
              <a:t>There is a fundamental supply - demand disconnect in the residential housing market</a:t>
            </a:r>
          </a:p>
        </p:txBody>
      </p:sp>
      <p:sp>
        <p:nvSpPr>
          <p:cNvPr id="62" name="Rectangle 61">
            <a:extLst>
              <a:ext uri="{FF2B5EF4-FFF2-40B4-BE49-F238E27FC236}">
                <a16:creationId xmlns:a16="http://schemas.microsoft.com/office/drawing/2014/main" id="{D465EA46-80B2-C8AE-6469-EC44BC3B42BD}"/>
              </a:ext>
            </a:extLst>
          </p:cNvPr>
          <p:cNvSpPr/>
          <p:nvPr/>
        </p:nvSpPr>
        <p:spPr>
          <a:xfrm>
            <a:off x="290242" y="1718261"/>
            <a:ext cx="2971771" cy="129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Millions)</a:t>
            </a:r>
          </a:p>
        </p:txBody>
      </p:sp>
    </p:spTree>
    <p:extLst>
      <p:ext uri="{BB962C8B-B14F-4D97-AF65-F5344CB8AC3E}">
        <p14:creationId xmlns:p14="http://schemas.microsoft.com/office/powerpoint/2010/main" val="174009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A3C1AE7-6E18-E2CA-7DCF-076F7A3190B9}"/>
              </a:ext>
            </a:extLst>
          </p:cNvPr>
          <p:cNvGraphicFramePr>
            <a:graphicFrameLocks/>
          </p:cNvGraphicFramePr>
          <p:nvPr>
            <p:extLst>
              <p:ext uri="{D42A27DB-BD31-4B8C-83A1-F6EECF244321}">
                <p14:modId xmlns:p14="http://schemas.microsoft.com/office/powerpoint/2010/main" val="1949654684"/>
              </p:ext>
            </p:extLst>
          </p:nvPr>
        </p:nvGraphicFramePr>
        <p:xfrm>
          <a:off x="7123176" y="1569593"/>
          <a:ext cx="6400800" cy="2600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CD2690E-9E54-4C41-90BE-2055642862B9}"/>
              </a:ext>
            </a:extLst>
          </p:cNvPr>
          <p:cNvGraphicFramePr>
            <a:graphicFrameLocks/>
          </p:cNvGraphicFramePr>
          <p:nvPr>
            <p:extLst>
              <p:ext uri="{D42A27DB-BD31-4B8C-83A1-F6EECF244321}">
                <p14:modId xmlns:p14="http://schemas.microsoft.com/office/powerpoint/2010/main" val="3399307451"/>
              </p:ext>
            </p:extLst>
          </p:nvPr>
        </p:nvGraphicFramePr>
        <p:xfrm>
          <a:off x="292608" y="1569593"/>
          <a:ext cx="6400800" cy="2600071"/>
        </p:xfrm>
        <a:graphic>
          <a:graphicData uri="http://schemas.openxmlformats.org/drawingml/2006/chart">
            <c:chart xmlns:c="http://schemas.openxmlformats.org/drawingml/2006/chart" xmlns:r="http://schemas.openxmlformats.org/officeDocument/2006/relationships" r:id="rId4"/>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Residential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Single-Family Dynamics</a:t>
            </a:r>
          </a:p>
        </p:txBody>
      </p:sp>
      <p:sp>
        <p:nvSpPr>
          <p:cNvPr id="8" name="Rectangle 7">
            <a:extLst>
              <a:ext uri="{FF2B5EF4-FFF2-40B4-BE49-F238E27FC236}">
                <a16:creationId xmlns:a16="http://schemas.microsoft.com/office/drawing/2014/main" id="{AA301ABA-82C7-AE7F-6BA7-180F799CC55A}"/>
              </a:ext>
            </a:extLst>
          </p:cNvPr>
          <p:cNvSpPr/>
          <p:nvPr/>
        </p:nvSpPr>
        <p:spPr>
          <a:xfrm>
            <a:off x="292608" y="975349"/>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(1) Affordability Issues:</a:t>
            </a:r>
            <a:r>
              <a:rPr lang="en-US" sz="2000" b="1" dirty="0">
                <a:solidFill>
                  <a:srgbClr val="FFFFFF"/>
                </a:solidFill>
                <a:latin typeface="Garamond" panose="02020404030301010803" pitchFamily="18" charset="0"/>
              </a:rPr>
              <a:t> </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Mortgage Rates</a:t>
            </a:r>
          </a:p>
        </p:txBody>
      </p:sp>
      <p:sp>
        <p:nvSpPr>
          <p:cNvPr id="46" name="Content Placeholder 2">
            <a:extLst>
              <a:ext uri="{FF2B5EF4-FFF2-40B4-BE49-F238E27FC236}">
                <a16:creationId xmlns:a16="http://schemas.microsoft.com/office/drawing/2014/main" id="{89C8F48D-6B97-2B54-2719-C824D63B1379}"/>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CBRE, Freddie Mac, NAHB, St. Louis FRED</a:t>
            </a:r>
          </a:p>
        </p:txBody>
      </p:sp>
      <p:grpSp>
        <p:nvGrpSpPr>
          <p:cNvPr id="2" name="Group 1">
            <a:extLst>
              <a:ext uri="{FF2B5EF4-FFF2-40B4-BE49-F238E27FC236}">
                <a16:creationId xmlns:a16="http://schemas.microsoft.com/office/drawing/2014/main" id="{78A1D4C0-22DF-1896-8C66-3940F37C8108}"/>
              </a:ext>
            </a:extLst>
          </p:cNvPr>
          <p:cNvGrpSpPr/>
          <p:nvPr/>
        </p:nvGrpSpPr>
        <p:grpSpPr>
          <a:xfrm>
            <a:off x="1422101" y="3422484"/>
            <a:ext cx="2040124" cy="164463"/>
            <a:chOff x="1013798" y="3233388"/>
            <a:chExt cx="2040124" cy="164463"/>
          </a:xfrm>
        </p:grpSpPr>
        <p:sp>
          <p:nvSpPr>
            <p:cNvPr id="54" name="Rectangle 53">
              <a:extLst>
                <a:ext uri="{FF2B5EF4-FFF2-40B4-BE49-F238E27FC236}">
                  <a16:creationId xmlns:a16="http://schemas.microsoft.com/office/drawing/2014/main" id="{359E8235-19C0-00C9-CAC3-325CC51FC82D}"/>
                </a:ext>
              </a:extLst>
            </p:cNvPr>
            <p:cNvSpPr/>
            <p:nvPr/>
          </p:nvSpPr>
          <p:spPr>
            <a:xfrm>
              <a:off x="1385669" y="3233388"/>
              <a:ext cx="1668253"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30-Yr. Mortgage Rate</a:t>
              </a:r>
            </a:p>
          </p:txBody>
        </p:sp>
        <p:sp>
          <p:nvSpPr>
            <p:cNvPr id="55" name="Rectangle 54">
              <a:extLst>
                <a:ext uri="{FF2B5EF4-FFF2-40B4-BE49-F238E27FC236}">
                  <a16:creationId xmlns:a16="http://schemas.microsoft.com/office/drawing/2014/main" id="{B6CC8D2D-091A-BD4D-6DC1-291619E49635}"/>
                </a:ext>
              </a:extLst>
            </p:cNvPr>
            <p:cNvSpPr/>
            <p:nvPr/>
          </p:nvSpPr>
          <p:spPr>
            <a:xfrm>
              <a:off x="1013798" y="3276594"/>
              <a:ext cx="387795" cy="7805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58" name="Group 57">
            <a:extLst>
              <a:ext uri="{FF2B5EF4-FFF2-40B4-BE49-F238E27FC236}">
                <a16:creationId xmlns:a16="http://schemas.microsoft.com/office/drawing/2014/main" id="{7EE3B61E-3D02-5D7C-6C1B-AAC387E960DA}"/>
              </a:ext>
            </a:extLst>
          </p:cNvPr>
          <p:cNvGrpSpPr/>
          <p:nvPr/>
        </p:nvGrpSpPr>
        <p:grpSpPr>
          <a:xfrm>
            <a:off x="3523791" y="3422484"/>
            <a:ext cx="2040124" cy="164463"/>
            <a:chOff x="928735" y="1994350"/>
            <a:chExt cx="2040124" cy="164463"/>
          </a:xfrm>
        </p:grpSpPr>
        <p:sp>
          <p:nvSpPr>
            <p:cNvPr id="52" name="Rectangle 51">
              <a:extLst>
                <a:ext uri="{FF2B5EF4-FFF2-40B4-BE49-F238E27FC236}">
                  <a16:creationId xmlns:a16="http://schemas.microsoft.com/office/drawing/2014/main" id="{4C0E8FCE-B825-CE1D-0C39-B282E5E05DCA}"/>
                </a:ext>
              </a:extLst>
            </p:cNvPr>
            <p:cNvSpPr/>
            <p:nvPr/>
          </p:nvSpPr>
          <p:spPr>
            <a:xfrm>
              <a:off x="1300606" y="1994350"/>
              <a:ext cx="1668253"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15-Yr. Mortgage Rate</a:t>
              </a:r>
            </a:p>
          </p:txBody>
        </p:sp>
        <p:sp>
          <p:nvSpPr>
            <p:cNvPr id="56" name="Rectangle 55">
              <a:extLst>
                <a:ext uri="{FF2B5EF4-FFF2-40B4-BE49-F238E27FC236}">
                  <a16:creationId xmlns:a16="http://schemas.microsoft.com/office/drawing/2014/main" id="{C5E96479-823B-D38D-E574-E9D0341F8F42}"/>
                </a:ext>
              </a:extLst>
            </p:cNvPr>
            <p:cNvSpPr/>
            <p:nvPr/>
          </p:nvSpPr>
          <p:spPr>
            <a:xfrm>
              <a:off x="928735" y="2037556"/>
              <a:ext cx="387795" cy="78050"/>
            </a:xfrm>
            <a:prstGeom prst="rect">
              <a:avLst/>
            </a:prstGeom>
            <a:solidFill>
              <a:srgbClr val="F99B1C"/>
            </a:solidFill>
            <a:ln>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pic>
        <p:nvPicPr>
          <p:cNvPr id="9" name="Graphic 8" descr="House outline">
            <a:extLst>
              <a:ext uri="{FF2B5EF4-FFF2-40B4-BE49-F238E27FC236}">
                <a16:creationId xmlns:a16="http://schemas.microsoft.com/office/drawing/2014/main" id="{CAB87F71-083E-A8BB-11CF-DEEF2A18EB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11" name="TextBox 10">
            <a:extLst>
              <a:ext uri="{FF2B5EF4-FFF2-40B4-BE49-F238E27FC236}">
                <a16:creationId xmlns:a16="http://schemas.microsoft.com/office/drawing/2014/main" id="{1ACC97D3-EDF2-D33C-C05C-6A4F4B8CB4B6}"/>
              </a:ext>
            </a:extLst>
          </p:cNvPr>
          <p:cNvSpPr txBox="1"/>
          <p:nvPr/>
        </p:nvSpPr>
        <p:spPr>
          <a:xfrm>
            <a:off x="655922" y="1557835"/>
            <a:ext cx="4733769" cy="591753"/>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“80% of outstanding U.S. mortgages have an interest rate below 5%” </a:t>
            </a:r>
          </a:p>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 WSJ</a:t>
            </a:r>
          </a:p>
        </p:txBody>
      </p:sp>
      <p:graphicFrame>
        <p:nvGraphicFramePr>
          <p:cNvPr id="13" name="Chart 12">
            <a:extLst>
              <a:ext uri="{FF2B5EF4-FFF2-40B4-BE49-F238E27FC236}">
                <a16:creationId xmlns:a16="http://schemas.microsoft.com/office/drawing/2014/main" id="{742B07A7-C380-4651-98AE-E870536D7AC2}"/>
              </a:ext>
            </a:extLst>
          </p:cNvPr>
          <p:cNvGraphicFramePr>
            <a:graphicFrameLocks/>
          </p:cNvGraphicFramePr>
          <p:nvPr>
            <p:extLst>
              <p:ext uri="{D42A27DB-BD31-4B8C-83A1-F6EECF244321}">
                <p14:modId xmlns:p14="http://schemas.microsoft.com/office/powerpoint/2010/main" val="3133550298"/>
              </p:ext>
            </p:extLst>
          </p:nvPr>
        </p:nvGraphicFramePr>
        <p:xfrm>
          <a:off x="292608" y="4728843"/>
          <a:ext cx="6400800" cy="2600071"/>
        </p:xfrm>
        <a:graphic>
          <a:graphicData uri="http://schemas.openxmlformats.org/drawingml/2006/chart">
            <c:chart xmlns:c="http://schemas.openxmlformats.org/drawingml/2006/chart" xmlns:r="http://schemas.openxmlformats.org/officeDocument/2006/relationships" r:id="rId7"/>
          </a:graphicData>
        </a:graphic>
      </p:graphicFrame>
      <p:sp>
        <p:nvSpPr>
          <p:cNvPr id="32" name="Rectangle 31">
            <a:extLst>
              <a:ext uri="{FF2B5EF4-FFF2-40B4-BE49-F238E27FC236}">
                <a16:creationId xmlns:a16="http://schemas.microsoft.com/office/drawing/2014/main" id="{86B71060-78FA-ECBE-9217-85B8487217CC}"/>
              </a:ext>
            </a:extLst>
          </p:cNvPr>
          <p:cNvSpPr/>
          <p:nvPr/>
        </p:nvSpPr>
        <p:spPr>
          <a:xfrm>
            <a:off x="292608" y="4187616"/>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(2b) Lack of Supply: Flat Housing Starts</a:t>
            </a:r>
          </a:p>
        </p:txBody>
      </p:sp>
      <p:grpSp>
        <p:nvGrpSpPr>
          <p:cNvPr id="26" name="Group 25">
            <a:extLst>
              <a:ext uri="{FF2B5EF4-FFF2-40B4-BE49-F238E27FC236}">
                <a16:creationId xmlns:a16="http://schemas.microsoft.com/office/drawing/2014/main" id="{F0475053-1DE6-9B3C-839B-A4BE82935904}"/>
              </a:ext>
            </a:extLst>
          </p:cNvPr>
          <p:cNvGrpSpPr/>
          <p:nvPr/>
        </p:nvGrpSpPr>
        <p:grpSpPr>
          <a:xfrm>
            <a:off x="5312299" y="4914271"/>
            <a:ext cx="1370399" cy="230830"/>
            <a:chOff x="12142867" y="4681226"/>
            <a:chExt cx="1370399" cy="230830"/>
          </a:xfrm>
        </p:grpSpPr>
        <p:sp>
          <p:nvSpPr>
            <p:cNvPr id="72" name="Rectangle 71">
              <a:extLst>
                <a:ext uri="{FF2B5EF4-FFF2-40B4-BE49-F238E27FC236}">
                  <a16:creationId xmlns:a16="http://schemas.microsoft.com/office/drawing/2014/main" id="{13DD9707-A2A6-0584-E338-BF91B412C077}"/>
                </a:ext>
              </a:extLst>
            </p:cNvPr>
            <p:cNvSpPr/>
            <p:nvPr/>
          </p:nvSpPr>
          <p:spPr>
            <a:xfrm>
              <a:off x="12142867" y="4709929"/>
              <a:ext cx="174873" cy="17342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3" name="Rectangle 72">
              <a:extLst>
                <a:ext uri="{FF2B5EF4-FFF2-40B4-BE49-F238E27FC236}">
                  <a16:creationId xmlns:a16="http://schemas.microsoft.com/office/drawing/2014/main" id="{99A6623D-24D5-2811-8DA5-1B623088F2A4}"/>
                </a:ext>
              </a:extLst>
            </p:cNvPr>
            <p:cNvSpPr/>
            <p:nvPr/>
          </p:nvSpPr>
          <p:spPr>
            <a:xfrm>
              <a:off x="12343172" y="4681226"/>
              <a:ext cx="1170094" cy="23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a:t>
              </a:r>
              <a:r>
                <a:rPr lang="en-US" sz="1200" dirty="0">
                  <a:solidFill>
                    <a:srgbClr val="474747"/>
                  </a:solidFill>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Family</a:t>
              </a:r>
            </a:p>
          </p:txBody>
        </p:sp>
      </p:grpSp>
      <p:grpSp>
        <p:nvGrpSpPr>
          <p:cNvPr id="25" name="Group 24">
            <a:extLst>
              <a:ext uri="{FF2B5EF4-FFF2-40B4-BE49-F238E27FC236}">
                <a16:creationId xmlns:a16="http://schemas.microsoft.com/office/drawing/2014/main" id="{986EEB00-A887-925D-2557-8230B3530B1F}"/>
              </a:ext>
            </a:extLst>
          </p:cNvPr>
          <p:cNvGrpSpPr/>
          <p:nvPr/>
        </p:nvGrpSpPr>
        <p:grpSpPr>
          <a:xfrm>
            <a:off x="5312299" y="4669489"/>
            <a:ext cx="1370399" cy="230830"/>
            <a:chOff x="12142867" y="4930711"/>
            <a:chExt cx="1370399" cy="230830"/>
          </a:xfrm>
        </p:grpSpPr>
        <p:sp>
          <p:nvSpPr>
            <p:cNvPr id="74" name="Rectangle 73">
              <a:extLst>
                <a:ext uri="{FF2B5EF4-FFF2-40B4-BE49-F238E27FC236}">
                  <a16:creationId xmlns:a16="http://schemas.microsoft.com/office/drawing/2014/main" id="{3520E8FB-CB2C-1CB2-FBF0-F09F4575EF88}"/>
                </a:ext>
              </a:extLst>
            </p:cNvPr>
            <p:cNvSpPr/>
            <p:nvPr/>
          </p:nvSpPr>
          <p:spPr>
            <a:xfrm>
              <a:off x="12142867" y="4959414"/>
              <a:ext cx="174873" cy="173425"/>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5" name="Rectangle 74">
              <a:extLst>
                <a:ext uri="{FF2B5EF4-FFF2-40B4-BE49-F238E27FC236}">
                  <a16:creationId xmlns:a16="http://schemas.microsoft.com/office/drawing/2014/main" id="{B4E7C2DF-5E36-0785-0E25-545F8D642208}"/>
                </a:ext>
              </a:extLst>
            </p:cNvPr>
            <p:cNvSpPr/>
            <p:nvPr/>
          </p:nvSpPr>
          <p:spPr>
            <a:xfrm>
              <a:off x="12343172" y="4930711"/>
              <a:ext cx="1170094" cy="23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t>
              </a:r>
              <a:r>
                <a:rPr lang="en-US" sz="1200" dirty="0">
                  <a:solidFill>
                    <a:srgbClr val="474747"/>
                  </a:solidFill>
                  <a:latin typeface="Arial" panose="020B0604020202020204" pitchFamily="34" charset="0"/>
                  <a:cs typeface="Arial" panose="020B0604020202020204" pitchFamily="34" charset="0"/>
                </a:rPr>
                <a:t>a</a:t>
              </a:r>
              <a:r>
                <a:rPr kumimoji="0" lang="en-US" sz="1200" b="0" i="0" u="none" strike="noStrike" kern="1200" cap="none" spc="0" normalizeH="0" baseline="0" noProof="0" dirty="0" err="1">
                  <a:ln>
                    <a:noFill/>
                  </a:ln>
                  <a:solidFill>
                    <a:srgbClr val="474747"/>
                  </a:solidFill>
                  <a:effectLst/>
                  <a:uLnTx/>
                  <a:uFillTx/>
                  <a:latin typeface="Arial" panose="020B0604020202020204" pitchFamily="34" charset="0"/>
                  <a:ea typeface="+mn-ea"/>
                  <a:cs typeface="Arial" panose="020B0604020202020204" pitchFamily="34" charset="0"/>
                </a:rPr>
                <a:t>mily</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cxnSp>
        <p:nvCxnSpPr>
          <p:cNvPr id="77" name="Straight Arrow Connector 76">
            <a:extLst>
              <a:ext uri="{FF2B5EF4-FFF2-40B4-BE49-F238E27FC236}">
                <a16:creationId xmlns:a16="http://schemas.microsoft.com/office/drawing/2014/main" id="{840D75CB-7758-686C-DFCE-42C2B7FE9C40}"/>
              </a:ext>
            </a:extLst>
          </p:cNvPr>
          <p:cNvCxnSpPr>
            <a:cxnSpLocks/>
          </p:cNvCxnSpPr>
          <p:nvPr/>
        </p:nvCxnSpPr>
        <p:spPr>
          <a:xfrm>
            <a:off x="3930127" y="5825447"/>
            <a:ext cx="0" cy="1128147"/>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BD1A95-5107-A5F2-CCE8-D2CCB22BD4F0}"/>
              </a:ext>
            </a:extLst>
          </p:cNvPr>
          <p:cNvSpPr/>
          <p:nvPr/>
        </p:nvSpPr>
        <p:spPr>
          <a:xfrm>
            <a:off x="4061480" y="5986079"/>
            <a:ext cx="615635" cy="21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a:t>
            </a:r>
          </a:p>
        </p:txBody>
      </p:sp>
      <p:sp>
        <p:nvSpPr>
          <p:cNvPr id="5" name="Rectangle 4">
            <a:extLst>
              <a:ext uri="{FF2B5EF4-FFF2-40B4-BE49-F238E27FC236}">
                <a16:creationId xmlns:a16="http://schemas.microsoft.com/office/drawing/2014/main" id="{A436064A-2F41-CDCF-BC63-CBDEBE813BA4}"/>
              </a:ext>
            </a:extLst>
          </p:cNvPr>
          <p:cNvSpPr/>
          <p:nvPr/>
        </p:nvSpPr>
        <p:spPr>
          <a:xfrm>
            <a:off x="4061480" y="6546283"/>
            <a:ext cx="615635" cy="21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lang="en-US" sz="1400" b="1" dirty="0">
                <a:solidFill>
                  <a:srgbClr val="FFFFFF"/>
                </a:solidFill>
                <a:latin typeface="Arial" panose="020B0604020202020204" pitchFamily="34" charset="0"/>
                <a:cs typeface="Arial" panose="020B0604020202020204" pitchFamily="34" charset="0"/>
              </a:rPr>
              <a:t>9</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53366161-B2E3-EF48-DE8D-441C442DE06B}"/>
              </a:ext>
            </a:extLst>
          </p:cNvPr>
          <p:cNvSpPr txBox="1"/>
          <p:nvPr/>
        </p:nvSpPr>
        <p:spPr>
          <a:xfrm>
            <a:off x="962459" y="4770102"/>
            <a:ext cx="3912205" cy="650928"/>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“The only way to get [home] prices down sustainably is to increase supply.”</a:t>
            </a:r>
            <a:r>
              <a:rPr lang="en-US" sz="1600" i="1" dirty="0">
                <a:solidFill>
                  <a:srgbClr val="5E976D"/>
                </a:solidFill>
                <a:latin typeface="Arial" panose="020B0604020202020204" pitchFamily="34" charset="0"/>
                <a:cs typeface="Arial" panose="020B0604020202020204" pitchFamily="34" charset="0"/>
              </a:rPr>
              <a:t> </a:t>
            </a:r>
          </a:p>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 Redfin</a:t>
            </a:r>
          </a:p>
        </p:txBody>
      </p:sp>
      <p:graphicFrame>
        <p:nvGraphicFramePr>
          <p:cNvPr id="31" name="Chart 30">
            <a:extLst>
              <a:ext uri="{FF2B5EF4-FFF2-40B4-BE49-F238E27FC236}">
                <a16:creationId xmlns:a16="http://schemas.microsoft.com/office/drawing/2014/main" id="{49E4F4D8-388A-4161-8BBE-99DE9F5C1644}"/>
              </a:ext>
            </a:extLst>
          </p:cNvPr>
          <p:cNvGraphicFramePr>
            <a:graphicFrameLocks/>
          </p:cNvGraphicFramePr>
          <p:nvPr>
            <p:extLst>
              <p:ext uri="{D42A27DB-BD31-4B8C-83A1-F6EECF244321}">
                <p14:modId xmlns:p14="http://schemas.microsoft.com/office/powerpoint/2010/main" val="533266942"/>
              </p:ext>
            </p:extLst>
          </p:nvPr>
        </p:nvGraphicFramePr>
        <p:xfrm>
          <a:off x="7112466" y="4728843"/>
          <a:ext cx="6400800" cy="2600071"/>
        </p:xfrm>
        <a:graphic>
          <a:graphicData uri="http://schemas.openxmlformats.org/drawingml/2006/chart">
            <c:chart xmlns:c="http://schemas.openxmlformats.org/drawingml/2006/chart" xmlns:r="http://schemas.openxmlformats.org/officeDocument/2006/relationships" r:id="rId8"/>
          </a:graphicData>
        </a:graphic>
      </p:graphicFrame>
      <p:sp>
        <p:nvSpPr>
          <p:cNvPr id="15" name="Rectangle 14">
            <a:extLst>
              <a:ext uri="{FF2B5EF4-FFF2-40B4-BE49-F238E27FC236}">
                <a16:creationId xmlns:a16="http://schemas.microsoft.com/office/drawing/2014/main" id="{E4450D4A-6EC6-DEDA-4572-234B436BA379}"/>
              </a:ext>
            </a:extLst>
          </p:cNvPr>
          <p:cNvSpPr/>
          <p:nvPr/>
        </p:nvSpPr>
        <p:spPr>
          <a:xfrm>
            <a:off x="7123176" y="418761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(3) Current Residential Dynamics: Cheaper to Rent</a:t>
            </a:r>
          </a:p>
        </p:txBody>
      </p:sp>
      <p:grpSp>
        <p:nvGrpSpPr>
          <p:cNvPr id="30" name="Group 29">
            <a:extLst>
              <a:ext uri="{FF2B5EF4-FFF2-40B4-BE49-F238E27FC236}">
                <a16:creationId xmlns:a16="http://schemas.microsoft.com/office/drawing/2014/main" id="{AC768283-DF02-A5E2-9E2C-B74444397324}"/>
              </a:ext>
            </a:extLst>
          </p:cNvPr>
          <p:cNvGrpSpPr/>
          <p:nvPr/>
        </p:nvGrpSpPr>
        <p:grpSpPr>
          <a:xfrm>
            <a:off x="11773460" y="4625055"/>
            <a:ext cx="1739806" cy="446529"/>
            <a:chOff x="11548796" y="4717521"/>
            <a:chExt cx="1739806" cy="446529"/>
          </a:xfrm>
        </p:grpSpPr>
        <p:sp>
          <p:nvSpPr>
            <p:cNvPr id="17" name="Rectangle 16">
              <a:extLst>
                <a:ext uri="{FF2B5EF4-FFF2-40B4-BE49-F238E27FC236}">
                  <a16:creationId xmlns:a16="http://schemas.microsoft.com/office/drawing/2014/main" id="{4BDB4257-5C9D-EE65-EA8B-79D42295AF8D}"/>
                </a:ext>
              </a:extLst>
            </p:cNvPr>
            <p:cNvSpPr/>
            <p:nvPr/>
          </p:nvSpPr>
          <p:spPr>
            <a:xfrm>
              <a:off x="11931115" y="4717521"/>
              <a:ext cx="1357487"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00" dirty="0">
                  <a:solidFill>
                    <a:srgbClr val="474747"/>
                  </a:solidFill>
                  <a:latin typeface="Arial" panose="020B0604020202020204" pitchFamily="34" charset="0"/>
                  <a:cs typeface="Arial" panose="020B0604020202020204" pitchFamily="34" charset="0"/>
                </a:rPr>
                <a:t>Cheaper to Rent</a:t>
              </a:r>
            </a:p>
          </p:txBody>
        </p:sp>
        <p:sp>
          <p:nvSpPr>
            <p:cNvPr id="19" name="Rectangle 18">
              <a:extLst>
                <a:ext uri="{FF2B5EF4-FFF2-40B4-BE49-F238E27FC236}">
                  <a16:creationId xmlns:a16="http://schemas.microsoft.com/office/drawing/2014/main" id="{605170E6-1893-34CD-530A-89E604F75718}"/>
                </a:ext>
              </a:extLst>
            </p:cNvPr>
            <p:cNvSpPr/>
            <p:nvPr/>
          </p:nvSpPr>
          <p:spPr>
            <a:xfrm>
              <a:off x="11548796" y="4797051"/>
              <a:ext cx="384048" cy="98005"/>
            </a:xfrm>
            <a:prstGeom prst="rect">
              <a:avLst/>
            </a:prstGeom>
            <a:solidFill>
              <a:srgbClr val="5B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C09D9DE0-7535-620F-3DEF-FB6CBBA144CE}"/>
                </a:ext>
              </a:extLst>
            </p:cNvPr>
            <p:cNvSpPr/>
            <p:nvPr/>
          </p:nvSpPr>
          <p:spPr>
            <a:xfrm>
              <a:off x="11931115" y="4906986"/>
              <a:ext cx="1357487"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00" dirty="0">
                  <a:solidFill>
                    <a:srgbClr val="474747"/>
                  </a:solidFill>
                  <a:latin typeface="Arial" panose="020B0604020202020204" pitchFamily="34" charset="0"/>
                  <a:cs typeface="Arial" panose="020B0604020202020204" pitchFamily="34" charset="0"/>
                </a:rPr>
                <a:t>Cheaper to Buy</a:t>
              </a:r>
            </a:p>
          </p:txBody>
        </p:sp>
        <p:sp>
          <p:nvSpPr>
            <p:cNvPr id="22" name="Rectangle 21">
              <a:extLst>
                <a:ext uri="{FF2B5EF4-FFF2-40B4-BE49-F238E27FC236}">
                  <a16:creationId xmlns:a16="http://schemas.microsoft.com/office/drawing/2014/main" id="{91104B1B-F99D-1C9A-C20A-EF2B6AF4A4F1}"/>
                </a:ext>
              </a:extLst>
            </p:cNvPr>
            <p:cNvSpPr/>
            <p:nvPr/>
          </p:nvSpPr>
          <p:spPr>
            <a:xfrm>
              <a:off x="11548796" y="4986516"/>
              <a:ext cx="384048" cy="98005"/>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pSp>
      <p:sp>
        <p:nvSpPr>
          <p:cNvPr id="23" name="TextBox 22">
            <a:extLst>
              <a:ext uri="{FF2B5EF4-FFF2-40B4-BE49-F238E27FC236}">
                <a16:creationId xmlns:a16="http://schemas.microsoft.com/office/drawing/2014/main" id="{E5D62E83-F3E6-1643-34BC-8ACA28E38BB2}"/>
              </a:ext>
            </a:extLst>
          </p:cNvPr>
          <p:cNvSpPr txBox="1"/>
          <p:nvPr/>
        </p:nvSpPr>
        <p:spPr>
          <a:xfrm>
            <a:off x="7964413" y="4717521"/>
            <a:ext cx="2939297" cy="404175"/>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Average mortgage is 52% more expensive than average rent</a:t>
            </a:r>
          </a:p>
        </p:txBody>
      </p:sp>
      <p:sp>
        <p:nvSpPr>
          <p:cNvPr id="24" name="Rectangle 23">
            <a:extLst>
              <a:ext uri="{FF2B5EF4-FFF2-40B4-BE49-F238E27FC236}">
                <a16:creationId xmlns:a16="http://schemas.microsoft.com/office/drawing/2014/main" id="{5A078ABE-E017-2587-F1D7-76EDC23DFC7B}"/>
              </a:ext>
            </a:extLst>
          </p:cNvPr>
          <p:cNvSpPr/>
          <p:nvPr/>
        </p:nvSpPr>
        <p:spPr>
          <a:xfrm>
            <a:off x="7123176" y="975349"/>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(2a) Lack of Supply: Existing Single-Family Home Sales</a:t>
            </a:r>
          </a:p>
        </p:txBody>
      </p:sp>
      <p:sp>
        <p:nvSpPr>
          <p:cNvPr id="59" name="Rectangle 58">
            <a:extLst>
              <a:ext uri="{FF2B5EF4-FFF2-40B4-BE49-F238E27FC236}">
                <a16:creationId xmlns:a16="http://schemas.microsoft.com/office/drawing/2014/main" id="{85520068-031E-333B-7524-87633C85F8BA}"/>
              </a:ext>
            </a:extLst>
          </p:cNvPr>
          <p:cNvSpPr/>
          <p:nvPr/>
        </p:nvSpPr>
        <p:spPr>
          <a:xfrm>
            <a:off x="7123176" y="1443164"/>
            <a:ext cx="2971771" cy="129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Millions; Seasonally Adjusted Annual Rate)</a:t>
            </a:r>
          </a:p>
        </p:txBody>
      </p:sp>
      <p:sp>
        <p:nvSpPr>
          <p:cNvPr id="33" name="Rectangle 32">
            <a:extLst>
              <a:ext uri="{FF2B5EF4-FFF2-40B4-BE49-F238E27FC236}">
                <a16:creationId xmlns:a16="http://schemas.microsoft.com/office/drawing/2014/main" id="{D139DEA7-4A20-F29D-7F89-587CBE4C0F56}"/>
              </a:ext>
            </a:extLst>
          </p:cNvPr>
          <p:cNvSpPr/>
          <p:nvPr/>
        </p:nvSpPr>
        <p:spPr>
          <a:xfrm>
            <a:off x="12420670" y="1930573"/>
            <a:ext cx="621792" cy="258077"/>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3.4M</a:t>
            </a:r>
          </a:p>
        </p:txBody>
      </p:sp>
      <p:cxnSp>
        <p:nvCxnSpPr>
          <p:cNvPr id="38" name="Straight Connector 37">
            <a:extLst>
              <a:ext uri="{FF2B5EF4-FFF2-40B4-BE49-F238E27FC236}">
                <a16:creationId xmlns:a16="http://schemas.microsoft.com/office/drawing/2014/main" id="{B5FB45DC-507E-5C10-D45E-102DB26724AB}"/>
              </a:ext>
            </a:extLst>
          </p:cNvPr>
          <p:cNvCxnSpPr>
            <a:cxnSpLocks/>
          </p:cNvCxnSpPr>
          <p:nvPr/>
        </p:nvCxnSpPr>
        <p:spPr>
          <a:xfrm>
            <a:off x="13042462" y="2191939"/>
            <a:ext cx="0" cy="520439"/>
          </a:xfrm>
          <a:prstGeom prst="line">
            <a:avLst/>
          </a:prstGeom>
          <a:ln w="28575">
            <a:solidFill>
              <a:srgbClr val="F99B1C"/>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06C3355-83A0-606B-058B-B7E412DEEF66}"/>
              </a:ext>
            </a:extLst>
          </p:cNvPr>
          <p:cNvSpPr txBox="1"/>
          <p:nvPr/>
        </p:nvSpPr>
        <p:spPr>
          <a:xfrm>
            <a:off x="7720003" y="2801222"/>
            <a:ext cx="5207146" cy="866385"/>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“Homeowners are unwilling to let go of cheap mortgages they got when rates were scraping bottom.” </a:t>
            </a:r>
          </a:p>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Bloomberg</a:t>
            </a:r>
          </a:p>
        </p:txBody>
      </p:sp>
      <p:sp>
        <p:nvSpPr>
          <p:cNvPr id="53" name="Rectangle 52">
            <a:extLst>
              <a:ext uri="{FF2B5EF4-FFF2-40B4-BE49-F238E27FC236}">
                <a16:creationId xmlns:a16="http://schemas.microsoft.com/office/drawing/2014/main" id="{DB291739-7614-8563-4AB1-EB63C575F043}"/>
              </a:ext>
            </a:extLst>
          </p:cNvPr>
          <p:cNvSpPr/>
          <p:nvPr/>
        </p:nvSpPr>
        <p:spPr>
          <a:xfrm>
            <a:off x="7719712" y="1669587"/>
            <a:ext cx="621792" cy="258077"/>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5.7M</a:t>
            </a:r>
          </a:p>
        </p:txBody>
      </p:sp>
    </p:spTree>
    <p:extLst>
      <p:ext uri="{BB962C8B-B14F-4D97-AF65-F5344CB8AC3E}">
        <p14:creationId xmlns:p14="http://schemas.microsoft.com/office/powerpoint/2010/main" val="1043253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Residential Construction Put-in-Place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United States &amp; East North Central Division</a:t>
            </a:r>
          </a:p>
        </p:txBody>
      </p:sp>
      <p:pic>
        <p:nvPicPr>
          <p:cNvPr id="9" name="Graphic 8" descr="House outline">
            <a:extLst>
              <a:ext uri="{FF2B5EF4-FFF2-40B4-BE49-F238E27FC236}">
                <a16:creationId xmlns:a16="http://schemas.microsoft.com/office/drawing/2014/main" id="{CAB87F71-083E-A8BB-11CF-DEEF2A18EB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sp>
        <p:nvSpPr>
          <p:cNvPr id="5" name="Rectangle 4">
            <a:extLst>
              <a:ext uri="{FF2B5EF4-FFF2-40B4-BE49-F238E27FC236}">
                <a16:creationId xmlns:a16="http://schemas.microsoft.com/office/drawing/2014/main" id="{9576B155-108D-A926-BD89-CC89274B76DF}"/>
              </a:ext>
            </a:extLst>
          </p:cNvPr>
          <p:cNvSpPr/>
          <p:nvPr/>
        </p:nvSpPr>
        <p:spPr>
          <a:xfrm>
            <a:off x="289060" y="1438065"/>
            <a:ext cx="6400800" cy="9004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F2C7D6B-3BB4-D7FB-D6C6-8F75D3665FAF}"/>
              </a:ext>
            </a:extLst>
          </p:cNvPr>
          <p:cNvSpPr/>
          <p:nvPr/>
        </p:nvSpPr>
        <p:spPr>
          <a:xfrm>
            <a:off x="289060" y="97509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Single-Family CPiP (U.S.)</a:t>
            </a:r>
          </a:p>
        </p:txBody>
      </p:sp>
      <p:grpSp>
        <p:nvGrpSpPr>
          <p:cNvPr id="13" name="Group 12">
            <a:extLst>
              <a:ext uri="{FF2B5EF4-FFF2-40B4-BE49-F238E27FC236}">
                <a16:creationId xmlns:a16="http://schemas.microsoft.com/office/drawing/2014/main" id="{8DB01B99-DCE0-9719-3518-0FA986A91112}"/>
              </a:ext>
            </a:extLst>
          </p:cNvPr>
          <p:cNvGrpSpPr/>
          <p:nvPr/>
        </p:nvGrpSpPr>
        <p:grpSpPr>
          <a:xfrm>
            <a:off x="395252" y="1472253"/>
            <a:ext cx="6294608" cy="821491"/>
            <a:chOff x="395252" y="1483139"/>
            <a:chExt cx="6021403" cy="821491"/>
          </a:xfrm>
        </p:grpSpPr>
        <p:sp>
          <p:nvSpPr>
            <p:cNvPr id="14" name="Arrow: Right 13">
              <a:extLst>
                <a:ext uri="{FF2B5EF4-FFF2-40B4-BE49-F238E27FC236}">
                  <a16:creationId xmlns:a16="http://schemas.microsoft.com/office/drawing/2014/main" id="{8CDF2FDC-6EC8-9B77-65AF-E7DABA340D1C}"/>
                </a:ext>
              </a:extLst>
            </p:cNvPr>
            <p:cNvSpPr/>
            <p:nvPr/>
          </p:nvSpPr>
          <p:spPr>
            <a:xfrm rot="5400000" flipV="1">
              <a:off x="286724" y="1601676"/>
              <a:ext cx="801474" cy="58441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16" name="TextBox 15">
              <a:extLst>
                <a:ext uri="{FF2B5EF4-FFF2-40B4-BE49-F238E27FC236}">
                  <a16:creationId xmlns:a16="http://schemas.microsoft.com/office/drawing/2014/main" id="{DB7340A7-C3C8-B483-13F4-87811A6EE6D6}"/>
                </a:ext>
              </a:extLst>
            </p:cNvPr>
            <p:cNvSpPr txBox="1"/>
            <p:nvPr/>
          </p:nvSpPr>
          <p:spPr>
            <a:xfrm>
              <a:off x="1588941" y="1483139"/>
              <a:ext cx="1932388" cy="821491"/>
            </a:xfrm>
            <a:prstGeom prst="rect">
              <a:avLst/>
            </a:prstGeom>
          </p:spPr>
          <p:txBody>
            <a:bodyPr wrap="square" lIns="0" tIns="0" rIns="0" bIns="0" rtlCol="0" anchor="ctr" anchorCtr="0">
              <a:noAutofit/>
            </a:bodyPr>
            <a:lstStyle/>
            <a:p>
              <a:pPr algn="ctr"/>
              <a:r>
                <a:rPr lang="en-US" sz="5000" b="1" dirty="0">
                  <a:solidFill>
                    <a:srgbClr val="C00000"/>
                  </a:solidFill>
                  <a:latin typeface="Arial" panose="020B0604020202020204" pitchFamily="34" charset="0"/>
                  <a:cs typeface="Arial" panose="020B0604020202020204" pitchFamily="34" charset="0"/>
                </a:rPr>
                <a:t>(13%)</a:t>
              </a:r>
            </a:p>
          </p:txBody>
        </p:sp>
        <p:sp>
          <p:nvSpPr>
            <p:cNvPr id="17" name="TextBox 16">
              <a:extLst>
                <a:ext uri="{FF2B5EF4-FFF2-40B4-BE49-F238E27FC236}">
                  <a16:creationId xmlns:a16="http://schemas.microsoft.com/office/drawing/2014/main" id="{12FF47F8-71E7-34F1-4D4F-6708BE572DFC}"/>
                </a:ext>
              </a:extLst>
            </p:cNvPr>
            <p:cNvSpPr txBox="1"/>
            <p:nvPr/>
          </p:nvSpPr>
          <p:spPr>
            <a:xfrm>
              <a:off x="4196679" y="1500089"/>
              <a:ext cx="2219976"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$392 </a:t>
              </a:r>
              <a:r>
                <a:rPr lang="en-US" sz="2200" b="1" dirty="0">
                  <a:solidFill>
                    <a:srgbClr val="474747"/>
                  </a:solidFill>
                  <a:latin typeface="Arial" panose="020B0604020202020204" pitchFamily="34" charset="0"/>
                  <a:cs typeface="Arial" panose="020B0604020202020204" pitchFamily="34" charset="0"/>
                </a:rPr>
                <a:t>Billion</a:t>
              </a: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grpSp>
      <p:cxnSp>
        <p:nvCxnSpPr>
          <p:cNvPr id="18" name="Straight Connector 17">
            <a:extLst>
              <a:ext uri="{FF2B5EF4-FFF2-40B4-BE49-F238E27FC236}">
                <a16:creationId xmlns:a16="http://schemas.microsoft.com/office/drawing/2014/main" id="{A4ACCB14-716C-3EA1-11C0-18130F1CC325}"/>
              </a:ext>
            </a:extLst>
          </p:cNvPr>
          <p:cNvCxnSpPr>
            <a:cxnSpLocks/>
          </p:cNvCxnSpPr>
          <p:nvPr/>
        </p:nvCxnSpPr>
        <p:spPr>
          <a:xfrm>
            <a:off x="289060" y="2345699"/>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F3F410-5207-6E7A-FEAA-7B50EFE2DC81}"/>
              </a:ext>
            </a:extLst>
          </p:cNvPr>
          <p:cNvCxnSpPr>
            <a:cxnSpLocks/>
          </p:cNvCxnSpPr>
          <p:nvPr/>
        </p:nvCxnSpPr>
        <p:spPr>
          <a:xfrm>
            <a:off x="289060" y="273827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F6F155D-8B97-2A21-6B8F-AC2BBA329C80}"/>
              </a:ext>
            </a:extLst>
          </p:cNvPr>
          <p:cNvSpPr txBox="1"/>
          <p:nvPr/>
        </p:nvSpPr>
        <p:spPr>
          <a:xfrm>
            <a:off x="289060" y="239016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45" name="TextBox 44">
            <a:extLst>
              <a:ext uri="{FF2B5EF4-FFF2-40B4-BE49-F238E27FC236}">
                <a16:creationId xmlns:a16="http://schemas.microsoft.com/office/drawing/2014/main" id="{B733CF92-BA41-C27B-8717-4FF9804FFA7C}"/>
              </a:ext>
            </a:extLst>
          </p:cNvPr>
          <p:cNvSpPr txBox="1"/>
          <p:nvPr/>
        </p:nvSpPr>
        <p:spPr>
          <a:xfrm>
            <a:off x="2157059" y="23901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49" name="TextBox 48">
            <a:extLst>
              <a:ext uri="{FF2B5EF4-FFF2-40B4-BE49-F238E27FC236}">
                <a16:creationId xmlns:a16="http://schemas.microsoft.com/office/drawing/2014/main" id="{9BCD7E2D-C4B5-74A9-781A-07600FC4B891}"/>
              </a:ext>
            </a:extLst>
          </p:cNvPr>
          <p:cNvSpPr txBox="1"/>
          <p:nvPr/>
        </p:nvSpPr>
        <p:spPr>
          <a:xfrm>
            <a:off x="4025058" y="23901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37%</a:t>
            </a:r>
          </a:p>
        </p:txBody>
      </p:sp>
      <p:sp>
        <p:nvSpPr>
          <p:cNvPr id="52" name="TextBox 51">
            <a:extLst>
              <a:ext uri="{FF2B5EF4-FFF2-40B4-BE49-F238E27FC236}">
                <a16:creationId xmlns:a16="http://schemas.microsoft.com/office/drawing/2014/main" id="{B40C7E24-DCD8-21EC-7601-2A9EF4483B91}"/>
              </a:ext>
            </a:extLst>
          </p:cNvPr>
          <p:cNvSpPr txBox="1"/>
          <p:nvPr/>
        </p:nvSpPr>
        <p:spPr>
          <a:xfrm>
            <a:off x="5893058" y="239016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$424B</a:t>
            </a:r>
          </a:p>
        </p:txBody>
      </p:sp>
      <p:cxnSp>
        <p:nvCxnSpPr>
          <p:cNvPr id="53" name="Straight Connector 52">
            <a:extLst>
              <a:ext uri="{FF2B5EF4-FFF2-40B4-BE49-F238E27FC236}">
                <a16:creationId xmlns:a16="http://schemas.microsoft.com/office/drawing/2014/main" id="{CEF939E5-470E-5512-76AA-F5FA74A19BAB}"/>
              </a:ext>
            </a:extLst>
          </p:cNvPr>
          <p:cNvCxnSpPr>
            <a:cxnSpLocks/>
          </p:cNvCxnSpPr>
          <p:nvPr/>
        </p:nvCxnSpPr>
        <p:spPr>
          <a:xfrm>
            <a:off x="289060" y="3130843"/>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3B9A59E-C59D-3C61-3B99-51468E3F642F}"/>
              </a:ext>
            </a:extLst>
          </p:cNvPr>
          <p:cNvSpPr txBox="1"/>
          <p:nvPr/>
        </p:nvSpPr>
        <p:spPr>
          <a:xfrm>
            <a:off x="289060" y="2782732"/>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55" name="TextBox 54">
            <a:extLst>
              <a:ext uri="{FF2B5EF4-FFF2-40B4-BE49-F238E27FC236}">
                <a16:creationId xmlns:a16="http://schemas.microsoft.com/office/drawing/2014/main" id="{140EC91D-82FA-EEAB-598B-DE9025266B17}"/>
              </a:ext>
            </a:extLst>
          </p:cNvPr>
          <p:cNvSpPr txBox="1"/>
          <p:nvPr/>
        </p:nvSpPr>
        <p:spPr>
          <a:xfrm>
            <a:off x="2157059" y="2782732"/>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56" name="TextBox 55">
            <a:extLst>
              <a:ext uri="{FF2B5EF4-FFF2-40B4-BE49-F238E27FC236}">
                <a16:creationId xmlns:a16="http://schemas.microsoft.com/office/drawing/2014/main" id="{8C24E3F1-017F-0D10-308C-421FD9480ABE}"/>
              </a:ext>
            </a:extLst>
          </p:cNvPr>
          <p:cNvSpPr txBox="1"/>
          <p:nvPr/>
        </p:nvSpPr>
        <p:spPr>
          <a:xfrm>
            <a:off x="4025058" y="2782732"/>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7%</a:t>
            </a:r>
          </a:p>
        </p:txBody>
      </p:sp>
      <p:sp>
        <p:nvSpPr>
          <p:cNvPr id="57" name="TextBox 56">
            <a:extLst>
              <a:ext uri="{FF2B5EF4-FFF2-40B4-BE49-F238E27FC236}">
                <a16:creationId xmlns:a16="http://schemas.microsoft.com/office/drawing/2014/main" id="{8292C1A5-4479-F3CB-ADEF-4BAC70604ECF}"/>
              </a:ext>
            </a:extLst>
          </p:cNvPr>
          <p:cNvSpPr txBox="1"/>
          <p:nvPr/>
        </p:nvSpPr>
        <p:spPr>
          <a:xfrm>
            <a:off x="5893058" y="2782731"/>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$454B</a:t>
            </a:r>
          </a:p>
        </p:txBody>
      </p:sp>
      <p:cxnSp>
        <p:nvCxnSpPr>
          <p:cNvPr id="58" name="Straight Connector 57">
            <a:extLst>
              <a:ext uri="{FF2B5EF4-FFF2-40B4-BE49-F238E27FC236}">
                <a16:creationId xmlns:a16="http://schemas.microsoft.com/office/drawing/2014/main" id="{255D624A-9674-98BB-C83C-5E181BA945FE}"/>
              </a:ext>
            </a:extLst>
          </p:cNvPr>
          <p:cNvCxnSpPr>
            <a:cxnSpLocks/>
          </p:cNvCxnSpPr>
          <p:nvPr/>
        </p:nvCxnSpPr>
        <p:spPr>
          <a:xfrm>
            <a:off x="289060" y="3523415"/>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53B14FB-DCCC-933C-56C1-C64792A66C38}"/>
              </a:ext>
            </a:extLst>
          </p:cNvPr>
          <p:cNvSpPr txBox="1"/>
          <p:nvPr/>
        </p:nvSpPr>
        <p:spPr>
          <a:xfrm>
            <a:off x="289060" y="3175304"/>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60" name="TextBox 59">
            <a:extLst>
              <a:ext uri="{FF2B5EF4-FFF2-40B4-BE49-F238E27FC236}">
                <a16:creationId xmlns:a16="http://schemas.microsoft.com/office/drawing/2014/main" id="{70FCD608-DBDD-E5E1-01DA-685C59FB8501}"/>
              </a:ext>
            </a:extLst>
          </p:cNvPr>
          <p:cNvSpPr txBox="1"/>
          <p:nvPr/>
        </p:nvSpPr>
        <p:spPr>
          <a:xfrm>
            <a:off x="2157059" y="3175304"/>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endParaRPr lang="en-US" sz="1600" b="1" dirty="0">
              <a:solidFill>
                <a:srgbClr val="5E976D"/>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1BAE625-7EE2-76AB-828A-6AB470FC6949}"/>
              </a:ext>
            </a:extLst>
          </p:cNvPr>
          <p:cNvSpPr txBox="1"/>
          <p:nvPr/>
        </p:nvSpPr>
        <p:spPr>
          <a:xfrm>
            <a:off x="4025058" y="3175304"/>
            <a:ext cx="796802" cy="303650"/>
          </a:xfrm>
          <a:prstGeom prst="rect">
            <a:avLst/>
          </a:prstGeom>
        </p:spPr>
        <p:txBody>
          <a:bodyPr wrap="square" lIns="0" tIns="0" rIns="0" bIns="0" rtlCol="0" anchor="ctr">
            <a:noAutofit/>
          </a:bodyPr>
          <a:lstStyle/>
          <a:p>
            <a:pPr algn="ctr"/>
            <a:r>
              <a:rPr lang="en-US" sz="1600" b="1" dirty="0">
                <a:solidFill>
                  <a:srgbClr val="C00000"/>
                </a:solidFill>
                <a:latin typeface="Arial" panose="020B0604020202020204" pitchFamily="34" charset="0"/>
                <a:cs typeface="Arial" panose="020B0604020202020204" pitchFamily="34" charset="0"/>
              </a:rPr>
              <a:t>(13%)</a:t>
            </a:r>
          </a:p>
        </p:txBody>
      </p:sp>
      <p:sp>
        <p:nvSpPr>
          <p:cNvPr id="62" name="TextBox 61">
            <a:extLst>
              <a:ext uri="{FF2B5EF4-FFF2-40B4-BE49-F238E27FC236}">
                <a16:creationId xmlns:a16="http://schemas.microsoft.com/office/drawing/2014/main" id="{B751E80F-4742-C4A9-CABC-F95C2CD97EE9}"/>
              </a:ext>
            </a:extLst>
          </p:cNvPr>
          <p:cNvSpPr txBox="1"/>
          <p:nvPr/>
        </p:nvSpPr>
        <p:spPr>
          <a:xfrm>
            <a:off x="5893058" y="3175304"/>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$392B</a:t>
            </a:r>
          </a:p>
        </p:txBody>
      </p:sp>
      <p:cxnSp>
        <p:nvCxnSpPr>
          <p:cNvPr id="63" name="Straight Connector 62">
            <a:extLst>
              <a:ext uri="{FF2B5EF4-FFF2-40B4-BE49-F238E27FC236}">
                <a16:creationId xmlns:a16="http://schemas.microsoft.com/office/drawing/2014/main" id="{1B8BA529-1FE4-B184-724F-52F86A835D74}"/>
              </a:ext>
            </a:extLst>
          </p:cNvPr>
          <p:cNvCxnSpPr>
            <a:cxnSpLocks/>
          </p:cNvCxnSpPr>
          <p:nvPr/>
        </p:nvCxnSpPr>
        <p:spPr>
          <a:xfrm>
            <a:off x="289060" y="391598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76FD7E5-43ED-FA83-00B4-F479645A4873}"/>
              </a:ext>
            </a:extLst>
          </p:cNvPr>
          <p:cNvSpPr txBox="1"/>
          <p:nvPr/>
        </p:nvSpPr>
        <p:spPr>
          <a:xfrm>
            <a:off x="289060" y="356787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65" name="TextBox 64">
            <a:extLst>
              <a:ext uri="{FF2B5EF4-FFF2-40B4-BE49-F238E27FC236}">
                <a16:creationId xmlns:a16="http://schemas.microsoft.com/office/drawing/2014/main" id="{025C7DA2-9AFF-C098-8243-AAA3FC0576F7}"/>
              </a:ext>
            </a:extLst>
          </p:cNvPr>
          <p:cNvSpPr txBox="1"/>
          <p:nvPr/>
        </p:nvSpPr>
        <p:spPr>
          <a:xfrm>
            <a:off x="2157059" y="3567875"/>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p>
        </p:txBody>
      </p:sp>
      <p:sp>
        <p:nvSpPr>
          <p:cNvPr id="66" name="TextBox 65">
            <a:extLst>
              <a:ext uri="{FF2B5EF4-FFF2-40B4-BE49-F238E27FC236}">
                <a16:creationId xmlns:a16="http://schemas.microsoft.com/office/drawing/2014/main" id="{9DD84FAE-24B7-5E62-72A6-D875DC6B34D1}"/>
              </a:ext>
            </a:extLst>
          </p:cNvPr>
          <p:cNvSpPr txBox="1"/>
          <p:nvPr/>
        </p:nvSpPr>
        <p:spPr>
          <a:xfrm>
            <a:off x="4025058" y="3567875"/>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(10%)</a:t>
            </a:r>
          </a:p>
        </p:txBody>
      </p:sp>
      <p:sp>
        <p:nvSpPr>
          <p:cNvPr id="67" name="TextBox 66">
            <a:extLst>
              <a:ext uri="{FF2B5EF4-FFF2-40B4-BE49-F238E27FC236}">
                <a16:creationId xmlns:a16="http://schemas.microsoft.com/office/drawing/2014/main" id="{4E12FFE6-E673-B0C9-F008-81D043EFBB56}"/>
              </a:ext>
            </a:extLst>
          </p:cNvPr>
          <p:cNvSpPr txBox="1"/>
          <p:nvPr/>
        </p:nvSpPr>
        <p:spPr>
          <a:xfrm>
            <a:off x="5893058" y="356787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$354B</a:t>
            </a:r>
          </a:p>
        </p:txBody>
      </p:sp>
      <p:sp>
        <p:nvSpPr>
          <p:cNvPr id="4" name="Rectangle 3">
            <a:extLst>
              <a:ext uri="{FF2B5EF4-FFF2-40B4-BE49-F238E27FC236}">
                <a16:creationId xmlns:a16="http://schemas.microsoft.com/office/drawing/2014/main" id="{13F0C939-BC93-59BC-4766-E2CC267845E2}"/>
              </a:ext>
            </a:extLst>
          </p:cNvPr>
          <p:cNvSpPr/>
          <p:nvPr/>
        </p:nvSpPr>
        <p:spPr>
          <a:xfrm>
            <a:off x="7123176" y="1438065"/>
            <a:ext cx="6400800" cy="9004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8007B29-347A-EF30-293E-8A627FDB505F}"/>
              </a:ext>
            </a:extLst>
          </p:cNvPr>
          <p:cNvSpPr/>
          <p:nvPr/>
        </p:nvSpPr>
        <p:spPr>
          <a:xfrm>
            <a:off x="7123176" y="97509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Multi-Family CPiP (U.S.)</a:t>
            </a:r>
          </a:p>
        </p:txBody>
      </p:sp>
      <p:sp>
        <p:nvSpPr>
          <p:cNvPr id="69" name="Arrow: Right 68">
            <a:extLst>
              <a:ext uri="{FF2B5EF4-FFF2-40B4-BE49-F238E27FC236}">
                <a16:creationId xmlns:a16="http://schemas.microsoft.com/office/drawing/2014/main" id="{E80CCD12-7D0F-F773-1C0B-35298004C72E}"/>
              </a:ext>
            </a:extLst>
          </p:cNvPr>
          <p:cNvSpPr/>
          <p:nvPr/>
        </p:nvSpPr>
        <p:spPr>
          <a:xfrm rot="16200000">
            <a:off x="7134098" y="1577532"/>
            <a:ext cx="801474" cy="610933"/>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70" name="TextBox 69">
            <a:extLst>
              <a:ext uri="{FF2B5EF4-FFF2-40B4-BE49-F238E27FC236}">
                <a16:creationId xmlns:a16="http://schemas.microsoft.com/office/drawing/2014/main" id="{5DA7237F-6CAC-ADEA-A123-0F54592DC387}"/>
              </a:ext>
            </a:extLst>
          </p:cNvPr>
          <p:cNvSpPr txBox="1"/>
          <p:nvPr/>
        </p:nvSpPr>
        <p:spPr>
          <a:xfrm>
            <a:off x="8472920" y="1472253"/>
            <a:ext cx="2020065" cy="821491"/>
          </a:xfrm>
          <a:prstGeom prst="rect">
            <a:avLst/>
          </a:prstGeom>
        </p:spPr>
        <p:txBody>
          <a:bodyPr wrap="square" lIns="0" tIns="0" rIns="0" bIns="0" rtlCol="0" anchor="ctr" anchorCtr="0">
            <a:noAutofit/>
          </a:bodyPr>
          <a:lstStyle/>
          <a:p>
            <a:pPr algn="ctr"/>
            <a:r>
              <a:rPr lang="en-US" sz="5000" b="1" dirty="0">
                <a:solidFill>
                  <a:srgbClr val="5E976D"/>
                </a:solidFill>
                <a:latin typeface="Arial" panose="020B0604020202020204" pitchFamily="34" charset="0"/>
                <a:cs typeface="Arial" panose="020B0604020202020204" pitchFamily="34" charset="0"/>
              </a:rPr>
              <a:t>18%</a:t>
            </a:r>
          </a:p>
        </p:txBody>
      </p:sp>
      <p:sp>
        <p:nvSpPr>
          <p:cNvPr id="71" name="TextBox 70">
            <a:extLst>
              <a:ext uri="{FF2B5EF4-FFF2-40B4-BE49-F238E27FC236}">
                <a16:creationId xmlns:a16="http://schemas.microsoft.com/office/drawing/2014/main" id="{774B367E-2AA1-A8DC-6447-72D42A837139}"/>
              </a:ext>
            </a:extLst>
          </p:cNvPr>
          <p:cNvSpPr txBox="1"/>
          <p:nvPr/>
        </p:nvSpPr>
        <p:spPr>
          <a:xfrm>
            <a:off x="11203275" y="1489203"/>
            <a:ext cx="2320701"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$140 </a:t>
            </a:r>
            <a:r>
              <a:rPr lang="en-US" sz="2200" b="1" dirty="0">
                <a:solidFill>
                  <a:srgbClr val="474747"/>
                </a:solidFill>
                <a:latin typeface="Arial" panose="020B0604020202020204" pitchFamily="34" charset="0"/>
                <a:cs typeface="Arial" panose="020B0604020202020204" pitchFamily="34" charset="0"/>
              </a:rPr>
              <a:t>Billion</a:t>
            </a: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cxnSp>
        <p:nvCxnSpPr>
          <p:cNvPr id="72" name="Straight Connector 71">
            <a:extLst>
              <a:ext uri="{FF2B5EF4-FFF2-40B4-BE49-F238E27FC236}">
                <a16:creationId xmlns:a16="http://schemas.microsoft.com/office/drawing/2014/main" id="{0DE4FDD6-5E20-4AD2-60E8-85068D8F2D7C}"/>
              </a:ext>
            </a:extLst>
          </p:cNvPr>
          <p:cNvCxnSpPr>
            <a:cxnSpLocks/>
          </p:cNvCxnSpPr>
          <p:nvPr/>
        </p:nvCxnSpPr>
        <p:spPr>
          <a:xfrm>
            <a:off x="7123176" y="2345699"/>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EB37276-F52B-A866-B674-A22FEFB3DB5C}"/>
              </a:ext>
            </a:extLst>
          </p:cNvPr>
          <p:cNvCxnSpPr>
            <a:cxnSpLocks/>
          </p:cNvCxnSpPr>
          <p:nvPr/>
        </p:nvCxnSpPr>
        <p:spPr>
          <a:xfrm>
            <a:off x="7123176" y="273827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AB449BB7-ACD3-C5FD-7307-441E9AC0BD51}"/>
              </a:ext>
            </a:extLst>
          </p:cNvPr>
          <p:cNvSpPr txBox="1"/>
          <p:nvPr/>
        </p:nvSpPr>
        <p:spPr>
          <a:xfrm>
            <a:off x="7123176" y="239016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75" name="TextBox 74">
            <a:extLst>
              <a:ext uri="{FF2B5EF4-FFF2-40B4-BE49-F238E27FC236}">
                <a16:creationId xmlns:a16="http://schemas.microsoft.com/office/drawing/2014/main" id="{8D273ECD-0DEA-9507-A452-85AB71DFC4C2}"/>
              </a:ext>
            </a:extLst>
          </p:cNvPr>
          <p:cNvSpPr txBox="1"/>
          <p:nvPr/>
        </p:nvSpPr>
        <p:spPr>
          <a:xfrm>
            <a:off x="8991175" y="23901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76" name="TextBox 75">
            <a:extLst>
              <a:ext uri="{FF2B5EF4-FFF2-40B4-BE49-F238E27FC236}">
                <a16:creationId xmlns:a16="http://schemas.microsoft.com/office/drawing/2014/main" id="{F74A9D6F-9E58-1AA2-9528-304799E79C23}"/>
              </a:ext>
            </a:extLst>
          </p:cNvPr>
          <p:cNvSpPr txBox="1"/>
          <p:nvPr/>
        </p:nvSpPr>
        <p:spPr>
          <a:xfrm>
            <a:off x="10859174" y="23901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15%</a:t>
            </a:r>
          </a:p>
        </p:txBody>
      </p:sp>
      <p:sp>
        <p:nvSpPr>
          <p:cNvPr id="77" name="TextBox 76">
            <a:extLst>
              <a:ext uri="{FF2B5EF4-FFF2-40B4-BE49-F238E27FC236}">
                <a16:creationId xmlns:a16="http://schemas.microsoft.com/office/drawing/2014/main" id="{FB59AAD8-0C97-9A09-F8AB-9CEC7165540D}"/>
              </a:ext>
            </a:extLst>
          </p:cNvPr>
          <p:cNvSpPr txBox="1"/>
          <p:nvPr/>
        </p:nvSpPr>
        <p:spPr>
          <a:xfrm>
            <a:off x="12727174" y="239016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$115B</a:t>
            </a:r>
          </a:p>
        </p:txBody>
      </p:sp>
      <p:cxnSp>
        <p:nvCxnSpPr>
          <p:cNvPr id="78" name="Straight Connector 77">
            <a:extLst>
              <a:ext uri="{FF2B5EF4-FFF2-40B4-BE49-F238E27FC236}">
                <a16:creationId xmlns:a16="http://schemas.microsoft.com/office/drawing/2014/main" id="{59F50376-119A-F376-A245-BBD1E7539EC0}"/>
              </a:ext>
            </a:extLst>
          </p:cNvPr>
          <p:cNvCxnSpPr>
            <a:cxnSpLocks/>
          </p:cNvCxnSpPr>
          <p:nvPr/>
        </p:nvCxnSpPr>
        <p:spPr>
          <a:xfrm>
            <a:off x="7123176" y="3130843"/>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F11D9C9-7B80-2F78-1B69-023CACDBB139}"/>
              </a:ext>
            </a:extLst>
          </p:cNvPr>
          <p:cNvSpPr txBox="1"/>
          <p:nvPr/>
        </p:nvSpPr>
        <p:spPr>
          <a:xfrm>
            <a:off x="7123176" y="2782732"/>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80" name="TextBox 79">
            <a:extLst>
              <a:ext uri="{FF2B5EF4-FFF2-40B4-BE49-F238E27FC236}">
                <a16:creationId xmlns:a16="http://schemas.microsoft.com/office/drawing/2014/main" id="{A0C57B62-5CEC-3CC2-1A7F-9094FDC0003D}"/>
              </a:ext>
            </a:extLst>
          </p:cNvPr>
          <p:cNvSpPr txBox="1"/>
          <p:nvPr/>
        </p:nvSpPr>
        <p:spPr>
          <a:xfrm>
            <a:off x="8991175" y="2782732"/>
            <a:ext cx="796802" cy="303650"/>
          </a:xfrm>
          <a:prstGeom prst="rect">
            <a:avLst/>
          </a:prstGeom>
        </p:spPr>
        <p:txBody>
          <a:bodyPr wrap="square" lIns="0" tIns="0" rIns="0" bIns="0" rtlCol="0" anchor="ctr">
            <a:noAutofit/>
          </a:bodyPr>
          <a:lstStyle/>
          <a:p>
            <a:pPr algn="ctr"/>
            <a:r>
              <a:rPr lang="en-US" sz="1600" b="1" dirty="0">
                <a:solidFill>
                  <a:srgbClr val="F99B1C"/>
                </a:solidFill>
                <a:latin typeface="Arial" panose="020B0604020202020204" pitchFamily="34" charset="0"/>
                <a:cs typeface="Arial" panose="020B0604020202020204" pitchFamily="34" charset="0"/>
              </a:rPr>
              <a:t>STA</a:t>
            </a:r>
          </a:p>
        </p:txBody>
      </p:sp>
      <p:sp>
        <p:nvSpPr>
          <p:cNvPr id="81" name="TextBox 80">
            <a:extLst>
              <a:ext uri="{FF2B5EF4-FFF2-40B4-BE49-F238E27FC236}">
                <a16:creationId xmlns:a16="http://schemas.microsoft.com/office/drawing/2014/main" id="{F0C8F44A-9C9A-F041-41EB-F6200B7C09A7}"/>
              </a:ext>
            </a:extLst>
          </p:cNvPr>
          <p:cNvSpPr txBox="1"/>
          <p:nvPr/>
        </p:nvSpPr>
        <p:spPr>
          <a:xfrm>
            <a:off x="10859174" y="2782732"/>
            <a:ext cx="796802" cy="303650"/>
          </a:xfrm>
          <a:prstGeom prst="rect">
            <a:avLst/>
          </a:prstGeom>
        </p:spPr>
        <p:txBody>
          <a:bodyPr wrap="square" lIns="0" tIns="0" rIns="0" bIns="0" rtlCol="0" anchor="ctr">
            <a:noAutofit/>
          </a:bodyPr>
          <a:lstStyle/>
          <a:p>
            <a:pPr algn="ctr"/>
            <a:r>
              <a:rPr lang="en-US" sz="1600" b="1" dirty="0">
                <a:solidFill>
                  <a:srgbClr val="F99B1C"/>
                </a:solidFill>
                <a:latin typeface="Arial" panose="020B0604020202020204" pitchFamily="34" charset="0"/>
                <a:cs typeface="Arial" panose="020B0604020202020204" pitchFamily="34" charset="0"/>
              </a:rPr>
              <a:t>3%</a:t>
            </a:r>
          </a:p>
        </p:txBody>
      </p:sp>
      <p:sp>
        <p:nvSpPr>
          <p:cNvPr id="82" name="TextBox 81">
            <a:extLst>
              <a:ext uri="{FF2B5EF4-FFF2-40B4-BE49-F238E27FC236}">
                <a16:creationId xmlns:a16="http://schemas.microsoft.com/office/drawing/2014/main" id="{AA5FC222-16DA-B7DB-527C-715269DFC176}"/>
              </a:ext>
            </a:extLst>
          </p:cNvPr>
          <p:cNvSpPr txBox="1"/>
          <p:nvPr/>
        </p:nvSpPr>
        <p:spPr>
          <a:xfrm>
            <a:off x="12727174" y="2782731"/>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$118B</a:t>
            </a:r>
          </a:p>
        </p:txBody>
      </p:sp>
      <p:cxnSp>
        <p:nvCxnSpPr>
          <p:cNvPr id="83" name="Straight Connector 82">
            <a:extLst>
              <a:ext uri="{FF2B5EF4-FFF2-40B4-BE49-F238E27FC236}">
                <a16:creationId xmlns:a16="http://schemas.microsoft.com/office/drawing/2014/main" id="{77F195B5-8F8B-39A0-99EB-BBF828C4DB2E}"/>
              </a:ext>
            </a:extLst>
          </p:cNvPr>
          <p:cNvCxnSpPr>
            <a:cxnSpLocks/>
          </p:cNvCxnSpPr>
          <p:nvPr/>
        </p:nvCxnSpPr>
        <p:spPr>
          <a:xfrm>
            <a:off x="7123176" y="3523415"/>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AE5DA02-F45F-0476-75A3-6B0D0D699372}"/>
              </a:ext>
            </a:extLst>
          </p:cNvPr>
          <p:cNvSpPr txBox="1"/>
          <p:nvPr/>
        </p:nvSpPr>
        <p:spPr>
          <a:xfrm>
            <a:off x="7123176" y="3175304"/>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85" name="TextBox 84">
            <a:extLst>
              <a:ext uri="{FF2B5EF4-FFF2-40B4-BE49-F238E27FC236}">
                <a16:creationId xmlns:a16="http://schemas.microsoft.com/office/drawing/2014/main" id="{B845D1AD-D9C8-C665-91AF-11E198254D86}"/>
              </a:ext>
            </a:extLst>
          </p:cNvPr>
          <p:cNvSpPr txBox="1"/>
          <p:nvPr/>
        </p:nvSpPr>
        <p:spPr>
          <a:xfrm>
            <a:off x="8991175" y="3175304"/>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86" name="TextBox 85">
            <a:extLst>
              <a:ext uri="{FF2B5EF4-FFF2-40B4-BE49-F238E27FC236}">
                <a16:creationId xmlns:a16="http://schemas.microsoft.com/office/drawing/2014/main" id="{F93F1794-3EA1-B492-215A-33AB82634101}"/>
              </a:ext>
            </a:extLst>
          </p:cNvPr>
          <p:cNvSpPr txBox="1"/>
          <p:nvPr/>
        </p:nvSpPr>
        <p:spPr>
          <a:xfrm>
            <a:off x="10859174" y="3175304"/>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18%</a:t>
            </a:r>
          </a:p>
        </p:txBody>
      </p:sp>
      <p:sp>
        <p:nvSpPr>
          <p:cNvPr id="87" name="TextBox 86">
            <a:extLst>
              <a:ext uri="{FF2B5EF4-FFF2-40B4-BE49-F238E27FC236}">
                <a16:creationId xmlns:a16="http://schemas.microsoft.com/office/drawing/2014/main" id="{7334DBBF-C110-D944-626B-48B1B2D7DF25}"/>
              </a:ext>
            </a:extLst>
          </p:cNvPr>
          <p:cNvSpPr txBox="1"/>
          <p:nvPr/>
        </p:nvSpPr>
        <p:spPr>
          <a:xfrm>
            <a:off x="12727174" y="3175304"/>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$140B</a:t>
            </a:r>
          </a:p>
        </p:txBody>
      </p:sp>
      <p:cxnSp>
        <p:nvCxnSpPr>
          <p:cNvPr id="88" name="Straight Connector 87">
            <a:extLst>
              <a:ext uri="{FF2B5EF4-FFF2-40B4-BE49-F238E27FC236}">
                <a16:creationId xmlns:a16="http://schemas.microsoft.com/office/drawing/2014/main" id="{25EE9CD7-976E-89D6-5011-80726A06E58F}"/>
              </a:ext>
            </a:extLst>
          </p:cNvPr>
          <p:cNvCxnSpPr>
            <a:cxnSpLocks/>
          </p:cNvCxnSpPr>
          <p:nvPr/>
        </p:nvCxnSpPr>
        <p:spPr>
          <a:xfrm>
            <a:off x="7123176" y="391598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F63E45A-257D-4321-D9D5-8AC24AF0831E}"/>
              </a:ext>
            </a:extLst>
          </p:cNvPr>
          <p:cNvSpPr txBox="1"/>
          <p:nvPr/>
        </p:nvSpPr>
        <p:spPr>
          <a:xfrm>
            <a:off x="7123176" y="356787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90" name="TextBox 89">
            <a:extLst>
              <a:ext uri="{FF2B5EF4-FFF2-40B4-BE49-F238E27FC236}">
                <a16:creationId xmlns:a16="http://schemas.microsoft.com/office/drawing/2014/main" id="{E14F7CB1-E83D-B5E0-BBEB-0B8E8062E173}"/>
              </a:ext>
            </a:extLst>
          </p:cNvPr>
          <p:cNvSpPr txBox="1"/>
          <p:nvPr/>
        </p:nvSpPr>
        <p:spPr>
          <a:xfrm>
            <a:off x="8991175" y="3567875"/>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p>
        </p:txBody>
      </p:sp>
      <p:sp>
        <p:nvSpPr>
          <p:cNvPr id="91" name="TextBox 90">
            <a:extLst>
              <a:ext uri="{FF2B5EF4-FFF2-40B4-BE49-F238E27FC236}">
                <a16:creationId xmlns:a16="http://schemas.microsoft.com/office/drawing/2014/main" id="{929D7767-B8D5-54A3-B859-9C30D2EB8063}"/>
              </a:ext>
            </a:extLst>
          </p:cNvPr>
          <p:cNvSpPr txBox="1"/>
          <p:nvPr/>
        </p:nvSpPr>
        <p:spPr>
          <a:xfrm>
            <a:off x="10859174" y="3567875"/>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(7%)</a:t>
            </a:r>
          </a:p>
        </p:txBody>
      </p:sp>
      <p:sp>
        <p:nvSpPr>
          <p:cNvPr id="92" name="TextBox 91">
            <a:extLst>
              <a:ext uri="{FF2B5EF4-FFF2-40B4-BE49-F238E27FC236}">
                <a16:creationId xmlns:a16="http://schemas.microsoft.com/office/drawing/2014/main" id="{E96610FC-DD6F-B4B8-AC19-15F70739890F}"/>
              </a:ext>
            </a:extLst>
          </p:cNvPr>
          <p:cNvSpPr txBox="1"/>
          <p:nvPr/>
        </p:nvSpPr>
        <p:spPr>
          <a:xfrm>
            <a:off x="12727174" y="356787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$131B</a:t>
            </a:r>
          </a:p>
        </p:txBody>
      </p:sp>
      <p:sp>
        <p:nvSpPr>
          <p:cNvPr id="3" name="Rectangle 2">
            <a:extLst>
              <a:ext uri="{FF2B5EF4-FFF2-40B4-BE49-F238E27FC236}">
                <a16:creationId xmlns:a16="http://schemas.microsoft.com/office/drawing/2014/main" id="{D287E593-A25D-A4B0-FD3C-46B8C7754544}"/>
              </a:ext>
            </a:extLst>
          </p:cNvPr>
          <p:cNvSpPr/>
          <p:nvPr/>
        </p:nvSpPr>
        <p:spPr>
          <a:xfrm>
            <a:off x="289060" y="4663391"/>
            <a:ext cx="6400800" cy="9004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556D392-53B3-8DAD-DF6A-1929750B1116}"/>
              </a:ext>
            </a:extLst>
          </p:cNvPr>
          <p:cNvSpPr/>
          <p:nvPr/>
        </p:nvSpPr>
        <p:spPr>
          <a:xfrm>
            <a:off x="289060" y="4194693"/>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Single-Family CPiP (East North Central)</a:t>
            </a:r>
          </a:p>
        </p:txBody>
      </p:sp>
      <p:sp>
        <p:nvSpPr>
          <p:cNvPr id="94" name="Arrow: Right 93">
            <a:extLst>
              <a:ext uri="{FF2B5EF4-FFF2-40B4-BE49-F238E27FC236}">
                <a16:creationId xmlns:a16="http://schemas.microsoft.com/office/drawing/2014/main" id="{0F5014DD-403B-EB16-6DDE-3341A5F250EC}"/>
              </a:ext>
            </a:extLst>
          </p:cNvPr>
          <p:cNvSpPr/>
          <p:nvPr/>
        </p:nvSpPr>
        <p:spPr>
          <a:xfrm rot="5400000" flipV="1">
            <a:off x="299982" y="4800607"/>
            <a:ext cx="801474" cy="61093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95" name="TextBox 94">
            <a:extLst>
              <a:ext uri="{FF2B5EF4-FFF2-40B4-BE49-F238E27FC236}">
                <a16:creationId xmlns:a16="http://schemas.microsoft.com/office/drawing/2014/main" id="{A400A2BF-F68F-4D97-D4EA-866A9BFC9299}"/>
              </a:ext>
            </a:extLst>
          </p:cNvPr>
          <p:cNvSpPr txBox="1"/>
          <p:nvPr/>
        </p:nvSpPr>
        <p:spPr>
          <a:xfrm>
            <a:off x="1643101" y="4695328"/>
            <a:ext cx="2020065" cy="821491"/>
          </a:xfrm>
          <a:prstGeom prst="rect">
            <a:avLst/>
          </a:prstGeom>
        </p:spPr>
        <p:txBody>
          <a:bodyPr wrap="square" lIns="0" tIns="0" rIns="0" bIns="0" rtlCol="0" anchor="ctr" anchorCtr="0">
            <a:noAutofit/>
          </a:bodyPr>
          <a:lstStyle/>
          <a:p>
            <a:pPr algn="ctr"/>
            <a:r>
              <a:rPr lang="en-US" sz="5000" b="1" dirty="0">
                <a:solidFill>
                  <a:srgbClr val="C00000"/>
                </a:solidFill>
                <a:latin typeface="Arial" panose="020B0604020202020204" pitchFamily="34" charset="0"/>
                <a:cs typeface="Arial" panose="020B0604020202020204" pitchFamily="34" charset="0"/>
              </a:rPr>
              <a:t>(8%)</a:t>
            </a:r>
          </a:p>
        </p:txBody>
      </p:sp>
      <p:sp>
        <p:nvSpPr>
          <p:cNvPr id="96" name="TextBox 95">
            <a:extLst>
              <a:ext uri="{FF2B5EF4-FFF2-40B4-BE49-F238E27FC236}">
                <a16:creationId xmlns:a16="http://schemas.microsoft.com/office/drawing/2014/main" id="{6D7EC76D-3E60-214A-E74D-5FDB42B8E758}"/>
              </a:ext>
            </a:extLst>
          </p:cNvPr>
          <p:cNvSpPr txBox="1"/>
          <p:nvPr/>
        </p:nvSpPr>
        <p:spPr>
          <a:xfrm>
            <a:off x="4369159" y="4712278"/>
            <a:ext cx="2320701"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$20 </a:t>
            </a:r>
            <a:r>
              <a:rPr lang="en-US" sz="2200" b="1" dirty="0">
                <a:solidFill>
                  <a:srgbClr val="474747"/>
                </a:solidFill>
                <a:latin typeface="Arial" panose="020B0604020202020204" pitchFamily="34" charset="0"/>
                <a:cs typeface="Arial" panose="020B0604020202020204" pitchFamily="34" charset="0"/>
              </a:rPr>
              <a:t>Billion</a:t>
            </a: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cxnSp>
        <p:nvCxnSpPr>
          <p:cNvPr id="97" name="Straight Connector 96">
            <a:extLst>
              <a:ext uri="{FF2B5EF4-FFF2-40B4-BE49-F238E27FC236}">
                <a16:creationId xmlns:a16="http://schemas.microsoft.com/office/drawing/2014/main" id="{7C5A2FEE-EB3B-E564-DD2C-24243C3F7500}"/>
              </a:ext>
            </a:extLst>
          </p:cNvPr>
          <p:cNvCxnSpPr>
            <a:cxnSpLocks/>
          </p:cNvCxnSpPr>
          <p:nvPr/>
        </p:nvCxnSpPr>
        <p:spPr>
          <a:xfrm>
            <a:off x="289060" y="5568774"/>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BCD51FA-126F-340F-04C0-E54CE8E8C668}"/>
              </a:ext>
            </a:extLst>
          </p:cNvPr>
          <p:cNvCxnSpPr>
            <a:cxnSpLocks/>
          </p:cNvCxnSpPr>
          <p:nvPr/>
        </p:nvCxnSpPr>
        <p:spPr>
          <a:xfrm>
            <a:off x="289060" y="596134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664C31B-257B-2242-91D9-9F7D77F3B857}"/>
              </a:ext>
            </a:extLst>
          </p:cNvPr>
          <p:cNvSpPr txBox="1"/>
          <p:nvPr/>
        </p:nvSpPr>
        <p:spPr>
          <a:xfrm>
            <a:off x="289060" y="561323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100" name="TextBox 99">
            <a:extLst>
              <a:ext uri="{FF2B5EF4-FFF2-40B4-BE49-F238E27FC236}">
                <a16:creationId xmlns:a16="http://schemas.microsoft.com/office/drawing/2014/main" id="{22482033-F9F9-A8D4-1BBF-831289A09088}"/>
              </a:ext>
            </a:extLst>
          </p:cNvPr>
          <p:cNvSpPr txBox="1"/>
          <p:nvPr/>
        </p:nvSpPr>
        <p:spPr>
          <a:xfrm>
            <a:off x="2157059" y="561323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101" name="TextBox 100">
            <a:extLst>
              <a:ext uri="{FF2B5EF4-FFF2-40B4-BE49-F238E27FC236}">
                <a16:creationId xmlns:a16="http://schemas.microsoft.com/office/drawing/2014/main" id="{0F593CAE-BFDE-4C7C-545C-AC671FC6C967}"/>
              </a:ext>
            </a:extLst>
          </p:cNvPr>
          <p:cNvSpPr txBox="1"/>
          <p:nvPr/>
        </p:nvSpPr>
        <p:spPr>
          <a:xfrm>
            <a:off x="4025058" y="561323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32%</a:t>
            </a:r>
          </a:p>
        </p:txBody>
      </p:sp>
      <p:sp>
        <p:nvSpPr>
          <p:cNvPr id="102" name="TextBox 101">
            <a:extLst>
              <a:ext uri="{FF2B5EF4-FFF2-40B4-BE49-F238E27FC236}">
                <a16:creationId xmlns:a16="http://schemas.microsoft.com/office/drawing/2014/main" id="{294CBE89-FCE9-040E-23DC-E63943E58D66}"/>
              </a:ext>
            </a:extLst>
          </p:cNvPr>
          <p:cNvSpPr txBox="1"/>
          <p:nvPr/>
        </p:nvSpPr>
        <p:spPr>
          <a:xfrm>
            <a:off x="5893058" y="561323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$20B</a:t>
            </a:r>
          </a:p>
        </p:txBody>
      </p:sp>
      <p:cxnSp>
        <p:nvCxnSpPr>
          <p:cNvPr id="103" name="Straight Connector 102">
            <a:extLst>
              <a:ext uri="{FF2B5EF4-FFF2-40B4-BE49-F238E27FC236}">
                <a16:creationId xmlns:a16="http://schemas.microsoft.com/office/drawing/2014/main" id="{5E609AF6-1F73-D645-4832-7EA3E193F00A}"/>
              </a:ext>
            </a:extLst>
          </p:cNvPr>
          <p:cNvCxnSpPr>
            <a:cxnSpLocks/>
          </p:cNvCxnSpPr>
          <p:nvPr/>
        </p:nvCxnSpPr>
        <p:spPr>
          <a:xfrm>
            <a:off x="289060" y="6353918"/>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57282C0-D212-F28C-F2C0-F6CDB1A88444}"/>
              </a:ext>
            </a:extLst>
          </p:cNvPr>
          <p:cNvSpPr txBox="1"/>
          <p:nvPr/>
        </p:nvSpPr>
        <p:spPr>
          <a:xfrm>
            <a:off x="289060" y="6005807"/>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105" name="TextBox 104">
            <a:extLst>
              <a:ext uri="{FF2B5EF4-FFF2-40B4-BE49-F238E27FC236}">
                <a16:creationId xmlns:a16="http://schemas.microsoft.com/office/drawing/2014/main" id="{DF1F745D-A868-1B55-2052-BEE01AEF5DC9}"/>
              </a:ext>
            </a:extLst>
          </p:cNvPr>
          <p:cNvSpPr txBox="1"/>
          <p:nvPr/>
        </p:nvSpPr>
        <p:spPr>
          <a:xfrm>
            <a:off x="2157059" y="6005807"/>
            <a:ext cx="796802" cy="303650"/>
          </a:xfrm>
          <a:prstGeom prst="rect">
            <a:avLst/>
          </a:prstGeom>
        </p:spPr>
        <p:txBody>
          <a:bodyPr wrap="square" lIns="0" tIns="0" rIns="0" bIns="0" rtlCol="0" anchor="ctr">
            <a:noAutofit/>
          </a:bodyPr>
          <a:lstStyle/>
          <a:p>
            <a:pPr algn="ctr"/>
            <a:r>
              <a:rPr lang="en-US" sz="1600" b="1">
                <a:solidFill>
                  <a:srgbClr val="5E976D"/>
                </a:solidFill>
                <a:latin typeface="Arial" panose="020B0604020202020204" pitchFamily="34" charset="0"/>
                <a:cs typeface="Arial" panose="020B0604020202020204" pitchFamily="34" charset="0"/>
              </a:rPr>
              <a:t>UP</a:t>
            </a:r>
            <a:endParaRPr lang="en-US" sz="1600" b="1" dirty="0">
              <a:solidFill>
                <a:srgbClr val="5E976D"/>
              </a:solidFill>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C1E8823B-1479-DAB6-E13F-5A3BBB3E53F1}"/>
              </a:ext>
            </a:extLst>
          </p:cNvPr>
          <p:cNvSpPr txBox="1"/>
          <p:nvPr/>
        </p:nvSpPr>
        <p:spPr>
          <a:xfrm>
            <a:off x="4025058" y="6005807"/>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7%</a:t>
            </a:r>
          </a:p>
        </p:txBody>
      </p:sp>
      <p:sp>
        <p:nvSpPr>
          <p:cNvPr id="107" name="TextBox 106">
            <a:extLst>
              <a:ext uri="{FF2B5EF4-FFF2-40B4-BE49-F238E27FC236}">
                <a16:creationId xmlns:a16="http://schemas.microsoft.com/office/drawing/2014/main" id="{F3F944C7-76F2-D80C-566D-C7D28C6EAD7E}"/>
              </a:ext>
            </a:extLst>
          </p:cNvPr>
          <p:cNvSpPr txBox="1"/>
          <p:nvPr/>
        </p:nvSpPr>
        <p:spPr>
          <a:xfrm>
            <a:off x="5893058" y="6005806"/>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$21B</a:t>
            </a:r>
          </a:p>
        </p:txBody>
      </p:sp>
      <p:cxnSp>
        <p:nvCxnSpPr>
          <p:cNvPr id="108" name="Straight Connector 107">
            <a:extLst>
              <a:ext uri="{FF2B5EF4-FFF2-40B4-BE49-F238E27FC236}">
                <a16:creationId xmlns:a16="http://schemas.microsoft.com/office/drawing/2014/main" id="{6DB6FC60-1E87-36D2-8A2C-C995B1D88FA1}"/>
              </a:ext>
            </a:extLst>
          </p:cNvPr>
          <p:cNvCxnSpPr>
            <a:cxnSpLocks/>
          </p:cNvCxnSpPr>
          <p:nvPr/>
        </p:nvCxnSpPr>
        <p:spPr>
          <a:xfrm>
            <a:off x="289060" y="6746490"/>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A7AEFB92-03B2-6F13-3575-B53D1DC9D32B}"/>
              </a:ext>
            </a:extLst>
          </p:cNvPr>
          <p:cNvSpPr txBox="1"/>
          <p:nvPr/>
        </p:nvSpPr>
        <p:spPr>
          <a:xfrm>
            <a:off x="289060" y="6398379"/>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110" name="TextBox 109">
            <a:extLst>
              <a:ext uri="{FF2B5EF4-FFF2-40B4-BE49-F238E27FC236}">
                <a16:creationId xmlns:a16="http://schemas.microsoft.com/office/drawing/2014/main" id="{925A27E4-5AFC-2B64-A5C6-11642F23F1BF}"/>
              </a:ext>
            </a:extLst>
          </p:cNvPr>
          <p:cNvSpPr txBox="1"/>
          <p:nvPr/>
        </p:nvSpPr>
        <p:spPr>
          <a:xfrm>
            <a:off x="2157059" y="6398379"/>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endParaRPr lang="en-US" sz="1600" b="1" dirty="0">
              <a:solidFill>
                <a:srgbClr val="5E976D"/>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AAED5F17-9BAF-CE73-9F5E-6BA21B94EABC}"/>
              </a:ext>
            </a:extLst>
          </p:cNvPr>
          <p:cNvSpPr txBox="1"/>
          <p:nvPr/>
        </p:nvSpPr>
        <p:spPr>
          <a:xfrm>
            <a:off x="4025058" y="6398379"/>
            <a:ext cx="796802" cy="303650"/>
          </a:xfrm>
          <a:prstGeom prst="rect">
            <a:avLst/>
          </a:prstGeom>
        </p:spPr>
        <p:txBody>
          <a:bodyPr wrap="square" lIns="0" tIns="0" rIns="0" bIns="0" rtlCol="0" anchor="ctr">
            <a:noAutofit/>
          </a:bodyPr>
          <a:lstStyle/>
          <a:p>
            <a:pPr algn="ctr"/>
            <a:r>
              <a:rPr lang="en-US" sz="1600" b="1" dirty="0">
                <a:solidFill>
                  <a:srgbClr val="C00000"/>
                </a:solidFill>
                <a:latin typeface="Arial" panose="020B0604020202020204" pitchFamily="34" charset="0"/>
                <a:cs typeface="Arial" panose="020B0604020202020204" pitchFamily="34" charset="0"/>
              </a:rPr>
              <a:t>(8%)</a:t>
            </a:r>
          </a:p>
        </p:txBody>
      </p:sp>
      <p:sp>
        <p:nvSpPr>
          <p:cNvPr id="112" name="TextBox 111">
            <a:extLst>
              <a:ext uri="{FF2B5EF4-FFF2-40B4-BE49-F238E27FC236}">
                <a16:creationId xmlns:a16="http://schemas.microsoft.com/office/drawing/2014/main" id="{76E03502-3C93-3501-6164-9B12E7FC752B}"/>
              </a:ext>
            </a:extLst>
          </p:cNvPr>
          <p:cNvSpPr txBox="1"/>
          <p:nvPr/>
        </p:nvSpPr>
        <p:spPr>
          <a:xfrm>
            <a:off x="5893058" y="6398379"/>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$20B</a:t>
            </a:r>
          </a:p>
        </p:txBody>
      </p:sp>
      <p:cxnSp>
        <p:nvCxnSpPr>
          <p:cNvPr id="113" name="Straight Connector 112">
            <a:extLst>
              <a:ext uri="{FF2B5EF4-FFF2-40B4-BE49-F238E27FC236}">
                <a16:creationId xmlns:a16="http://schemas.microsoft.com/office/drawing/2014/main" id="{D4F8238E-2AF2-E0C0-D33E-2361B782D0E6}"/>
              </a:ext>
            </a:extLst>
          </p:cNvPr>
          <p:cNvCxnSpPr>
            <a:cxnSpLocks/>
          </p:cNvCxnSpPr>
          <p:nvPr/>
        </p:nvCxnSpPr>
        <p:spPr>
          <a:xfrm>
            <a:off x="289060" y="713906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21DC4E05-1FC1-6B2D-5BDF-C9A86F5B8EE4}"/>
              </a:ext>
            </a:extLst>
          </p:cNvPr>
          <p:cNvSpPr txBox="1"/>
          <p:nvPr/>
        </p:nvSpPr>
        <p:spPr>
          <a:xfrm>
            <a:off x="289060" y="679095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115" name="TextBox 114">
            <a:extLst>
              <a:ext uri="{FF2B5EF4-FFF2-40B4-BE49-F238E27FC236}">
                <a16:creationId xmlns:a16="http://schemas.microsoft.com/office/drawing/2014/main" id="{0AB7B045-445C-3360-7C24-C6FA3703E31B}"/>
              </a:ext>
            </a:extLst>
          </p:cNvPr>
          <p:cNvSpPr txBox="1"/>
          <p:nvPr/>
        </p:nvSpPr>
        <p:spPr>
          <a:xfrm>
            <a:off x="2157059" y="6790950"/>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p>
        </p:txBody>
      </p:sp>
      <p:sp>
        <p:nvSpPr>
          <p:cNvPr id="116" name="TextBox 115">
            <a:extLst>
              <a:ext uri="{FF2B5EF4-FFF2-40B4-BE49-F238E27FC236}">
                <a16:creationId xmlns:a16="http://schemas.microsoft.com/office/drawing/2014/main" id="{D3771405-3293-DBAF-CC13-79A87DE282D6}"/>
              </a:ext>
            </a:extLst>
          </p:cNvPr>
          <p:cNvSpPr txBox="1"/>
          <p:nvPr/>
        </p:nvSpPr>
        <p:spPr>
          <a:xfrm>
            <a:off x="4025058" y="6790950"/>
            <a:ext cx="796802" cy="303650"/>
          </a:xfrm>
          <a:prstGeom prst="rect">
            <a:avLst/>
          </a:prstGeom>
        </p:spPr>
        <p:txBody>
          <a:bodyPr wrap="square" lIns="0" tIns="0" rIns="0" bIns="0" rtlCol="0" anchor="ctr">
            <a:noAutofit/>
          </a:bodyPr>
          <a:lstStyle/>
          <a:p>
            <a:pPr algn="ctr"/>
            <a:r>
              <a:rPr lang="en-US" sz="1600" b="1">
                <a:solidFill>
                  <a:srgbClr val="AF0D13"/>
                </a:solidFill>
                <a:latin typeface="Arial" panose="020B0604020202020204" pitchFamily="34" charset="0"/>
                <a:cs typeface="Arial" panose="020B0604020202020204" pitchFamily="34" charset="0"/>
              </a:rPr>
              <a:t>(10%)</a:t>
            </a:r>
            <a:endParaRPr lang="en-US" sz="1600" b="1" dirty="0">
              <a:solidFill>
                <a:srgbClr val="AF0D13"/>
              </a:solidFill>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CD1D078F-A3AF-CD54-D8E6-B5D8DEF734A4}"/>
              </a:ext>
            </a:extLst>
          </p:cNvPr>
          <p:cNvSpPr txBox="1"/>
          <p:nvPr/>
        </p:nvSpPr>
        <p:spPr>
          <a:xfrm>
            <a:off x="5893058" y="679095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$18B</a:t>
            </a:r>
          </a:p>
        </p:txBody>
      </p:sp>
      <p:sp>
        <p:nvSpPr>
          <p:cNvPr id="2" name="Rectangle 1">
            <a:extLst>
              <a:ext uri="{FF2B5EF4-FFF2-40B4-BE49-F238E27FC236}">
                <a16:creationId xmlns:a16="http://schemas.microsoft.com/office/drawing/2014/main" id="{13DC6FAF-EB13-E219-248A-F3DD5EC697E9}"/>
              </a:ext>
            </a:extLst>
          </p:cNvPr>
          <p:cNvSpPr/>
          <p:nvPr/>
        </p:nvSpPr>
        <p:spPr>
          <a:xfrm>
            <a:off x="7123176" y="4663391"/>
            <a:ext cx="6400800" cy="9004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19" name="Arrow: Right 118">
            <a:extLst>
              <a:ext uri="{FF2B5EF4-FFF2-40B4-BE49-F238E27FC236}">
                <a16:creationId xmlns:a16="http://schemas.microsoft.com/office/drawing/2014/main" id="{597CB2E0-9B9A-6440-CCBD-C990F1BED33B}"/>
              </a:ext>
            </a:extLst>
          </p:cNvPr>
          <p:cNvSpPr/>
          <p:nvPr/>
        </p:nvSpPr>
        <p:spPr>
          <a:xfrm rot="16200000" flipV="1">
            <a:off x="7134098" y="4800607"/>
            <a:ext cx="801474" cy="610933"/>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120" name="TextBox 119">
            <a:extLst>
              <a:ext uri="{FF2B5EF4-FFF2-40B4-BE49-F238E27FC236}">
                <a16:creationId xmlns:a16="http://schemas.microsoft.com/office/drawing/2014/main" id="{15D4E5FD-9E33-D523-25A7-D769584F0C17}"/>
              </a:ext>
            </a:extLst>
          </p:cNvPr>
          <p:cNvSpPr txBox="1"/>
          <p:nvPr/>
        </p:nvSpPr>
        <p:spPr>
          <a:xfrm>
            <a:off x="8472920" y="4695328"/>
            <a:ext cx="2020065" cy="821491"/>
          </a:xfrm>
          <a:prstGeom prst="rect">
            <a:avLst/>
          </a:prstGeom>
        </p:spPr>
        <p:txBody>
          <a:bodyPr wrap="square" lIns="0" tIns="0" rIns="0" bIns="0" rtlCol="0" anchor="ctr" anchorCtr="0">
            <a:noAutofit/>
          </a:bodyPr>
          <a:lstStyle/>
          <a:p>
            <a:pPr algn="ctr"/>
            <a:r>
              <a:rPr lang="en-US" sz="5000" b="1" dirty="0">
                <a:solidFill>
                  <a:srgbClr val="5E976D"/>
                </a:solidFill>
                <a:latin typeface="Arial" panose="020B0604020202020204" pitchFamily="34" charset="0"/>
                <a:cs typeface="Arial" panose="020B0604020202020204" pitchFamily="34" charset="0"/>
              </a:rPr>
              <a:t>16%</a:t>
            </a:r>
          </a:p>
        </p:txBody>
      </p:sp>
      <p:sp>
        <p:nvSpPr>
          <p:cNvPr id="121" name="TextBox 120">
            <a:extLst>
              <a:ext uri="{FF2B5EF4-FFF2-40B4-BE49-F238E27FC236}">
                <a16:creationId xmlns:a16="http://schemas.microsoft.com/office/drawing/2014/main" id="{D3A70D25-1010-9FFD-5FC7-99802B2F7C02}"/>
              </a:ext>
            </a:extLst>
          </p:cNvPr>
          <p:cNvSpPr txBox="1"/>
          <p:nvPr/>
        </p:nvSpPr>
        <p:spPr>
          <a:xfrm>
            <a:off x="11203275" y="4712278"/>
            <a:ext cx="2320701"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$9 </a:t>
            </a:r>
            <a:r>
              <a:rPr lang="en-US" sz="2200" b="1" dirty="0">
                <a:solidFill>
                  <a:srgbClr val="474747"/>
                </a:solidFill>
                <a:latin typeface="Arial" panose="020B0604020202020204" pitchFamily="34" charset="0"/>
                <a:cs typeface="Arial" panose="020B0604020202020204" pitchFamily="34" charset="0"/>
              </a:rPr>
              <a:t>Billion</a:t>
            </a: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cxnSp>
        <p:nvCxnSpPr>
          <p:cNvPr id="122" name="Straight Connector 121">
            <a:extLst>
              <a:ext uri="{FF2B5EF4-FFF2-40B4-BE49-F238E27FC236}">
                <a16:creationId xmlns:a16="http://schemas.microsoft.com/office/drawing/2014/main" id="{04F0E438-AA5D-CC15-CCE6-B852364003CB}"/>
              </a:ext>
            </a:extLst>
          </p:cNvPr>
          <p:cNvCxnSpPr>
            <a:cxnSpLocks/>
          </p:cNvCxnSpPr>
          <p:nvPr/>
        </p:nvCxnSpPr>
        <p:spPr>
          <a:xfrm>
            <a:off x="7123176" y="5568774"/>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3E98191-55CE-40D1-ACF6-1DD626850099}"/>
              </a:ext>
            </a:extLst>
          </p:cNvPr>
          <p:cNvCxnSpPr>
            <a:cxnSpLocks/>
          </p:cNvCxnSpPr>
          <p:nvPr/>
        </p:nvCxnSpPr>
        <p:spPr>
          <a:xfrm>
            <a:off x="7123176" y="596134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DDD79A6C-A7C2-D39E-5F84-20C6C2DCCF7E}"/>
              </a:ext>
            </a:extLst>
          </p:cNvPr>
          <p:cNvSpPr txBox="1"/>
          <p:nvPr/>
        </p:nvSpPr>
        <p:spPr>
          <a:xfrm>
            <a:off x="7123176" y="561323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125" name="TextBox 124">
            <a:extLst>
              <a:ext uri="{FF2B5EF4-FFF2-40B4-BE49-F238E27FC236}">
                <a16:creationId xmlns:a16="http://schemas.microsoft.com/office/drawing/2014/main" id="{CC31B4FD-B255-EEE7-7D27-65AB5807F303}"/>
              </a:ext>
            </a:extLst>
          </p:cNvPr>
          <p:cNvSpPr txBox="1"/>
          <p:nvPr/>
        </p:nvSpPr>
        <p:spPr>
          <a:xfrm>
            <a:off x="8991175" y="561323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126" name="TextBox 125">
            <a:extLst>
              <a:ext uri="{FF2B5EF4-FFF2-40B4-BE49-F238E27FC236}">
                <a16:creationId xmlns:a16="http://schemas.microsoft.com/office/drawing/2014/main" id="{9C0547F7-5774-5ABE-D71E-F78B2AF22368}"/>
              </a:ext>
            </a:extLst>
          </p:cNvPr>
          <p:cNvSpPr txBox="1"/>
          <p:nvPr/>
        </p:nvSpPr>
        <p:spPr>
          <a:xfrm>
            <a:off x="10859174" y="561323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2</a:t>
            </a:r>
            <a:r>
              <a:rPr lang="en-US" sz="1600" b="1">
                <a:solidFill>
                  <a:srgbClr val="5E976D"/>
                </a:solidFill>
                <a:latin typeface="Arial" panose="020B0604020202020204" pitchFamily="34" charset="0"/>
                <a:cs typeface="Arial" panose="020B0604020202020204" pitchFamily="34" charset="0"/>
              </a:rPr>
              <a:t>1</a:t>
            </a:r>
            <a:r>
              <a:rPr lang="en-US" sz="1600" b="1" dirty="0">
                <a:solidFill>
                  <a:srgbClr val="5E976D"/>
                </a:solidFill>
                <a:latin typeface="Arial" panose="020B0604020202020204" pitchFamily="34" charset="0"/>
                <a:cs typeface="Arial" panose="020B0604020202020204" pitchFamily="34" charset="0"/>
              </a:rPr>
              <a:t>%</a:t>
            </a:r>
          </a:p>
        </p:txBody>
      </p:sp>
      <p:sp>
        <p:nvSpPr>
          <p:cNvPr id="127" name="TextBox 126">
            <a:extLst>
              <a:ext uri="{FF2B5EF4-FFF2-40B4-BE49-F238E27FC236}">
                <a16:creationId xmlns:a16="http://schemas.microsoft.com/office/drawing/2014/main" id="{C57D114A-7F77-2397-E2DA-251DD594562C}"/>
              </a:ext>
            </a:extLst>
          </p:cNvPr>
          <p:cNvSpPr txBox="1"/>
          <p:nvPr/>
        </p:nvSpPr>
        <p:spPr>
          <a:xfrm>
            <a:off x="12727174" y="561323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$7B</a:t>
            </a:r>
          </a:p>
        </p:txBody>
      </p:sp>
      <p:cxnSp>
        <p:nvCxnSpPr>
          <p:cNvPr id="128" name="Straight Connector 127">
            <a:extLst>
              <a:ext uri="{FF2B5EF4-FFF2-40B4-BE49-F238E27FC236}">
                <a16:creationId xmlns:a16="http://schemas.microsoft.com/office/drawing/2014/main" id="{F8EC6D12-4154-5D0E-0812-1A76B1974668}"/>
              </a:ext>
            </a:extLst>
          </p:cNvPr>
          <p:cNvCxnSpPr>
            <a:cxnSpLocks/>
          </p:cNvCxnSpPr>
          <p:nvPr/>
        </p:nvCxnSpPr>
        <p:spPr>
          <a:xfrm>
            <a:off x="7123176" y="6353918"/>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87F7EE35-61BD-D8C3-4F11-7F5A890B916E}"/>
              </a:ext>
            </a:extLst>
          </p:cNvPr>
          <p:cNvSpPr txBox="1"/>
          <p:nvPr/>
        </p:nvSpPr>
        <p:spPr>
          <a:xfrm>
            <a:off x="7123176" y="6005807"/>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130" name="TextBox 129">
            <a:extLst>
              <a:ext uri="{FF2B5EF4-FFF2-40B4-BE49-F238E27FC236}">
                <a16:creationId xmlns:a16="http://schemas.microsoft.com/office/drawing/2014/main" id="{A161C0CC-A049-9A77-EB1F-D38B2E9134A5}"/>
              </a:ext>
            </a:extLst>
          </p:cNvPr>
          <p:cNvSpPr txBox="1"/>
          <p:nvPr/>
        </p:nvSpPr>
        <p:spPr>
          <a:xfrm>
            <a:off x="8991175" y="6005807"/>
            <a:ext cx="796802" cy="303650"/>
          </a:xfrm>
          <a:prstGeom prst="rect">
            <a:avLst/>
          </a:prstGeom>
        </p:spPr>
        <p:txBody>
          <a:bodyPr wrap="square" lIns="0" tIns="0" rIns="0" bIns="0" rtlCol="0" anchor="ctr">
            <a:noAutofit/>
          </a:bodyPr>
          <a:lstStyle/>
          <a:p>
            <a:pPr algn="ctr"/>
            <a:r>
              <a:rPr lang="en-US" sz="1600" b="1" dirty="0">
                <a:solidFill>
                  <a:srgbClr val="F99B1C"/>
                </a:solidFill>
                <a:latin typeface="Arial" panose="020B0604020202020204" pitchFamily="34" charset="0"/>
                <a:cs typeface="Arial" panose="020B0604020202020204" pitchFamily="34" charset="0"/>
              </a:rPr>
              <a:t>STA</a:t>
            </a:r>
          </a:p>
        </p:txBody>
      </p:sp>
      <p:sp>
        <p:nvSpPr>
          <p:cNvPr id="131" name="TextBox 130">
            <a:extLst>
              <a:ext uri="{FF2B5EF4-FFF2-40B4-BE49-F238E27FC236}">
                <a16:creationId xmlns:a16="http://schemas.microsoft.com/office/drawing/2014/main" id="{B0845D7F-B6DA-CA8F-B447-8A6D700B755F}"/>
              </a:ext>
            </a:extLst>
          </p:cNvPr>
          <p:cNvSpPr txBox="1"/>
          <p:nvPr/>
        </p:nvSpPr>
        <p:spPr>
          <a:xfrm>
            <a:off x="10859174" y="6005807"/>
            <a:ext cx="796802" cy="303650"/>
          </a:xfrm>
          <a:prstGeom prst="rect">
            <a:avLst/>
          </a:prstGeom>
        </p:spPr>
        <p:txBody>
          <a:bodyPr wrap="square" lIns="0" tIns="0" rIns="0" bIns="0" rtlCol="0" anchor="ctr">
            <a:noAutofit/>
          </a:bodyPr>
          <a:lstStyle/>
          <a:p>
            <a:pPr algn="ctr"/>
            <a:r>
              <a:rPr lang="en-US" sz="1600" b="1" dirty="0">
                <a:solidFill>
                  <a:srgbClr val="F99B1C"/>
                </a:solidFill>
                <a:latin typeface="Arial" panose="020B0604020202020204" pitchFamily="34" charset="0"/>
                <a:cs typeface="Arial" panose="020B0604020202020204" pitchFamily="34" charset="0"/>
              </a:rPr>
              <a:t>1%</a:t>
            </a:r>
          </a:p>
        </p:txBody>
      </p:sp>
      <p:sp>
        <p:nvSpPr>
          <p:cNvPr id="132" name="TextBox 131">
            <a:extLst>
              <a:ext uri="{FF2B5EF4-FFF2-40B4-BE49-F238E27FC236}">
                <a16:creationId xmlns:a16="http://schemas.microsoft.com/office/drawing/2014/main" id="{468C9736-84DB-C0EF-5086-BD55B36A893B}"/>
              </a:ext>
            </a:extLst>
          </p:cNvPr>
          <p:cNvSpPr txBox="1"/>
          <p:nvPr/>
        </p:nvSpPr>
        <p:spPr>
          <a:xfrm>
            <a:off x="12727174" y="6005806"/>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$7B</a:t>
            </a:r>
          </a:p>
        </p:txBody>
      </p:sp>
      <p:cxnSp>
        <p:nvCxnSpPr>
          <p:cNvPr id="133" name="Straight Connector 132">
            <a:extLst>
              <a:ext uri="{FF2B5EF4-FFF2-40B4-BE49-F238E27FC236}">
                <a16:creationId xmlns:a16="http://schemas.microsoft.com/office/drawing/2014/main" id="{C469F3BA-03B1-2530-3A72-1F0B9365FB8F}"/>
              </a:ext>
            </a:extLst>
          </p:cNvPr>
          <p:cNvCxnSpPr>
            <a:cxnSpLocks/>
          </p:cNvCxnSpPr>
          <p:nvPr/>
        </p:nvCxnSpPr>
        <p:spPr>
          <a:xfrm>
            <a:off x="7123176" y="6746490"/>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742DE01C-1C73-82AF-247D-7D742A441BA3}"/>
              </a:ext>
            </a:extLst>
          </p:cNvPr>
          <p:cNvSpPr txBox="1"/>
          <p:nvPr/>
        </p:nvSpPr>
        <p:spPr>
          <a:xfrm>
            <a:off x="7123176" y="6398379"/>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135" name="TextBox 134">
            <a:extLst>
              <a:ext uri="{FF2B5EF4-FFF2-40B4-BE49-F238E27FC236}">
                <a16:creationId xmlns:a16="http://schemas.microsoft.com/office/drawing/2014/main" id="{F03066C3-E1AC-48C3-E12C-8DC282898DBF}"/>
              </a:ext>
            </a:extLst>
          </p:cNvPr>
          <p:cNvSpPr txBox="1"/>
          <p:nvPr/>
        </p:nvSpPr>
        <p:spPr>
          <a:xfrm>
            <a:off x="8991175" y="6398379"/>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136" name="TextBox 135">
            <a:extLst>
              <a:ext uri="{FF2B5EF4-FFF2-40B4-BE49-F238E27FC236}">
                <a16:creationId xmlns:a16="http://schemas.microsoft.com/office/drawing/2014/main" id="{7BDEE681-7D5B-9A15-C64F-C1F2E8CF0831}"/>
              </a:ext>
            </a:extLst>
          </p:cNvPr>
          <p:cNvSpPr txBox="1"/>
          <p:nvPr/>
        </p:nvSpPr>
        <p:spPr>
          <a:xfrm>
            <a:off x="10859174" y="6398379"/>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16%</a:t>
            </a:r>
          </a:p>
        </p:txBody>
      </p:sp>
      <p:sp>
        <p:nvSpPr>
          <p:cNvPr id="137" name="TextBox 136">
            <a:extLst>
              <a:ext uri="{FF2B5EF4-FFF2-40B4-BE49-F238E27FC236}">
                <a16:creationId xmlns:a16="http://schemas.microsoft.com/office/drawing/2014/main" id="{05BC9E9B-450A-0E9B-41B1-88D84888EB8E}"/>
              </a:ext>
            </a:extLst>
          </p:cNvPr>
          <p:cNvSpPr txBox="1"/>
          <p:nvPr/>
        </p:nvSpPr>
        <p:spPr>
          <a:xfrm>
            <a:off x="12727174" y="6398379"/>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a:solidFill>
                  <a:srgbClr val="474747"/>
                </a:solidFill>
              </a:rPr>
              <a:t>$9B</a:t>
            </a:r>
            <a:endParaRPr lang="en-US" sz="1600" dirty="0">
              <a:solidFill>
                <a:srgbClr val="474747"/>
              </a:solidFill>
            </a:endParaRPr>
          </a:p>
        </p:txBody>
      </p:sp>
      <p:cxnSp>
        <p:nvCxnSpPr>
          <p:cNvPr id="138" name="Straight Connector 137">
            <a:extLst>
              <a:ext uri="{FF2B5EF4-FFF2-40B4-BE49-F238E27FC236}">
                <a16:creationId xmlns:a16="http://schemas.microsoft.com/office/drawing/2014/main" id="{A5F15935-8940-1866-F511-EF3D76EE27F0}"/>
              </a:ext>
            </a:extLst>
          </p:cNvPr>
          <p:cNvCxnSpPr>
            <a:cxnSpLocks/>
          </p:cNvCxnSpPr>
          <p:nvPr/>
        </p:nvCxnSpPr>
        <p:spPr>
          <a:xfrm>
            <a:off x="7123176" y="713906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2C1FB02F-7EE9-0BE2-6643-F9AA9C53D744}"/>
              </a:ext>
            </a:extLst>
          </p:cNvPr>
          <p:cNvSpPr txBox="1"/>
          <p:nvPr/>
        </p:nvSpPr>
        <p:spPr>
          <a:xfrm>
            <a:off x="7123176" y="679095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140" name="TextBox 139">
            <a:extLst>
              <a:ext uri="{FF2B5EF4-FFF2-40B4-BE49-F238E27FC236}">
                <a16:creationId xmlns:a16="http://schemas.microsoft.com/office/drawing/2014/main" id="{EA0644C3-2872-7BED-684C-3A2E2F76C544}"/>
              </a:ext>
            </a:extLst>
          </p:cNvPr>
          <p:cNvSpPr txBox="1"/>
          <p:nvPr/>
        </p:nvSpPr>
        <p:spPr>
          <a:xfrm>
            <a:off x="8991175" y="6790950"/>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DWN</a:t>
            </a:r>
          </a:p>
        </p:txBody>
      </p:sp>
      <p:sp>
        <p:nvSpPr>
          <p:cNvPr id="141" name="TextBox 140">
            <a:extLst>
              <a:ext uri="{FF2B5EF4-FFF2-40B4-BE49-F238E27FC236}">
                <a16:creationId xmlns:a16="http://schemas.microsoft.com/office/drawing/2014/main" id="{9EB2F359-35B4-376B-F75A-9D3A0E79BA75}"/>
              </a:ext>
            </a:extLst>
          </p:cNvPr>
          <p:cNvSpPr txBox="1"/>
          <p:nvPr/>
        </p:nvSpPr>
        <p:spPr>
          <a:xfrm>
            <a:off x="10859174" y="6790950"/>
            <a:ext cx="796802" cy="303650"/>
          </a:xfrm>
          <a:prstGeom prst="rect">
            <a:avLst/>
          </a:prstGeom>
        </p:spPr>
        <p:txBody>
          <a:bodyPr wrap="square" lIns="0" tIns="0" rIns="0" bIns="0" rtlCol="0" anchor="ctr">
            <a:noAutofit/>
          </a:bodyPr>
          <a:lstStyle/>
          <a:p>
            <a:pPr algn="ctr"/>
            <a:r>
              <a:rPr lang="en-US" sz="1600" b="1" dirty="0">
                <a:solidFill>
                  <a:srgbClr val="AF0D13"/>
                </a:solidFill>
                <a:latin typeface="Arial" panose="020B0604020202020204" pitchFamily="34" charset="0"/>
                <a:cs typeface="Arial" panose="020B0604020202020204" pitchFamily="34" charset="0"/>
              </a:rPr>
              <a:t>(5%)</a:t>
            </a:r>
          </a:p>
        </p:txBody>
      </p:sp>
      <p:sp>
        <p:nvSpPr>
          <p:cNvPr id="142" name="TextBox 141">
            <a:extLst>
              <a:ext uri="{FF2B5EF4-FFF2-40B4-BE49-F238E27FC236}">
                <a16:creationId xmlns:a16="http://schemas.microsoft.com/office/drawing/2014/main" id="{B853E097-B46B-B556-EDA2-F89459D68727}"/>
              </a:ext>
            </a:extLst>
          </p:cNvPr>
          <p:cNvSpPr txBox="1"/>
          <p:nvPr/>
        </p:nvSpPr>
        <p:spPr>
          <a:xfrm>
            <a:off x="12727174" y="679095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a:solidFill>
                  <a:srgbClr val="474747"/>
                </a:solidFill>
              </a:rPr>
              <a:t>$8B</a:t>
            </a:r>
            <a:endParaRPr lang="en-US" sz="1600" dirty="0">
              <a:solidFill>
                <a:srgbClr val="474747"/>
              </a:solidFill>
            </a:endParaRPr>
          </a:p>
        </p:txBody>
      </p:sp>
      <p:sp>
        <p:nvSpPr>
          <p:cNvPr id="12" name="Content Placeholder 2">
            <a:extLst>
              <a:ext uri="{FF2B5EF4-FFF2-40B4-BE49-F238E27FC236}">
                <a16:creationId xmlns:a16="http://schemas.microsoft.com/office/drawing/2014/main" id="{D5F24E51-BB08-2716-FA7E-73850048B42F}"/>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Q4 2023 Forecast based on Q2 2023 Actuals and Q3 2023 Assumptions; CPiP Segments defined by U.S. Census Bureau</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BBA29AAA-B29E-F3A2-37AA-D0026FDB4220}"/>
              </a:ext>
            </a:extLst>
          </p:cNvPr>
          <p:cNvSpPr/>
          <p:nvPr/>
        </p:nvSpPr>
        <p:spPr>
          <a:xfrm>
            <a:off x="7123176" y="4194693"/>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Multi-Family CPiP (East North Central)</a:t>
            </a:r>
          </a:p>
        </p:txBody>
      </p:sp>
    </p:spTree>
    <p:extLst>
      <p:ext uri="{BB962C8B-B14F-4D97-AF65-F5344CB8AC3E}">
        <p14:creationId xmlns:p14="http://schemas.microsoft.com/office/powerpoint/2010/main" val="2871939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E8BD7C9-7B7B-8EFE-0E35-D5E5D5FDA35B}"/>
              </a:ext>
            </a:extLst>
          </p:cNvPr>
          <p:cNvGraphicFramePr>
            <a:graphicFrameLocks/>
          </p:cNvGraphicFramePr>
          <p:nvPr>
            <p:extLst>
              <p:ext uri="{D42A27DB-BD31-4B8C-83A1-F6EECF244321}">
                <p14:modId xmlns:p14="http://schemas.microsoft.com/office/powerpoint/2010/main" val="1801698842"/>
              </p:ext>
            </p:extLst>
          </p:nvPr>
        </p:nvGraphicFramePr>
        <p:xfrm>
          <a:off x="292608" y="1912346"/>
          <a:ext cx="6504559" cy="3477387"/>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1">
            <a:extLst>
              <a:ext uri="{FF2B5EF4-FFF2-40B4-BE49-F238E27FC236}">
                <a16:creationId xmlns:a16="http://schemas.microsoft.com/office/drawing/2014/main" id="{6DC6ABD9-9645-4B92-B06A-2C40558B778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Residential Construction</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 Single-Family (</a:t>
            </a:r>
            <a:r>
              <a:rPr lang="en-US" sz="2400" cap="none" dirty="0">
                <a:solidFill>
                  <a:srgbClr val="7F7F7F"/>
                </a:solidFill>
              </a:rPr>
              <a:t>Illinois</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p>
        </p:txBody>
      </p:sp>
      <p:sp>
        <p:nvSpPr>
          <p:cNvPr id="4" name="Rectangle 3">
            <a:extLst>
              <a:ext uri="{FF2B5EF4-FFF2-40B4-BE49-F238E27FC236}">
                <a16:creationId xmlns:a16="http://schemas.microsoft.com/office/drawing/2014/main" id="{AC29B487-F91F-57CC-D159-34DD7AD39B18}"/>
              </a:ext>
            </a:extLst>
          </p:cNvPr>
          <p:cNvSpPr/>
          <p:nvPr/>
        </p:nvSpPr>
        <p:spPr>
          <a:xfrm>
            <a:off x="292608" y="97840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Population Migration</a:t>
            </a:r>
          </a:p>
        </p:txBody>
      </p:sp>
      <p:sp>
        <p:nvSpPr>
          <p:cNvPr id="5" name="Rectangle 4">
            <a:extLst>
              <a:ext uri="{FF2B5EF4-FFF2-40B4-BE49-F238E27FC236}">
                <a16:creationId xmlns:a16="http://schemas.microsoft.com/office/drawing/2014/main" id="{61A635E5-F6DE-921A-A6DB-D4BF15050B13}"/>
              </a:ext>
            </a:extLst>
          </p:cNvPr>
          <p:cNvSpPr/>
          <p:nvPr/>
        </p:nvSpPr>
        <p:spPr>
          <a:xfrm>
            <a:off x="292608" y="1497791"/>
            <a:ext cx="6492240" cy="310896"/>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Illinois Population Trends 2008-2022 </a:t>
            </a:r>
            <a:endPar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80785F54-16EE-7FDC-E953-DBEF982FF77C}"/>
              </a:ext>
            </a:extLst>
          </p:cNvPr>
          <p:cNvSpPr/>
          <p:nvPr/>
        </p:nvSpPr>
        <p:spPr>
          <a:xfrm>
            <a:off x="7031736" y="97840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Residential Construction – Single-Family</a:t>
            </a:r>
          </a:p>
        </p:txBody>
      </p:sp>
      <p:sp>
        <p:nvSpPr>
          <p:cNvPr id="31" name="Rectangle 30">
            <a:extLst>
              <a:ext uri="{FF2B5EF4-FFF2-40B4-BE49-F238E27FC236}">
                <a16:creationId xmlns:a16="http://schemas.microsoft.com/office/drawing/2014/main" id="{66C99D99-58C4-A48E-43A2-B32E2ACAEFC4}"/>
              </a:ext>
            </a:extLst>
          </p:cNvPr>
          <p:cNvSpPr/>
          <p:nvPr/>
        </p:nvSpPr>
        <p:spPr>
          <a:xfrm>
            <a:off x="7031736" y="1497791"/>
            <a:ext cx="6492240" cy="310896"/>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East North Central Single-Family Permit Issuance 2008-2022 CAGR</a:t>
            </a:r>
            <a:endPar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36" name="Arrow: Right 35">
            <a:extLst>
              <a:ext uri="{FF2B5EF4-FFF2-40B4-BE49-F238E27FC236}">
                <a16:creationId xmlns:a16="http://schemas.microsoft.com/office/drawing/2014/main" id="{A2145F23-6444-81F5-F1AC-0DBFE23ADB50}"/>
              </a:ext>
            </a:extLst>
          </p:cNvPr>
          <p:cNvSpPr/>
          <p:nvPr/>
        </p:nvSpPr>
        <p:spPr>
          <a:xfrm>
            <a:off x="6723362" y="3687049"/>
            <a:ext cx="369859" cy="516156"/>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7" name="Content Placeholder 2">
            <a:extLst>
              <a:ext uri="{FF2B5EF4-FFF2-40B4-BE49-F238E27FC236}">
                <a16:creationId xmlns:a16="http://schemas.microsoft.com/office/drawing/2014/main" id="{18E29349-A49B-1849-E94C-539182FDEC86}"/>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NAHB, U.S. Census Bureau, St. Louis FRED</a:t>
            </a:r>
          </a:p>
        </p:txBody>
      </p:sp>
      <p:sp>
        <p:nvSpPr>
          <p:cNvPr id="169" name="Rectangle 168">
            <a:extLst>
              <a:ext uri="{FF2B5EF4-FFF2-40B4-BE49-F238E27FC236}">
                <a16:creationId xmlns:a16="http://schemas.microsoft.com/office/drawing/2014/main" id="{E6CCF522-7E1F-63EB-2525-A043023881D4}"/>
              </a:ext>
            </a:extLst>
          </p:cNvPr>
          <p:cNvSpPr/>
          <p:nvPr/>
        </p:nvSpPr>
        <p:spPr>
          <a:xfrm>
            <a:off x="292608" y="5502174"/>
            <a:ext cx="6492240" cy="1509138"/>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2" indent="0" algn="l" defTabSz="1018824"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dirty="0">
                <a:ln>
                  <a:noFill/>
                </a:ln>
                <a:solidFill>
                  <a:srgbClr val="474747"/>
                </a:solidFill>
                <a:effectLst/>
                <a:uLnTx/>
                <a:uFillTx/>
                <a:latin typeface="Arial"/>
                <a:ea typeface="+mn-ea"/>
                <a:cs typeface="+mn-cs"/>
              </a:rPr>
              <a:t>SF Housing permits YoY through </a:t>
            </a:r>
            <a:r>
              <a:rPr lang="en-US" sz="2000" b="1" dirty="0">
                <a:solidFill>
                  <a:srgbClr val="474747"/>
                </a:solidFill>
                <a:latin typeface="Arial"/>
              </a:rPr>
              <a:t>Oct</a:t>
            </a:r>
            <a:r>
              <a:rPr kumimoji="0" lang="en-US" sz="2000" b="1" i="0" u="none" strike="noStrike" kern="1200" cap="none" spc="0" normalizeH="0" baseline="0" noProof="0" dirty="0">
                <a:ln>
                  <a:noFill/>
                </a:ln>
                <a:solidFill>
                  <a:srgbClr val="474747"/>
                </a:solidFill>
                <a:effectLst/>
                <a:uLnTx/>
                <a:uFillTx/>
                <a:latin typeface="Arial"/>
                <a:ea typeface="+mn-ea"/>
                <a:cs typeface="+mn-cs"/>
              </a:rPr>
              <a:t> ’23:</a:t>
            </a:r>
          </a:p>
          <a:p>
            <a:pPr marL="274320" marR="0" lvl="2" indent="-137160" algn="l"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Illinois: </a:t>
            </a:r>
            <a:r>
              <a:rPr kumimoji="0" lang="en-US" sz="2000" b="1" i="0" u="none" strike="noStrike" kern="1200" cap="none" spc="0" normalizeH="0" baseline="0" noProof="0" dirty="0">
                <a:ln>
                  <a:noFill/>
                </a:ln>
                <a:solidFill>
                  <a:srgbClr val="C00000"/>
                </a:solidFill>
                <a:effectLst/>
                <a:uLnTx/>
                <a:uFillTx/>
                <a:latin typeface="Arial"/>
                <a:ea typeface="+mn-ea"/>
                <a:cs typeface="+mn-cs"/>
              </a:rPr>
              <a:t>(11%)</a:t>
            </a:r>
          </a:p>
          <a:p>
            <a:pPr marL="274320" marR="0" lvl="2" indent="-137160" algn="l"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United</a:t>
            </a:r>
            <a:r>
              <a:rPr lang="en-US" sz="2000" dirty="0">
                <a:solidFill>
                  <a:srgbClr val="474747"/>
                </a:solidFill>
                <a:latin typeface="Arial"/>
              </a:rPr>
              <a:t> </a:t>
            </a:r>
            <a:r>
              <a:rPr kumimoji="0" lang="en-US" sz="2000" b="0" i="0" u="none" strike="noStrike" kern="1200" cap="none" spc="0" normalizeH="0" baseline="0" noProof="0" dirty="0">
                <a:ln>
                  <a:noFill/>
                </a:ln>
                <a:solidFill>
                  <a:srgbClr val="474747"/>
                </a:solidFill>
                <a:effectLst/>
                <a:uLnTx/>
                <a:uFillTx/>
                <a:latin typeface="Arial"/>
                <a:ea typeface="+mn-ea"/>
                <a:cs typeface="+mn-cs"/>
              </a:rPr>
              <a:t>States: </a:t>
            </a:r>
            <a:r>
              <a:rPr kumimoji="0" lang="en-US" sz="2000" b="1" i="0" u="none" strike="noStrike" kern="1200" cap="none" spc="0" normalizeH="0" baseline="0" noProof="0" dirty="0">
                <a:ln>
                  <a:noFill/>
                </a:ln>
                <a:solidFill>
                  <a:srgbClr val="C00000"/>
                </a:solidFill>
                <a:effectLst/>
                <a:uLnTx/>
                <a:uFillTx/>
                <a:latin typeface="Arial"/>
                <a:ea typeface="+mn-ea"/>
                <a:cs typeface="+mn-cs"/>
              </a:rPr>
              <a:t>(11%)</a:t>
            </a:r>
          </a:p>
        </p:txBody>
      </p:sp>
      <p:sp>
        <p:nvSpPr>
          <p:cNvPr id="170" name="TextBox 169">
            <a:extLst>
              <a:ext uri="{FF2B5EF4-FFF2-40B4-BE49-F238E27FC236}">
                <a16:creationId xmlns:a16="http://schemas.microsoft.com/office/drawing/2014/main" id="{BDC4D01F-87E0-BC11-0B9B-B3EDAA5B4AC3}"/>
              </a:ext>
            </a:extLst>
          </p:cNvPr>
          <p:cNvSpPr txBox="1"/>
          <p:nvPr/>
        </p:nvSpPr>
        <p:spPr>
          <a:xfrm>
            <a:off x="1344114" y="2005287"/>
            <a:ext cx="4401547" cy="297077"/>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Recent population decline</a:t>
            </a:r>
          </a:p>
        </p:txBody>
      </p:sp>
      <p:sp>
        <p:nvSpPr>
          <p:cNvPr id="35" name="TextBox 34">
            <a:extLst>
              <a:ext uri="{FF2B5EF4-FFF2-40B4-BE49-F238E27FC236}">
                <a16:creationId xmlns:a16="http://schemas.microsoft.com/office/drawing/2014/main" id="{3819983E-1274-C7BD-1DE8-E999FFDF869A}"/>
              </a:ext>
            </a:extLst>
          </p:cNvPr>
          <p:cNvSpPr txBox="1"/>
          <p:nvPr/>
        </p:nvSpPr>
        <p:spPr>
          <a:xfrm>
            <a:off x="11002184" y="2486919"/>
            <a:ext cx="2521792" cy="636811"/>
          </a:xfrm>
          <a:prstGeom prst="rect">
            <a:avLst/>
          </a:prstGeom>
          <a:noFill/>
          <a:ln>
            <a:noFill/>
            <a:prstDash val="dash"/>
          </a:ln>
        </p:spPr>
        <p:txBody>
          <a:bodyPr wrap="square" lIns="91440" rIns="9144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Declining permit issuance</a:t>
            </a:r>
          </a:p>
        </p:txBody>
      </p:sp>
      <p:grpSp>
        <p:nvGrpSpPr>
          <p:cNvPr id="7" name="Group 6">
            <a:extLst>
              <a:ext uri="{FF2B5EF4-FFF2-40B4-BE49-F238E27FC236}">
                <a16:creationId xmlns:a16="http://schemas.microsoft.com/office/drawing/2014/main" id="{1C25CAE9-E0E1-1F66-C84C-A4F5790CC9A9}"/>
              </a:ext>
            </a:extLst>
          </p:cNvPr>
          <p:cNvGrpSpPr/>
          <p:nvPr/>
        </p:nvGrpSpPr>
        <p:grpSpPr>
          <a:xfrm>
            <a:off x="11048954" y="3643955"/>
            <a:ext cx="2428252" cy="1713489"/>
            <a:chOff x="10840766" y="3501326"/>
            <a:chExt cx="2428252" cy="1713489"/>
          </a:xfrm>
        </p:grpSpPr>
        <p:sp>
          <p:nvSpPr>
            <p:cNvPr id="146" name="Rectangle 145">
              <a:extLst>
                <a:ext uri="{FF2B5EF4-FFF2-40B4-BE49-F238E27FC236}">
                  <a16:creationId xmlns:a16="http://schemas.microsoft.com/office/drawing/2014/main" id="{146DCD45-EDCF-F80B-2F53-AE7BAB916EAA}"/>
                </a:ext>
              </a:extLst>
            </p:cNvPr>
            <p:cNvSpPr/>
            <p:nvPr/>
          </p:nvSpPr>
          <p:spPr>
            <a:xfrm>
              <a:off x="10859885" y="3539886"/>
              <a:ext cx="1183476" cy="263695"/>
            </a:xfrm>
            <a:prstGeom prst="rect">
              <a:avLst/>
            </a:prstGeom>
            <a:solidFill>
              <a:srgbClr val="D9D9D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49" name="Rectangle 148">
              <a:extLst>
                <a:ext uri="{FF2B5EF4-FFF2-40B4-BE49-F238E27FC236}">
                  <a16:creationId xmlns:a16="http://schemas.microsoft.com/office/drawing/2014/main" id="{9FD84648-FCB4-95DF-F6AE-CEAED87C7E27}"/>
                </a:ext>
              </a:extLst>
            </p:cNvPr>
            <p:cNvSpPr/>
            <p:nvPr/>
          </p:nvSpPr>
          <p:spPr>
            <a:xfrm>
              <a:off x="10859885" y="3996721"/>
              <a:ext cx="1183476" cy="263695"/>
            </a:xfrm>
            <a:prstGeom prst="rect">
              <a:avLst/>
            </a:prstGeom>
            <a:solidFill>
              <a:srgbClr val="B8D3B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52" name="Rectangle 151">
              <a:extLst>
                <a:ext uri="{FF2B5EF4-FFF2-40B4-BE49-F238E27FC236}">
                  <a16:creationId xmlns:a16="http://schemas.microsoft.com/office/drawing/2014/main" id="{E62CE24D-F3BF-F36E-87D2-E7129EDBD2B1}"/>
                </a:ext>
              </a:extLst>
            </p:cNvPr>
            <p:cNvSpPr/>
            <p:nvPr/>
          </p:nvSpPr>
          <p:spPr>
            <a:xfrm>
              <a:off x="10840766" y="4453556"/>
              <a:ext cx="1183476" cy="263695"/>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45" name="TextBox 144">
              <a:extLst>
                <a:ext uri="{FF2B5EF4-FFF2-40B4-BE49-F238E27FC236}">
                  <a16:creationId xmlns:a16="http://schemas.microsoft.com/office/drawing/2014/main" id="{B31FA902-C1AD-728B-7E52-04F3F8D84D52}"/>
                </a:ext>
              </a:extLst>
            </p:cNvPr>
            <p:cNvSpPr txBox="1"/>
            <p:nvPr/>
          </p:nvSpPr>
          <p:spPr>
            <a:xfrm>
              <a:off x="12167434" y="3501326"/>
              <a:ext cx="548547"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&lt;0%</a:t>
              </a:r>
            </a:p>
          </p:txBody>
        </p:sp>
        <p:sp>
          <p:nvSpPr>
            <p:cNvPr id="148" name="TextBox 147">
              <a:extLst>
                <a:ext uri="{FF2B5EF4-FFF2-40B4-BE49-F238E27FC236}">
                  <a16:creationId xmlns:a16="http://schemas.microsoft.com/office/drawing/2014/main" id="{0AFB60A9-44A5-4926-7603-601662C1CF5D}"/>
                </a:ext>
              </a:extLst>
            </p:cNvPr>
            <p:cNvSpPr txBox="1"/>
            <p:nvPr/>
          </p:nvSpPr>
          <p:spPr>
            <a:xfrm>
              <a:off x="12167434" y="3989495"/>
              <a:ext cx="1101584"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0</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to </a:t>
              </a:r>
              <a:r>
                <a:rPr lang="en-US" sz="1400" dirty="0">
                  <a:solidFill>
                    <a:srgbClr val="474747"/>
                  </a:solidFill>
                  <a:latin typeface="Arial" panose="020B0604020202020204" pitchFamily="34" charset="0"/>
                  <a:cs typeface="Arial" panose="020B0604020202020204" pitchFamily="34" charset="0"/>
                </a:rPr>
                <a:t>1.5</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sp>
          <p:nvSpPr>
            <p:cNvPr id="151" name="TextBox 150">
              <a:extLst>
                <a:ext uri="{FF2B5EF4-FFF2-40B4-BE49-F238E27FC236}">
                  <a16:creationId xmlns:a16="http://schemas.microsoft.com/office/drawing/2014/main" id="{843B4616-DC69-71F9-BCB2-DBA809DB8D20}"/>
                </a:ext>
              </a:extLst>
            </p:cNvPr>
            <p:cNvSpPr txBox="1"/>
            <p:nvPr/>
          </p:nvSpPr>
          <p:spPr>
            <a:xfrm>
              <a:off x="12167434" y="4464004"/>
              <a:ext cx="1101584"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1.6</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to </a:t>
              </a:r>
              <a:r>
                <a:rPr lang="en-US" sz="1400" dirty="0">
                  <a:solidFill>
                    <a:srgbClr val="474747"/>
                  </a:solidFill>
                  <a:latin typeface="Arial" panose="020B0604020202020204" pitchFamily="34" charset="0"/>
                  <a:cs typeface="Arial" panose="020B0604020202020204" pitchFamily="34" charset="0"/>
                </a:rPr>
                <a:t>3</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sp>
          <p:nvSpPr>
            <p:cNvPr id="154" name="TextBox 153">
              <a:extLst>
                <a:ext uri="{FF2B5EF4-FFF2-40B4-BE49-F238E27FC236}">
                  <a16:creationId xmlns:a16="http://schemas.microsoft.com/office/drawing/2014/main" id="{A8C9E250-0EDE-3316-D781-A2E0F4FA16F3}"/>
                </a:ext>
              </a:extLst>
            </p:cNvPr>
            <p:cNvSpPr txBox="1"/>
            <p:nvPr/>
          </p:nvSpPr>
          <p:spPr>
            <a:xfrm>
              <a:off x="12167434" y="4907038"/>
              <a:ext cx="697628"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3</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a:t>
              </a:r>
            </a:p>
          </p:txBody>
        </p:sp>
        <p:sp>
          <p:nvSpPr>
            <p:cNvPr id="155" name="Rectangle 154">
              <a:extLst>
                <a:ext uri="{FF2B5EF4-FFF2-40B4-BE49-F238E27FC236}">
                  <a16:creationId xmlns:a16="http://schemas.microsoft.com/office/drawing/2014/main" id="{98BD8CAF-5A30-04B1-7FC3-027D351F76DE}"/>
                </a:ext>
              </a:extLst>
            </p:cNvPr>
            <p:cNvSpPr/>
            <p:nvPr/>
          </p:nvSpPr>
          <p:spPr>
            <a:xfrm>
              <a:off x="10845952" y="4910391"/>
              <a:ext cx="1183476" cy="263695"/>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grpSp>
      <p:pic>
        <p:nvPicPr>
          <p:cNvPr id="3" name="Graphic 2" descr="House outline">
            <a:extLst>
              <a:ext uri="{FF2B5EF4-FFF2-40B4-BE49-F238E27FC236}">
                <a16:creationId xmlns:a16="http://schemas.microsoft.com/office/drawing/2014/main" id="{647D01D7-141C-774E-A164-D60195F6E83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13" name="Rectangle 12">
            <a:extLst>
              <a:ext uri="{FF2B5EF4-FFF2-40B4-BE49-F238E27FC236}">
                <a16:creationId xmlns:a16="http://schemas.microsoft.com/office/drawing/2014/main" id="{62200A94-BE1B-8F92-51F7-47016DD553CA}"/>
              </a:ext>
            </a:extLst>
          </p:cNvPr>
          <p:cNvSpPr/>
          <p:nvPr/>
        </p:nvSpPr>
        <p:spPr>
          <a:xfrm>
            <a:off x="7031736" y="5502174"/>
            <a:ext cx="6492240" cy="1509138"/>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2" indent="0" algn="l" defTabSz="1018824"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dirty="0">
                <a:ln>
                  <a:noFill/>
                </a:ln>
                <a:solidFill>
                  <a:srgbClr val="474747"/>
                </a:solidFill>
                <a:effectLst/>
                <a:uLnTx/>
                <a:uFillTx/>
                <a:latin typeface="Arial"/>
                <a:ea typeface="+mn-ea"/>
                <a:cs typeface="+mn-cs"/>
              </a:rPr>
              <a:t>SF Housing start projections 2023 &amp; 2024:</a:t>
            </a:r>
          </a:p>
          <a:p>
            <a:pPr marL="274320" marR="0" lvl="2" indent="-137160" algn="l"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Illinois: </a:t>
            </a:r>
            <a:r>
              <a:rPr lang="en-US" sz="2000" b="1" dirty="0">
                <a:solidFill>
                  <a:srgbClr val="474747"/>
                </a:solidFill>
                <a:latin typeface="Arial"/>
              </a:rPr>
              <a:t>0%</a:t>
            </a:r>
            <a:r>
              <a:rPr kumimoji="0" lang="en-US" sz="2000" b="1" i="0" u="none" strike="noStrike" kern="1200" cap="none" spc="0" normalizeH="0" baseline="0" noProof="0" dirty="0">
                <a:ln>
                  <a:noFill/>
                </a:ln>
                <a:solidFill>
                  <a:srgbClr val="474747"/>
                </a:solidFill>
                <a:effectLst/>
                <a:uLnTx/>
                <a:uFillTx/>
                <a:latin typeface="Arial"/>
                <a:ea typeface="+mn-ea"/>
                <a:cs typeface="+mn-cs"/>
              </a:rPr>
              <a:t> and 1%</a:t>
            </a:r>
          </a:p>
          <a:p>
            <a:pPr marL="274320" marR="0" lvl="2" indent="-137160" algn="l"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United States: </a:t>
            </a:r>
            <a:r>
              <a:rPr kumimoji="0" lang="en-US" sz="2000" b="1" i="0" u="none" strike="noStrike" kern="1200" cap="none" spc="0" normalizeH="0" baseline="0" noProof="0" dirty="0">
                <a:ln>
                  <a:noFill/>
                </a:ln>
                <a:solidFill>
                  <a:srgbClr val="C00000"/>
                </a:solidFill>
                <a:effectLst/>
                <a:uLnTx/>
                <a:uFillTx/>
                <a:latin typeface="Arial"/>
                <a:ea typeface="+mn-ea"/>
                <a:cs typeface="+mn-cs"/>
              </a:rPr>
              <a:t>(</a:t>
            </a:r>
            <a:r>
              <a:rPr lang="en-US" sz="2000" b="1" dirty="0">
                <a:solidFill>
                  <a:srgbClr val="C00000"/>
                </a:solidFill>
                <a:latin typeface="Arial"/>
              </a:rPr>
              <a:t>9</a:t>
            </a:r>
            <a:r>
              <a:rPr kumimoji="0" lang="en-US" sz="2000" b="1" i="0" u="none" strike="noStrike" kern="1200" cap="none" spc="0" normalizeH="0" baseline="0" noProof="0" dirty="0">
                <a:ln>
                  <a:noFill/>
                </a:ln>
                <a:solidFill>
                  <a:srgbClr val="C00000"/>
                </a:solidFill>
                <a:effectLst/>
                <a:uLnTx/>
                <a:uFillTx/>
                <a:latin typeface="Arial"/>
                <a:ea typeface="+mn-ea"/>
                <a:cs typeface="+mn-cs"/>
              </a:rPr>
              <a:t>%)</a:t>
            </a:r>
            <a:r>
              <a:rPr kumimoji="0" lang="en-US" sz="2000" b="1" i="0" u="none" strike="noStrike" kern="1200" cap="none" spc="0" normalizeH="0" baseline="0" noProof="0" dirty="0">
                <a:ln>
                  <a:noFill/>
                </a:ln>
                <a:solidFill>
                  <a:srgbClr val="474747"/>
                </a:solidFill>
                <a:effectLst/>
                <a:uLnTx/>
                <a:uFillTx/>
                <a:latin typeface="Arial"/>
                <a:ea typeface="+mn-ea"/>
                <a:cs typeface="+mn-cs"/>
              </a:rPr>
              <a:t> and 4%</a:t>
            </a:r>
          </a:p>
        </p:txBody>
      </p:sp>
      <p:grpSp>
        <p:nvGrpSpPr>
          <p:cNvPr id="6" name="Group 5">
            <a:extLst>
              <a:ext uri="{FF2B5EF4-FFF2-40B4-BE49-F238E27FC236}">
                <a16:creationId xmlns:a16="http://schemas.microsoft.com/office/drawing/2014/main" id="{C54BA93A-9E09-D27A-6FA3-9612D4258D23}"/>
              </a:ext>
            </a:extLst>
          </p:cNvPr>
          <p:cNvGrpSpPr/>
          <p:nvPr/>
        </p:nvGrpSpPr>
        <p:grpSpPr>
          <a:xfrm>
            <a:off x="7389605" y="1944635"/>
            <a:ext cx="3173897" cy="3412809"/>
            <a:chOff x="7389605" y="1944635"/>
            <a:chExt cx="3173897" cy="3412809"/>
          </a:xfrm>
        </p:grpSpPr>
        <p:sp>
          <p:nvSpPr>
            <p:cNvPr id="11" name="Freeform 6">
              <a:extLst>
                <a:ext uri="{FF2B5EF4-FFF2-40B4-BE49-F238E27FC236}">
                  <a16:creationId xmlns:a16="http://schemas.microsoft.com/office/drawing/2014/main" id="{B5F6E27E-7188-73D3-1C1B-E182CE6DBFE6}"/>
                </a:ext>
              </a:extLst>
            </p:cNvPr>
            <p:cNvSpPr>
              <a:spLocks/>
            </p:cNvSpPr>
            <p:nvPr/>
          </p:nvSpPr>
          <p:spPr bwMode="auto">
            <a:xfrm>
              <a:off x="8764041" y="5030626"/>
              <a:ext cx="32163" cy="21652"/>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3">
              <a:extLst>
                <a:ext uri="{FF2B5EF4-FFF2-40B4-BE49-F238E27FC236}">
                  <a16:creationId xmlns:a16="http://schemas.microsoft.com/office/drawing/2014/main" id="{F50F79BC-97F2-05C5-8675-2F7D5A38DBFD}"/>
                </a:ext>
              </a:extLst>
            </p:cNvPr>
            <p:cNvSpPr>
              <a:spLocks/>
            </p:cNvSpPr>
            <p:nvPr/>
          </p:nvSpPr>
          <p:spPr bwMode="auto">
            <a:xfrm>
              <a:off x="9477004" y="3433453"/>
              <a:ext cx="1086498" cy="1248977"/>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5E976D"/>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4">
              <a:extLst>
                <a:ext uri="{FF2B5EF4-FFF2-40B4-BE49-F238E27FC236}">
                  <a16:creationId xmlns:a16="http://schemas.microsoft.com/office/drawing/2014/main" id="{8B44D945-5F95-6042-302D-00C53101C05E}"/>
                </a:ext>
              </a:extLst>
            </p:cNvPr>
            <p:cNvSpPr>
              <a:spLocks/>
            </p:cNvSpPr>
            <p:nvPr/>
          </p:nvSpPr>
          <p:spPr bwMode="auto">
            <a:xfrm>
              <a:off x="7960157" y="1944635"/>
              <a:ext cx="1490366" cy="649756"/>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4C7A5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5">
              <a:extLst>
                <a:ext uri="{FF2B5EF4-FFF2-40B4-BE49-F238E27FC236}">
                  <a16:creationId xmlns:a16="http://schemas.microsoft.com/office/drawing/2014/main" id="{4EA3CA9A-7806-1927-449B-18961A0E2277}"/>
                </a:ext>
              </a:extLst>
            </p:cNvPr>
            <p:cNvSpPr>
              <a:spLocks/>
            </p:cNvSpPr>
            <p:nvPr/>
          </p:nvSpPr>
          <p:spPr bwMode="auto">
            <a:xfrm>
              <a:off x="8962352" y="2303597"/>
              <a:ext cx="1018595" cy="1393365"/>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4C7A5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a:extLst>
                <a:ext uri="{FF2B5EF4-FFF2-40B4-BE49-F238E27FC236}">
                  <a16:creationId xmlns:a16="http://schemas.microsoft.com/office/drawing/2014/main" id="{8CFCEA0F-D77B-5F83-BE4B-4EF612CC30CD}"/>
                </a:ext>
              </a:extLst>
            </p:cNvPr>
            <p:cNvSpPr>
              <a:spLocks noEditPoints="1"/>
            </p:cNvSpPr>
            <p:nvPr/>
          </p:nvSpPr>
          <p:spPr bwMode="auto">
            <a:xfrm>
              <a:off x="8790792" y="3653644"/>
              <a:ext cx="786286" cy="1386142"/>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4C7A5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7">
              <a:extLst>
                <a:ext uri="{FF2B5EF4-FFF2-40B4-BE49-F238E27FC236}">
                  <a16:creationId xmlns:a16="http://schemas.microsoft.com/office/drawing/2014/main" id="{95B23C86-9664-580D-A1EC-3E002C0E19F4}"/>
                </a:ext>
              </a:extLst>
            </p:cNvPr>
            <p:cNvSpPr>
              <a:spLocks/>
            </p:cNvSpPr>
            <p:nvPr/>
          </p:nvSpPr>
          <p:spPr bwMode="auto">
            <a:xfrm>
              <a:off x="7843680" y="3494815"/>
              <a:ext cx="1036464" cy="1862629"/>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D9D9D9"/>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8">
              <a:extLst>
                <a:ext uri="{FF2B5EF4-FFF2-40B4-BE49-F238E27FC236}">
                  <a16:creationId xmlns:a16="http://schemas.microsoft.com/office/drawing/2014/main" id="{C6FBDE8A-7BFA-2037-9B38-BC3F16EB9C52}"/>
                </a:ext>
              </a:extLst>
            </p:cNvPr>
            <p:cNvSpPr>
              <a:spLocks/>
            </p:cNvSpPr>
            <p:nvPr/>
          </p:nvSpPr>
          <p:spPr bwMode="auto">
            <a:xfrm>
              <a:off x="7389605" y="2035757"/>
              <a:ext cx="1308084" cy="1476387"/>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B8D3BF"/>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5C9C9D37-19B7-2869-167E-2CC373876B67}"/>
                </a:ext>
              </a:extLst>
            </p:cNvPr>
            <p:cNvSpPr/>
            <p:nvPr/>
          </p:nvSpPr>
          <p:spPr>
            <a:xfrm>
              <a:off x="7891053" y="3998510"/>
              <a:ext cx="1005840" cy="42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-1.4%</a:t>
              </a:r>
            </a:p>
          </p:txBody>
        </p:sp>
      </p:grpSp>
    </p:spTree>
    <p:extLst>
      <p:ext uri="{BB962C8B-B14F-4D97-AF65-F5344CB8AC3E}">
        <p14:creationId xmlns:p14="http://schemas.microsoft.com/office/powerpoint/2010/main" val="201079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B2DD7626-1D42-4F85-B536-B20992B3178D}"/>
              </a:ext>
            </a:extLst>
          </p:cNvPr>
          <p:cNvGraphicFramePr>
            <a:graphicFrameLocks/>
          </p:cNvGraphicFramePr>
          <p:nvPr>
            <p:extLst>
              <p:ext uri="{D42A27DB-BD31-4B8C-83A1-F6EECF244321}">
                <p14:modId xmlns:p14="http://schemas.microsoft.com/office/powerpoint/2010/main" val="2475428195"/>
              </p:ext>
            </p:extLst>
          </p:nvPr>
        </p:nvGraphicFramePr>
        <p:xfrm>
          <a:off x="307151" y="4592557"/>
          <a:ext cx="6495415" cy="2865104"/>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t>Nonresidential Construction </a:t>
            </a:r>
            <a:r>
              <a:rPr lang="en-US" sz="2400" cap="none" dirty="0">
                <a:solidFill>
                  <a:srgbClr val="7F7F7F"/>
                </a:solidFill>
              </a:rPr>
              <a:t>– A Mixed Bag</a:t>
            </a:r>
          </a:p>
        </p:txBody>
      </p:sp>
      <p:pic>
        <p:nvPicPr>
          <p:cNvPr id="2" name="Graphic 1" descr="Warehouse outline">
            <a:extLst>
              <a:ext uri="{FF2B5EF4-FFF2-40B4-BE49-F238E27FC236}">
                <a16:creationId xmlns:a16="http://schemas.microsoft.com/office/drawing/2014/main" id="{17088682-D7F3-6917-36AF-89EC446051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36" name="Rectangle 35">
            <a:extLst>
              <a:ext uri="{FF2B5EF4-FFF2-40B4-BE49-F238E27FC236}">
                <a16:creationId xmlns:a16="http://schemas.microsoft.com/office/drawing/2014/main" id="{80F6A0BF-25CB-89CA-9209-D5ED97E2ABE6}"/>
              </a:ext>
            </a:extLst>
          </p:cNvPr>
          <p:cNvSpPr/>
          <p:nvPr/>
        </p:nvSpPr>
        <p:spPr>
          <a:xfrm>
            <a:off x="292607" y="975018"/>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Key Areas of Nonresidential Construction Demand</a:t>
            </a:r>
          </a:p>
        </p:txBody>
      </p:sp>
      <p:sp>
        <p:nvSpPr>
          <p:cNvPr id="38" name="Rectangle 37">
            <a:extLst>
              <a:ext uri="{FF2B5EF4-FFF2-40B4-BE49-F238E27FC236}">
                <a16:creationId xmlns:a16="http://schemas.microsoft.com/office/drawing/2014/main" id="{FE42A76B-475B-1E5C-E7E6-A276DCC73DC3}"/>
              </a:ext>
            </a:extLst>
          </p:cNvPr>
          <p:cNvSpPr/>
          <p:nvPr/>
        </p:nvSpPr>
        <p:spPr>
          <a:xfrm>
            <a:off x="292608" y="1394389"/>
            <a:ext cx="6492240" cy="298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41653">
              <a:spcBef>
                <a:spcPts val="631"/>
              </a:spcBef>
              <a:spcAft>
                <a:spcPts val="631"/>
              </a:spcAft>
              <a:defRPr/>
            </a:pPr>
            <a:r>
              <a:rPr lang="en-US" sz="1400" b="1" i="1" dirty="0">
                <a:solidFill>
                  <a:srgbClr val="5E976D"/>
                </a:solidFill>
                <a:latin typeface="Arial"/>
              </a:rPr>
              <a:t>One bad apple can spoil the barrel; </a:t>
            </a:r>
            <a:r>
              <a:rPr lang="en-US" sz="1400" b="1" i="1" u="sng" dirty="0">
                <a:solidFill>
                  <a:srgbClr val="5E976D"/>
                </a:solidFill>
                <a:latin typeface="Arial"/>
              </a:rPr>
              <a:t>one good egg doesn't make a dozen</a:t>
            </a:r>
          </a:p>
          <a:p>
            <a:pPr defTabSz="741653">
              <a:spcBef>
                <a:spcPts val="1200"/>
              </a:spcBef>
              <a:spcAft>
                <a:spcPts val="1200"/>
              </a:spcAft>
              <a:defRPr/>
            </a:pPr>
            <a:r>
              <a:rPr lang="en-US" sz="1600" b="1" dirty="0">
                <a:solidFill>
                  <a:srgbClr val="474747"/>
                </a:solidFill>
                <a:latin typeface="Arial"/>
              </a:rPr>
              <a:t>E-Commerce: </a:t>
            </a:r>
            <a:r>
              <a:rPr lang="en-US" sz="1600" dirty="0">
                <a:solidFill>
                  <a:srgbClr val="474747"/>
                </a:solidFill>
                <a:latin typeface="Arial"/>
              </a:rPr>
              <a:t>Warehouse &amp; distribution make up &gt;50% of Commercial</a:t>
            </a:r>
          </a:p>
          <a:p>
            <a:pPr defTabSz="741653">
              <a:spcBef>
                <a:spcPts val="1200"/>
              </a:spcBef>
              <a:spcAft>
                <a:spcPts val="1200"/>
              </a:spcAft>
              <a:defRPr/>
            </a:pPr>
            <a:r>
              <a:rPr lang="en-US" sz="1600" b="1" dirty="0">
                <a:solidFill>
                  <a:srgbClr val="474747"/>
                </a:solidFill>
                <a:latin typeface="Arial"/>
              </a:rPr>
              <a:t>Manufacturing &amp; CHIPS Act: </a:t>
            </a:r>
            <a:r>
              <a:rPr lang="en-US" sz="1600" dirty="0">
                <a:solidFill>
                  <a:srgbClr val="474747"/>
                </a:solidFill>
                <a:latin typeface="Arial"/>
              </a:rPr>
              <a:t>CHIPS Act invests </a:t>
            </a:r>
            <a:r>
              <a:rPr lang="en-US" sz="1600" b="1" dirty="0">
                <a:solidFill>
                  <a:srgbClr val="474747"/>
                </a:solidFill>
                <a:latin typeface="Arial"/>
              </a:rPr>
              <a:t>~$53B</a:t>
            </a:r>
            <a:r>
              <a:rPr lang="en-US" sz="1600" dirty="0">
                <a:solidFill>
                  <a:srgbClr val="474747"/>
                </a:solidFill>
                <a:latin typeface="Arial"/>
              </a:rPr>
              <a:t> over the next 5 years</a:t>
            </a:r>
          </a:p>
          <a:p>
            <a:pPr defTabSz="741653">
              <a:spcBef>
                <a:spcPts val="1200"/>
              </a:spcBef>
              <a:spcAft>
                <a:spcPts val="1200"/>
              </a:spcAft>
              <a:defRPr/>
            </a:pPr>
            <a:r>
              <a:rPr lang="en-US" sz="1600" b="1" dirty="0">
                <a:solidFill>
                  <a:srgbClr val="474747"/>
                </a:solidFill>
                <a:latin typeface="Arial"/>
              </a:rPr>
              <a:t>Travel &amp; Entertainment: </a:t>
            </a:r>
            <a:r>
              <a:rPr lang="en-US" sz="1600" dirty="0">
                <a:solidFill>
                  <a:srgbClr val="474747"/>
                </a:solidFill>
                <a:latin typeface="Arial"/>
              </a:rPr>
              <a:t>Post-pandemic life shows tailwinds for lodging and amusement &amp; recreation</a:t>
            </a:r>
          </a:p>
        </p:txBody>
      </p:sp>
      <p:sp>
        <p:nvSpPr>
          <p:cNvPr id="37" name="Rectangle 36">
            <a:extLst>
              <a:ext uri="{FF2B5EF4-FFF2-40B4-BE49-F238E27FC236}">
                <a16:creationId xmlns:a16="http://schemas.microsoft.com/office/drawing/2014/main" id="{4C9230E3-326E-0F24-B287-D14474592174}"/>
              </a:ext>
            </a:extLst>
          </p:cNvPr>
          <p:cNvSpPr/>
          <p:nvPr/>
        </p:nvSpPr>
        <p:spPr>
          <a:xfrm>
            <a:off x="292608" y="4272517"/>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Manufacturing Construction Spending</a:t>
            </a:r>
          </a:p>
        </p:txBody>
      </p:sp>
      <p:sp>
        <p:nvSpPr>
          <p:cNvPr id="40" name="Rectangle 39">
            <a:extLst>
              <a:ext uri="{FF2B5EF4-FFF2-40B4-BE49-F238E27FC236}">
                <a16:creationId xmlns:a16="http://schemas.microsoft.com/office/drawing/2014/main" id="{48F4D713-76ED-D170-9D23-3875F0BC2D32}"/>
              </a:ext>
            </a:extLst>
          </p:cNvPr>
          <p:cNvSpPr/>
          <p:nvPr/>
        </p:nvSpPr>
        <p:spPr>
          <a:xfrm>
            <a:off x="292608" y="4598142"/>
            <a:ext cx="1106424" cy="13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000" i="1" dirty="0">
                <a:solidFill>
                  <a:srgbClr val="A6A6A6"/>
                </a:solidFill>
                <a:latin typeface="Arial" panose="020B0604020202020204" pitchFamily="34" charset="0"/>
                <a:cs typeface="Arial" panose="020B0604020202020204" pitchFamily="34" charset="0"/>
              </a:rPr>
              <a:t>($ in Billions)</a:t>
            </a:r>
          </a:p>
        </p:txBody>
      </p:sp>
      <p:sp>
        <p:nvSpPr>
          <p:cNvPr id="41" name="Rectangle 40">
            <a:extLst>
              <a:ext uri="{FF2B5EF4-FFF2-40B4-BE49-F238E27FC236}">
                <a16:creationId xmlns:a16="http://schemas.microsoft.com/office/drawing/2014/main" id="{803A5683-F62F-698C-6CD6-85EA539CA2EF}"/>
              </a:ext>
            </a:extLst>
          </p:cNvPr>
          <p:cNvSpPr/>
          <p:nvPr/>
        </p:nvSpPr>
        <p:spPr>
          <a:xfrm>
            <a:off x="1537729" y="5080761"/>
            <a:ext cx="4034259" cy="68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5E976D"/>
                </a:solidFill>
                <a:latin typeface="Arial" panose="020B0604020202020204" pitchFamily="34" charset="0"/>
                <a:cs typeface="Arial" panose="020B0604020202020204" pitchFamily="34" charset="0"/>
              </a:rPr>
              <a:t>Manufacturing spending experiencing explosive growth on the heels of public funding deployment</a:t>
            </a:r>
            <a:endParaRPr lang="en-US" sz="1400" b="1" i="1" u="sng" dirty="0">
              <a:solidFill>
                <a:srgbClr val="5E976D"/>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C1071B34-B951-24FF-F57A-F8299F6DB8A0}"/>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a:t>
            </a:r>
            <a:r>
              <a:rPr kumimoji="0" lang="en-US" sz="1000" b="0" i="1" u="none" strike="noStrike" kern="1200" cap="none" spc="0" normalizeH="0" baseline="0" noProof="0" dirty="0">
                <a:ln>
                  <a:noFill/>
                </a:ln>
                <a:solidFill>
                  <a:srgbClr val="A6A6A6"/>
                </a:solidFill>
                <a:effectLst/>
                <a:uLnTx/>
                <a:uFillTx/>
                <a:latin typeface="Arial"/>
                <a:ea typeface="+mn-ea"/>
                <a:cs typeface="+mn-cs"/>
              </a:rPr>
              <a:t>FMI, St. Louis FRED</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2FE4BE98-E048-CA52-5DE0-DF5844D253C7}"/>
              </a:ext>
            </a:extLst>
          </p:cNvPr>
          <p:cNvGraphicFramePr>
            <a:graphicFrameLocks noGrp="1"/>
          </p:cNvGraphicFramePr>
          <p:nvPr>
            <p:extLst>
              <p:ext uri="{D42A27DB-BD31-4B8C-83A1-F6EECF244321}">
                <p14:modId xmlns:p14="http://schemas.microsoft.com/office/powerpoint/2010/main" val="508437687"/>
              </p:ext>
            </p:extLst>
          </p:nvPr>
        </p:nvGraphicFramePr>
        <p:xfrm>
          <a:off x="7126015" y="975017"/>
          <a:ext cx="6397961" cy="5877844"/>
        </p:xfrm>
        <a:graphic>
          <a:graphicData uri="http://schemas.openxmlformats.org/drawingml/2006/table">
            <a:tbl>
              <a:tblPr firstRow="1" bandRow="1">
                <a:tableStyleId>{5C22544A-7EE6-4342-B048-85BDC9FD1C3A}</a:tableStyleId>
              </a:tblPr>
              <a:tblGrid>
                <a:gridCol w="2501461">
                  <a:extLst>
                    <a:ext uri="{9D8B030D-6E8A-4147-A177-3AD203B41FA5}">
                      <a16:colId xmlns:a16="http://schemas.microsoft.com/office/drawing/2014/main" val="2434088898"/>
                    </a:ext>
                  </a:extLst>
                </a:gridCol>
                <a:gridCol w="974125">
                  <a:extLst>
                    <a:ext uri="{9D8B030D-6E8A-4147-A177-3AD203B41FA5}">
                      <a16:colId xmlns:a16="http://schemas.microsoft.com/office/drawing/2014/main" val="950658229"/>
                    </a:ext>
                  </a:extLst>
                </a:gridCol>
                <a:gridCol w="974125">
                  <a:extLst>
                    <a:ext uri="{9D8B030D-6E8A-4147-A177-3AD203B41FA5}">
                      <a16:colId xmlns:a16="http://schemas.microsoft.com/office/drawing/2014/main" val="1721287060"/>
                    </a:ext>
                  </a:extLst>
                </a:gridCol>
                <a:gridCol w="974125">
                  <a:extLst>
                    <a:ext uri="{9D8B030D-6E8A-4147-A177-3AD203B41FA5}">
                      <a16:colId xmlns:a16="http://schemas.microsoft.com/office/drawing/2014/main" val="2828652498"/>
                    </a:ext>
                  </a:extLst>
                </a:gridCol>
                <a:gridCol w="974125">
                  <a:extLst>
                    <a:ext uri="{9D8B030D-6E8A-4147-A177-3AD203B41FA5}">
                      <a16:colId xmlns:a16="http://schemas.microsoft.com/office/drawing/2014/main" val="3146100253"/>
                    </a:ext>
                  </a:extLst>
                </a:gridCol>
              </a:tblGrid>
              <a:tr h="419846">
                <a:tc rowSpan="2">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400" b="0" i="1" dirty="0">
                          <a:solidFill>
                            <a:schemeClr val="bg1"/>
                          </a:solidFill>
                          <a:latin typeface="Arial" panose="020B0604020202020204" pitchFamily="34" charset="0"/>
                          <a:cs typeface="Arial" panose="020B0604020202020204" pitchFamily="34" charset="0"/>
                        </a:rPr>
                        <a:t>YoY % Change</a:t>
                      </a:r>
                    </a:p>
                  </a:txBody>
                  <a:tcPr marT="41564" marB="4156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gridSpan="2">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600" u="sng" dirty="0">
                          <a:latin typeface="Arial" panose="020B0604020202020204" pitchFamily="34" charset="0"/>
                          <a:cs typeface="Arial" panose="020B0604020202020204" pitchFamily="34" charset="0"/>
                        </a:rPr>
                        <a:t>2023F</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gridSpan="2">
                  <a:txBody>
                    <a:bodyPr/>
                    <a:lstStyle/>
                    <a:p>
                      <a:pPr algn="ctr"/>
                      <a:r>
                        <a:rPr lang="en-US" sz="1600" u="sng" dirty="0">
                          <a:latin typeface="Arial" panose="020B0604020202020204" pitchFamily="34" charset="0"/>
                          <a:cs typeface="Arial" panose="020B0604020202020204" pitchFamily="34" charset="0"/>
                        </a:rPr>
                        <a:t>2024F</a:t>
                      </a:r>
                    </a:p>
                  </a:txBody>
                  <a:tcPr marT="41564" marB="4156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190956422"/>
                  </a:ext>
                </a:extLst>
              </a:tr>
              <a:tr h="419846">
                <a:tc vMerge="1">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U.S.</a:t>
                      </a:r>
                    </a:p>
                  </a:txBody>
                  <a:tcPr marT="41564" marB="4156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E.N.C.</a:t>
                      </a:r>
                    </a:p>
                  </a:txBody>
                  <a:tcPr marT="41564" marB="4156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U.S.</a:t>
                      </a:r>
                    </a:p>
                  </a:txBody>
                  <a:tcPr marT="41564" marB="41564"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E.N.C.</a:t>
                      </a:r>
                    </a:p>
                  </a:txBody>
                  <a:tcPr marT="41564" marB="41564"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1444444537"/>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Manufacturing</a:t>
                      </a:r>
                    </a:p>
                  </a:txBody>
                  <a:tcPr marT="41564" marB="41564"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58%</a:t>
                      </a:r>
                    </a:p>
                  </a:txBody>
                  <a:tcPr marT="41564" marB="4156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62%</a:t>
                      </a:r>
                    </a:p>
                  </a:txBody>
                  <a:tcPr marT="41564" marB="4156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15%</a:t>
                      </a:r>
                    </a:p>
                  </a:txBody>
                  <a:tcPr marT="41564" marB="41564"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11%</a:t>
                      </a:r>
                    </a:p>
                  </a:txBody>
                  <a:tcPr marT="41564" marB="41564"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3579832"/>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Lodging</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tabLst>
                          <a:tab pos="225425" algn="l"/>
                        </a:tabLst>
                      </a:pPr>
                      <a:r>
                        <a:rPr lang="en-US" sz="1500" dirty="0">
                          <a:solidFill>
                            <a:srgbClr val="474747"/>
                          </a:solidFill>
                          <a:latin typeface="Arial" panose="020B0604020202020204" pitchFamily="34" charset="0"/>
                          <a:cs typeface="Arial" panose="020B0604020202020204" pitchFamily="34" charset="0"/>
                        </a:rPr>
                        <a:t>16%</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13%</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(3%)</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2631973"/>
                  </a:ext>
                </a:extLst>
              </a:tr>
              <a:tr h="419846">
                <a:tc>
                  <a:txBody>
                    <a:bodyPr/>
                    <a:lstStyle/>
                    <a:p>
                      <a:pPr marL="0" marR="0" lvl="0" indent="0" algn="l" defTabSz="754433" rtl="0" eaLnBrk="1" fontAlgn="auto" latinLnBrk="0" hangingPunct="1">
                        <a:lnSpc>
                          <a:spcPct val="100000"/>
                        </a:lnSpc>
                        <a:spcBef>
                          <a:spcPts val="0"/>
                        </a:spcBef>
                        <a:spcAft>
                          <a:spcPts val="0"/>
                        </a:spcAft>
                        <a:buClrTx/>
                        <a:buSzTx/>
                        <a:buFontTx/>
                        <a:buNone/>
                        <a:tabLst/>
                        <a:defRPr/>
                      </a:pPr>
                      <a:r>
                        <a:rPr lang="en-US" sz="1500" dirty="0">
                          <a:solidFill>
                            <a:srgbClr val="474747"/>
                          </a:solidFill>
                          <a:latin typeface="Arial" panose="020B0604020202020204" pitchFamily="34" charset="0"/>
                          <a:cs typeface="Arial" panose="020B0604020202020204" pitchFamily="34" charset="0"/>
                        </a:rPr>
                        <a:t>Health Care</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11%</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0431664"/>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Public Safety</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1614085"/>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Amusement &amp; Recreation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15%</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3%</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2949526"/>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Educational</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5%</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7200456"/>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Office</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0298040"/>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Transportation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508260"/>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Commercial</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0668112"/>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Religious</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2466952"/>
                  </a:ext>
                </a:extLst>
              </a:tr>
              <a:tr h="419846">
                <a:tc>
                  <a:txBody>
                    <a:bodyPr/>
                    <a:lstStyle/>
                    <a:p>
                      <a:r>
                        <a:rPr lang="en-US" sz="1500" dirty="0">
                          <a:solidFill>
                            <a:srgbClr val="474747"/>
                          </a:solidFill>
                          <a:latin typeface="Arial" panose="020B0604020202020204" pitchFamily="34" charset="0"/>
                          <a:cs typeface="Arial" panose="020B0604020202020204" pitchFamily="34" charset="0"/>
                        </a:rPr>
                        <a:t>Communication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836471"/>
                  </a:ext>
                </a:extLst>
              </a:tr>
              <a:tr h="419846">
                <a:tc>
                  <a:txBody>
                    <a:bodyPr/>
                    <a:lstStyle/>
                    <a:p>
                      <a:r>
                        <a:rPr lang="en-US" sz="1500" b="1" dirty="0">
                          <a:solidFill>
                            <a:srgbClr val="474747"/>
                          </a:solidFill>
                          <a:latin typeface="Arial" panose="020B0604020202020204" pitchFamily="34" charset="0"/>
                          <a:cs typeface="Arial" panose="020B0604020202020204" pitchFamily="34" charset="0"/>
                        </a:rPr>
                        <a:t>Total Nonresidential</a:t>
                      </a:r>
                    </a:p>
                  </a:txBody>
                  <a:tcPr marT="41564" marB="4156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17%</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20%</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5%</a:t>
                      </a:r>
                    </a:p>
                  </a:txBody>
                  <a:tcPr marT="41564" marB="41564"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5%</a:t>
                      </a:r>
                    </a:p>
                  </a:txBody>
                  <a:tcPr marT="41564" marB="4156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416683071"/>
                  </a:ext>
                </a:extLst>
              </a:tr>
            </a:tbl>
          </a:graphicData>
        </a:graphic>
      </p:graphicFrame>
      <p:cxnSp>
        <p:nvCxnSpPr>
          <p:cNvPr id="7" name="Straight Arrow Connector 6">
            <a:extLst>
              <a:ext uri="{FF2B5EF4-FFF2-40B4-BE49-F238E27FC236}">
                <a16:creationId xmlns:a16="http://schemas.microsoft.com/office/drawing/2014/main" id="{60E0658C-7BA1-7DD9-9CDE-E767E8BEA222}"/>
              </a:ext>
            </a:extLst>
          </p:cNvPr>
          <p:cNvCxnSpPr>
            <a:cxnSpLocks/>
          </p:cNvCxnSpPr>
          <p:nvPr/>
        </p:nvCxnSpPr>
        <p:spPr>
          <a:xfrm>
            <a:off x="11539572" y="2035308"/>
            <a:ext cx="0" cy="4238089"/>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28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E750E7C-C95B-1B61-6ED3-A05BDBADEEB9}"/>
              </a:ext>
            </a:extLst>
          </p:cNvPr>
          <p:cNvSpPr>
            <a:spLocks noGrp="1"/>
          </p:cNvSpPr>
          <p:nvPr>
            <p:ph type="title"/>
          </p:nvPr>
        </p:nvSpPr>
        <p:spPr>
          <a:xfrm>
            <a:off x="292607" y="420624"/>
            <a:ext cx="13231368" cy="442260"/>
          </a:xfrm>
        </p:spPr>
        <p:txBody>
          <a:bodyPr lIns="0" tIns="0" rIns="0" bIns="0">
            <a:noAutofit/>
          </a:bodyPr>
          <a:lstStyle/>
          <a:p>
            <a:r>
              <a:rPr lang="en-US" sz="2400" dirty="0"/>
              <a:t>Nonresidential Construction </a:t>
            </a:r>
            <a:r>
              <a:rPr lang="en-US" sz="2400" cap="none" dirty="0">
                <a:solidFill>
                  <a:srgbClr val="7F7F7F"/>
                </a:solidFill>
              </a:rPr>
              <a:t>–</a:t>
            </a:r>
            <a:r>
              <a:rPr lang="en-US" sz="2400" dirty="0"/>
              <a:t> </a:t>
            </a:r>
            <a:r>
              <a:rPr lang="en-US" sz="2400" dirty="0">
                <a:solidFill>
                  <a:srgbClr val="7F7F7F"/>
                </a:solidFill>
              </a:rPr>
              <a:t>CHIPS and Science Act and Relevant Local Projects</a:t>
            </a:r>
          </a:p>
        </p:txBody>
      </p:sp>
      <p:pic>
        <p:nvPicPr>
          <p:cNvPr id="9" name="Graphic 8" descr="Warehouse outline">
            <a:extLst>
              <a:ext uri="{FF2B5EF4-FFF2-40B4-BE49-F238E27FC236}">
                <a16:creationId xmlns:a16="http://schemas.microsoft.com/office/drawing/2014/main" id="{5205A5C0-A2BC-12FD-10C4-3A3191E4A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graphicFrame>
        <p:nvGraphicFramePr>
          <p:cNvPr id="3" name="Chart 2">
            <a:extLst>
              <a:ext uri="{FF2B5EF4-FFF2-40B4-BE49-F238E27FC236}">
                <a16:creationId xmlns:a16="http://schemas.microsoft.com/office/drawing/2014/main" id="{1EDD6227-FC7C-5740-EE89-4772DB1FC2EA}"/>
              </a:ext>
            </a:extLst>
          </p:cNvPr>
          <p:cNvGraphicFramePr>
            <a:graphicFrameLocks/>
          </p:cNvGraphicFramePr>
          <p:nvPr>
            <p:extLst>
              <p:ext uri="{D42A27DB-BD31-4B8C-83A1-F6EECF244321}">
                <p14:modId xmlns:p14="http://schemas.microsoft.com/office/powerpoint/2010/main" val="2538508759"/>
              </p:ext>
            </p:extLst>
          </p:nvPr>
        </p:nvGraphicFramePr>
        <p:xfrm>
          <a:off x="292608" y="1519383"/>
          <a:ext cx="6400799" cy="2621388"/>
        </p:xfrm>
        <a:graphic>
          <a:graphicData uri="http://schemas.openxmlformats.org/drawingml/2006/chart">
            <c:chart xmlns:c="http://schemas.openxmlformats.org/drawingml/2006/chart" xmlns:r="http://schemas.openxmlformats.org/officeDocument/2006/relationships" r:id="rId5"/>
          </a:graphicData>
        </a:graphic>
      </p:graphicFrame>
      <p:sp>
        <p:nvSpPr>
          <p:cNvPr id="4" name="Arrow: Right 3">
            <a:extLst>
              <a:ext uri="{FF2B5EF4-FFF2-40B4-BE49-F238E27FC236}">
                <a16:creationId xmlns:a16="http://schemas.microsoft.com/office/drawing/2014/main" id="{0207F88C-75DC-FA14-73E6-71AB9912EC7F}"/>
              </a:ext>
            </a:extLst>
          </p:cNvPr>
          <p:cNvSpPr/>
          <p:nvPr/>
        </p:nvSpPr>
        <p:spPr>
          <a:xfrm rot="1049226">
            <a:off x="2910235" y="2561648"/>
            <a:ext cx="1165545" cy="530991"/>
          </a:xfrm>
          <a:prstGeom prst="rightArrow">
            <a:avLst/>
          </a:prstGeom>
          <a:solidFill>
            <a:srgbClr val="F39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83ED9728-F000-A1AA-E253-F88A960E11E1}"/>
              </a:ext>
            </a:extLst>
          </p:cNvPr>
          <p:cNvGrpSpPr/>
          <p:nvPr/>
        </p:nvGrpSpPr>
        <p:grpSpPr>
          <a:xfrm>
            <a:off x="292607" y="1488038"/>
            <a:ext cx="1734569" cy="276323"/>
            <a:chOff x="4292676" y="1488038"/>
            <a:chExt cx="1734569" cy="276323"/>
          </a:xfrm>
        </p:grpSpPr>
        <p:sp>
          <p:nvSpPr>
            <p:cNvPr id="6" name="Rectangle 5">
              <a:extLst>
                <a:ext uri="{FF2B5EF4-FFF2-40B4-BE49-F238E27FC236}">
                  <a16:creationId xmlns:a16="http://schemas.microsoft.com/office/drawing/2014/main" id="{C12C7A48-F562-FAA8-935E-48C1048DB9A2}"/>
                </a:ext>
              </a:extLst>
            </p:cNvPr>
            <p:cNvSpPr/>
            <p:nvPr/>
          </p:nvSpPr>
          <p:spPr>
            <a:xfrm>
              <a:off x="4292676" y="1516749"/>
              <a:ext cx="218900" cy="218900"/>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9BDBB8F-288E-936C-69B6-6DEC77321040}"/>
                </a:ext>
              </a:extLst>
            </p:cNvPr>
            <p:cNvSpPr/>
            <p:nvPr/>
          </p:nvSpPr>
          <p:spPr>
            <a:xfrm>
              <a:off x="4512172" y="1488038"/>
              <a:ext cx="1515073" cy="276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474747"/>
                  </a:solidFill>
                  <a:latin typeface="Arial" panose="020B0604020202020204" pitchFamily="34" charset="0"/>
                  <a:cs typeface="Arial" panose="020B0604020202020204" pitchFamily="34" charset="0"/>
                </a:rPr>
                <a:t>Rest of World</a:t>
              </a:r>
            </a:p>
          </p:txBody>
        </p:sp>
      </p:grpSp>
      <p:grpSp>
        <p:nvGrpSpPr>
          <p:cNvPr id="14" name="Group 13">
            <a:extLst>
              <a:ext uri="{FF2B5EF4-FFF2-40B4-BE49-F238E27FC236}">
                <a16:creationId xmlns:a16="http://schemas.microsoft.com/office/drawing/2014/main" id="{DC35BAF4-3421-5C7E-D175-E1582598861A}"/>
              </a:ext>
            </a:extLst>
          </p:cNvPr>
          <p:cNvGrpSpPr/>
          <p:nvPr/>
        </p:nvGrpSpPr>
        <p:grpSpPr>
          <a:xfrm>
            <a:off x="292607" y="1773902"/>
            <a:ext cx="895889" cy="218900"/>
            <a:chOff x="5797518" y="1516749"/>
            <a:chExt cx="895889" cy="218900"/>
          </a:xfrm>
        </p:grpSpPr>
        <p:sp>
          <p:nvSpPr>
            <p:cNvPr id="10" name="Rectangle 9">
              <a:extLst>
                <a:ext uri="{FF2B5EF4-FFF2-40B4-BE49-F238E27FC236}">
                  <a16:creationId xmlns:a16="http://schemas.microsoft.com/office/drawing/2014/main" id="{81E5A290-E981-3BE6-47F0-45D6B053E657}"/>
                </a:ext>
              </a:extLst>
            </p:cNvPr>
            <p:cNvSpPr/>
            <p:nvPr/>
          </p:nvSpPr>
          <p:spPr>
            <a:xfrm>
              <a:off x="5797518" y="1516749"/>
              <a:ext cx="218900" cy="2189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CAF1F1-ACB1-D2C0-1880-70FC57014983}"/>
                </a:ext>
              </a:extLst>
            </p:cNvPr>
            <p:cNvSpPr/>
            <p:nvPr/>
          </p:nvSpPr>
          <p:spPr>
            <a:xfrm>
              <a:off x="6023365" y="1516897"/>
              <a:ext cx="670042" cy="218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474747"/>
                  </a:solidFill>
                  <a:latin typeface="Arial" panose="020B0604020202020204" pitchFamily="34" charset="0"/>
                  <a:cs typeface="Arial" panose="020B0604020202020204" pitchFamily="34" charset="0"/>
                </a:rPr>
                <a:t>U.S.</a:t>
              </a:r>
            </a:p>
          </p:txBody>
        </p:sp>
      </p:grpSp>
      <p:sp>
        <p:nvSpPr>
          <p:cNvPr id="15" name="Rectangle 14">
            <a:extLst>
              <a:ext uri="{FF2B5EF4-FFF2-40B4-BE49-F238E27FC236}">
                <a16:creationId xmlns:a16="http://schemas.microsoft.com/office/drawing/2014/main" id="{5DE65E1E-8FF8-610D-3D8D-4548E1565987}"/>
              </a:ext>
            </a:extLst>
          </p:cNvPr>
          <p:cNvSpPr/>
          <p:nvPr/>
        </p:nvSpPr>
        <p:spPr>
          <a:xfrm>
            <a:off x="7123172" y="975708"/>
            <a:ext cx="640080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CHIPS and Science Act of 2022</a:t>
            </a:r>
          </a:p>
        </p:txBody>
      </p:sp>
      <p:sp>
        <p:nvSpPr>
          <p:cNvPr id="84" name="Rectangle 83">
            <a:extLst>
              <a:ext uri="{FF2B5EF4-FFF2-40B4-BE49-F238E27FC236}">
                <a16:creationId xmlns:a16="http://schemas.microsoft.com/office/drawing/2014/main" id="{FB7FB7E9-9E15-A377-06F2-90D374B61698}"/>
              </a:ext>
            </a:extLst>
          </p:cNvPr>
          <p:cNvSpPr/>
          <p:nvPr/>
        </p:nvSpPr>
        <p:spPr>
          <a:xfrm>
            <a:off x="7123175" y="1552202"/>
            <a:ext cx="6400799" cy="255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The semiconductor industry represents </a:t>
            </a:r>
            <a:r>
              <a:rPr lang="en-US" sz="1600" b="1" dirty="0">
                <a:solidFill>
                  <a:srgbClr val="474747"/>
                </a:solidFill>
                <a:latin typeface="Arial" panose="020B0604020202020204" pitchFamily="34" charset="0"/>
                <a:cs typeface="Arial" panose="020B0604020202020204" pitchFamily="34" charset="0"/>
              </a:rPr>
              <a:t>~$575B </a:t>
            </a:r>
            <a:r>
              <a:rPr lang="en-US" sz="1600" dirty="0">
                <a:solidFill>
                  <a:srgbClr val="474747"/>
                </a:solidFill>
                <a:latin typeface="Arial" panose="020B0604020202020204" pitchFamily="34" charset="0"/>
                <a:cs typeface="Arial" panose="020B0604020202020204" pitchFamily="34" charset="0"/>
              </a:rPr>
              <a:t>globally </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The U.S. has been losing market share in the space for decades</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COVID-19 exposed faults in the U.S. supply chain as demand for electronics soared while major exporters closed their borders</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To incentivize investment in U.S. semiconductor manufacturing, the </a:t>
            </a:r>
            <a:r>
              <a:rPr lang="en-US" sz="1600" b="1" dirty="0">
                <a:solidFill>
                  <a:srgbClr val="474747"/>
                </a:solidFill>
                <a:latin typeface="Arial" panose="020B0604020202020204" pitchFamily="34" charset="0"/>
                <a:cs typeface="Arial" panose="020B0604020202020204" pitchFamily="34" charset="0"/>
              </a:rPr>
              <a:t>Federal CHIPS and Science Act</a:t>
            </a:r>
            <a:r>
              <a:rPr lang="en-US" sz="1600" dirty="0">
                <a:solidFill>
                  <a:srgbClr val="474747"/>
                </a:solidFill>
                <a:latin typeface="Arial" panose="020B0604020202020204" pitchFamily="34" charset="0"/>
                <a:cs typeface="Arial" panose="020B0604020202020204" pitchFamily="34" charset="0"/>
              </a:rPr>
              <a:t> was passed, apportioning </a:t>
            </a:r>
            <a:r>
              <a:rPr lang="en-US" sz="1600" b="1" dirty="0">
                <a:solidFill>
                  <a:srgbClr val="474747"/>
                </a:solidFill>
                <a:latin typeface="Arial" panose="020B0604020202020204" pitchFamily="34" charset="0"/>
                <a:cs typeface="Arial" panose="020B0604020202020204" pitchFamily="34" charset="0"/>
              </a:rPr>
              <a:t>$53B</a:t>
            </a:r>
            <a:r>
              <a:rPr lang="en-US" sz="1600" dirty="0">
                <a:solidFill>
                  <a:srgbClr val="474747"/>
                </a:solidFill>
                <a:latin typeface="Arial" panose="020B0604020202020204" pitchFamily="34" charset="0"/>
                <a:cs typeface="Arial" panose="020B0604020202020204" pitchFamily="34" charset="0"/>
              </a:rPr>
              <a:t> for U.S. semiconductor manufacturing and R&amp;D</a:t>
            </a:r>
          </a:p>
        </p:txBody>
      </p:sp>
      <p:sp>
        <p:nvSpPr>
          <p:cNvPr id="5" name="Rectangle 4">
            <a:extLst>
              <a:ext uri="{FF2B5EF4-FFF2-40B4-BE49-F238E27FC236}">
                <a16:creationId xmlns:a16="http://schemas.microsoft.com/office/drawing/2014/main" id="{3F6981D2-3CF7-9BA0-182D-51FE9E7837E4}"/>
              </a:ext>
            </a:extLst>
          </p:cNvPr>
          <p:cNvSpPr/>
          <p:nvPr/>
        </p:nvSpPr>
        <p:spPr>
          <a:xfrm>
            <a:off x="292607" y="4594516"/>
            <a:ext cx="6400800" cy="900406"/>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DB1DFD8-A824-A319-B4D0-A7EF10AAF77B}"/>
              </a:ext>
            </a:extLst>
          </p:cNvPr>
          <p:cNvSpPr/>
          <p:nvPr/>
        </p:nvSpPr>
        <p:spPr>
          <a:xfrm>
            <a:off x="292607" y="4136946"/>
            <a:ext cx="6409944"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Manufacturing CPiP (East North Central)</a:t>
            </a:r>
          </a:p>
        </p:txBody>
      </p:sp>
      <p:sp>
        <p:nvSpPr>
          <p:cNvPr id="17" name="Arrow: Right 16">
            <a:extLst>
              <a:ext uri="{FF2B5EF4-FFF2-40B4-BE49-F238E27FC236}">
                <a16:creationId xmlns:a16="http://schemas.microsoft.com/office/drawing/2014/main" id="{3026402C-A51C-FABE-B28E-B7F8581E612F}"/>
              </a:ext>
            </a:extLst>
          </p:cNvPr>
          <p:cNvSpPr/>
          <p:nvPr/>
        </p:nvSpPr>
        <p:spPr>
          <a:xfrm rot="16200000">
            <a:off x="303529" y="4731732"/>
            <a:ext cx="801474" cy="610933"/>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18" name="TextBox 17">
            <a:extLst>
              <a:ext uri="{FF2B5EF4-FFF2-40B4-BE49-F238E27FC236}">
                <a16:creationId xmlns:a16="http://schemas.microsoft.com/office/drawing/2014/main" id="{FD06033D-03FE-631F-755D-A972E881A6F7}"/>
              </a:ext>
            </a:extLst>
          </p:cNvPr>
          <p:cNvSpPr txBox="1"/>
          <p:nvPr/>
        </p:nvSpPr>
        <p:spPr>
          <a:xfrm>
            <a:off x="1646648" y="4626453"/>
            <a:ext cx="2020065" cy="821491"/>
          </a:xfrm>
          <a:prstGeom prst="rect">
            <a:avLst/>
          </a:prstGeom>
        </p:spPr>
        <p:txBody>
          <a:bodyPr wrap="square" lIns="0" tIns="0" rIns="0" bIns="0" rtlCol="0" anchor="ctr" anchorCtr="0">
            <a:noAutofit/>
          </a:bodyPr>
          <a:lstStyle/>
          <a:p>
            <a:pPr algn="ctr"/>
            <a:r>
              <a:rPr lang="en-US" sz="5000" b="1" dirty="0">
                <a:solidFill>
                  <a:srgbClr val="5E976D"/>
                </a:solidFill>
                <a:latin typeface="Arial" panose="020B0604020202020204" pitchFamily="34" charset="0"/>
                <a:cs typeface="Arial" panose="020B0604020202020204" pitchFamily="34" charset="0"/>
              </a:rPr>
              <a:t>62%</a:t>
            </a:r>
          </a:p>
        </p:txBody>
      </p:sp>
      <p:sp>
        <p:nvSpPr>
          <p:cNvPr id="21" name="TextBox 20">
            <a:extLst>
              <a:ext uri="{FF2B5EF4-FFF2-40B4-BE49-F238E27FC236}">
                <a16:creationId xmlns:a16="http://schemas.microsoft.com/office/drawing/2014/main" id="{828E3AF8-EBF1-74F8-9B45-E9B4B8C3F5A7}"/>
              </a:ext>
            </a:extLst>
          </p:cNvPr>
          <p:cNvSpPr txBox="1"/>
          <p:nvPr/>
        </p:nvSpPr>
        <p:spPr>
          <a:xfrm>
            <a:off x="4372706" y="4643403"/>
            <a:ext cx="2329845"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a:t>
            </a:r>
            <a:r>
              <a:rPr lang="en-US" sz="2400" b="1">
                <a:solidFill>
                  <a:srgbClr val="474747"/>
                </a:solidFill>
                <a:latin typeface="Arial" panose="020B0604020202020204" pitchFamily="34" charset="0"/>
                <a:cs typeface="Arial" panose="020B0604020202020204" pitchFamily="34" charset="0"/>
              </a:rPr>
              <a:t>31 </a:t>
            </a:r>
            <a:r>
              <a:rPr lang="en-US" sz="2200" b="1">
                <a:solidFill>
                  <a:srgbClr val="474747"/>
                </a:solidFill>
                <a:latin typeface="Arial" panose="020B0604020202020204" pitchFamily="34" charset="0"/>
                <a:cs typeface="Arial" panose="020B0604020202020204" pitchFamily="34" charset="0"/>
              </a:rPr>
              <a:t>Billion</a:t>
            </a:r>
            <a:endParaRPr lang="en-US" sz="2200" b="1" dirty="0">
              <a:solidFill>
                <a:srgbClr val="474747"/>
              </a:solidFill>
              <a:latin typeface="Arial" panose="020B0604020202020204" pitchFamily="34" charset="0"/>
              <a:cs typeface="Arial" panose="020B0604020202020204" pitchFamily="34" charset="0"/>
            </a:endParaRP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cxnSp>
        <p:nvCxnSpPr>
          <p:cNvPr id="23" name="Straight Connector 22">
            <a:extLst>
              <a:ext uri="{FF2B5EF4-FFF2-40B4-BE49-F238E27FC236}">
                <a16:creationId xmlns:a16="http://schemas.microsoft.com/office/drawing/2014/main" id="{A96F9114-527A-C71F-179B-06289FEF78B2}"/>
              </a:ext>
            </a:extLst>
          </p:cNvPr>
          <p:cNvCxnSpPr>
            <a:cxnSpLocks/>
          </p:cNvCxnSpPr>
          <p:nvPr/>
        </p:nvCxnSpPr>
        <p:spPr>
          <a:xfrm>
            <a:off x="292607" y="5499899"/>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B8DFF32-1998-DA69-3D81-960FC76B8BD1}"/>
              </a:ext>
            </a:extLst>
          </p:cNvPr>
          <p:cNvCxnSpPr>
            <a:cxnSpLocks/>
          </p:cNvCxnSpPr>
          <p:nvPr/>
        </p:nvCxnSpPr>
        <p:spPr>
          <a:xfrm>
            <a:off x="292607" y="589247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7DC3C23-C475-24FB-9826-6C50F44B0C82}"/>
              </a:ext>
            </a:extLst>
          </p:cNvPr>
          <p:cNvSpPr txBox="1"/>
          <p:nvPr/>
        </p:nvSpPr>
        <p:spPr>
          <a:xfrm>
            <a:off x="292607" y="554436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27" name="TextBox 26">
            <a:extLst>
              <a:ext uri="{FF2B5EF4-FFF2-40B4-BE49-F238E27FC236}">
                <a16:creationId xmlns:a16="http://schemas.microsoft.com/office/drawing/2014/main" id="{19DE10D9-D26B-FA2E-8DF1-A078C24C6367}"/>
              </a:ext>
            </a:extLst>
          </p:cNvPr>
          <p:cNvSpPr txBox="1"/>
          <p:nvPr/>
        </p:nvSpPr>
        <p:spPr>
          <a:xfrm>
            <a:off x="2160606" y="55443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28" name="TextBox 27">
            <a:extLst>
              <a:ext uri="{FF2B5EF4-FFF2-40B4-BE49-F238E27FC236}">
                <a16:creationId xmlns:a16="http://schemas.microsoft.com/office/drawing/2014/main" id="{91C36633-DFFA-5781-874E-1548FF0220E5}"/>
              </a:ext>
            </a:extLst>
          </p:cNvPr>
          <p:cNvSpPr txBox="1"/>
          <p:nvPr/>
        </p:nvSpPr>
        <p:spPr>
          <a:xfrm>
            <a:off x="4028605" y="55443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14%</a:t>
            </a:r>
          </a:p>
        </p:txBody>
      </p:sp>
      <p:sp>
        <p:nvSpPr>
          <p:cNvPr id="29" name="TextBox 28">
            <a:extLst>
              <a:ext uri="{FF2B5EF4-FFF2-40B4-BE49-F238E27FC236}">
                <a16:creationId xmlns:a16="http://schemas.microsoft.com/office/drawing/2014/main" id="{2FB0D8E3-2FB0-DCE2-295C-509BE4123FF3}"/>
              </a:ext>
            </a:extLst>
          </p:cNvPr>
          <p:cNvSpPr txBox="1"/>
          <p:nvPr/>
        </p:nvSpPr>
        <p:spPr>
          <a:xfrm>
            <a:off x="5896605" y="554436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$12B</a:t>
            </a:r>
          </a:p>
        </p:txBody>
      </p:sp>
      <p:cxnSp>
        <p:nvCxnSpPr>
          <p:cNvPr id="30" name="Straight Connector 29">
            <a:extLst>
              <a:ext uri="{FF2B5EF4-FFF2-40B4-BE49-F238E27FC236}">
                <a16:creationId xmlns:a16="http://schemas.microsoft.com/office/drawing/2014/main" id="{CB00A980-9077-83B2-F150-22AA1C2DB929}"/>
              </a:ext>
            </a:extLst>
          </p:cNvPr>
          <p:cNvCxnSpPr>
            <a:cxnSpLocks/>
          </p:cNvCxnSpPr>
          <p:nvPr/>
        </p:nvCxnSpPr>
        <p:spPr>
          <a:xfrm>
            <a:off x="292607" y="6285043"/>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13F92B3-2E1D-5E2B-7AB9-DF14E148DBC3}"/>
              </a:ext>
            </a:extLst>
          </p:cNvPr>
          <p:cNvSpPr txBox="1"/>
          <p:nvPr/>
        </p:nvSpPr>
        <p:spPr>
          <a:xfrm>
            <a:off x="292607" y="5936932"/>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32" name="TextBox 31">
            <a:extLst>
              <a:ext uri="{FF2B5EF4-FFF2-40B4-BE49-F238E27FC236}">
                <a16:creationId xmlns:a16="http://schemas.microsoft.com/office/drawing/2014/main" id="{87358C17-0ED2-DE48-7883-327778AD51D8}"/>
              </a:ext>
            </a:extLst>
          </p:cNvPr>
          <p:cNvSpPr txBox="1"/>
          <p:nvPr/>
        </p:nvSpPr>
        <p:spPr>
          <a:xfrm>
            <a:off x="2160606" y="5936932"/>
            <a:ext cx="796802" cy="303650"/>
          </a:xfrm>
          <a:prstGeom prst="rect">
            <a:avLst/>
          </a:prstGeom>
        </p:spPr>
        <p:txBody>
          <a:bodyPr wrap="square" lIns="0" tIns="0" rIns="0" bIns="0" rtlCol="0" anchor="ctr">
            <a:noAutofit/>
          </a:bodyPr>
          <a:lstStyle/>
          <a:p>
            <a:pPr algn="ctr"/>
            <a:r>
              <a:rPr lang="en-US" sz="1600" b="1">
                <a:solidFill>
                  <a:srgbClr val="5E976D"/>
                </a:solidFill>
                <a:latin typeface="Arial" panose="020B0604020202020204" pitchFamily="34" charset="0"/>
                <a:cs typeface="Arial" panose="020B0604020202020204" pitchFamily="34" charset="0"/>
              </a:rPr>
              <a:t>UP</a:t>
            </a:r>
            <a:endParaRPr lang="en-US" sz="1600" b="1" dirty="0">
              <a:solidFill>
                <a:srgbClr val="5E976D"/>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B1F8FA0-5FD4-96EE-886B-DECDD76914DF}"/>
              </a:ext>
            </a:extLst>
          </p:cNvPr>
          <p:cNvSpPr txBox="1"/>
          <p:nvPr/>
        </p:nvSpPr>
        <p:spPr>
          <a:xfrm>
            <a:off x="4028605" y="5936932"/>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55%</a:t>
            </a:r>
          </a:p>
        </p:txBody>
      </p:sp>
      <p:sp>
        <p:nvSpPr>
          <p:cNvPr id="34" name="TextBox 33">
            <a:extLst>
              <a:ext uri="{FF2B5EF4-FFF2-40B4-BE49-F238E27FC236}">
                <a16:creationId xmlns:a16="http://schemas.microsoft.com/office/drawing/2014/main" id="{9C551321-64A3-E935-CFA1-F042910F9A85}"/>
              </a:ext>
            </a:extLst>
          </p:cNvPr>
          <p:cNvSpPr txBox="1"/>
          <p:nvPr/>
        </p:nvSpPr>
        <p:spPr>
          <a:xfrm>
            <a:off x="5896605" y="5936931"/>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a:solidFill>
                  <a:srgbClr val="474747"/>
                </a:solidFill>
              </a:rPr>
              <a:t>$19B</a:t>
            </a:r>
            <a:endParaRPr lang="en-US" sz="1600" dirty="0">
              <a:solidFill>
                <a:srgbClr val="474747"/>
              </a:solidFill>
            </a:endParaRPr>
          </a:p>
        </p:txBody>
      </p:sp>
      <p:cxnSp>
        <p:nvCxnSpPr>
          <p:cNvPr id="35" name="Straight Connector 34">
            <a:extLst>
              <a:ext uri="{FF2B5EF4-FFF2-40B4-BE49-F238E27FC236}">
                <a16:creationId xmlns:a16="http://schemas.microsoft.com/office/drawing/2014/main" id="{1913198E-E6D9-128E-D693-7C613B4DA782}"/>
              </a:ext>
            </a:extLst>
          </p:cNvPr>
          <p:cNvCxnSpPr>
            <a:cxnSpLocks/>
          </p:cNvCxnSpPr>
          <p:nvPr/>
        </p:nvCxnSpPr>
        <p:spPr>
          <a:xfrm>
            <a:off x="292607" y="6677615"/>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1C147E-B2F3-2677-43D9-0FF9D65E9FC6}"/>
              </a:ext>
            </a:extLst>
          </p:cNvPr>
          <p:cNvSpPr txBox="1"/>
          <p:nvPr/>
        </p:nvSpPr>
        <p:spPr>
          <a:xfrm>
            <a:off x="292607" y="6329504"/>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37" name="TextBox 36">
            <a:extLst>
              <a:ext uri="{FF2B5EF4-FFF2-40B4-BE49-F238E27FC236}">
                <a16:creationId xmlns:a16="http://schemas.microsoft.com/office/drawing/2014/main" id="{809E999B-211F-1A10-188D-95BE1976E4C9}"/>
              </a:ext>
            </a:extLst>
          </p:cNvPr>
          <p:cNvSpPr txBox="1"/>
          <p:nvPr/>
        </p:nvSpPr>
        <p:spPr>
          <a:xfrm>
            <a:off x="2160606" y="6329504"/>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38" name="TextBox 37">
            <a:extLst>
              <a:ext uri="{FF2B5EF4-FFF2-40B4-BE49-F238E27FC236}">
                <a16:creationId xmlns:a16="http://schemas.microsoft.com/office/drawing/2014/main" id="{2CC02AC9-8F1F-B11B-8D73-24CBB646BC87}"/>
              </a:ext>
            </a:extLst>
          </p:cNvPr>
          <p:cNvSpPr txBox="1"/>
          <p:nvPr/>
        </p:nvSpPr>
        <p:spPr>
          <a:xfrm>
            <a:off x="4028605" y="6329504"/>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62%</a:t>
            </a:r>
          </a:p>
        </p:txBody>
      </p:sp>
      <p:sp>
        <p:nvSpPr>
          <p:cNvPr id="39" name="TextBox 38">
            <a:extLst>
              <a:ext uri="{FF2B5EF4-FFF2-40B4-BE49-F238E27FC236}">
                <a16:creationId xmlns:a16="http://schemas.microsoft.com/office/drawing/2014/main" id="{8EF21A5E-8835-AFEA-97EA-D98D0AC009F1}"/>
              </a:ext>
            </a:extLst>
          </p:cNvPr>
          <p:cNvSpPr txBox="1"/>
          <p:nvPr/>
        </p:nvSpPr>
        <p:spPr>
          <a:xfrm>
            <a:off x="5896605" y="6329504"/>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$31B</a:t>
            </a:r>
          </a:p>
        </p:txBody>
      </p:sp>
      <p:cxnSp>
        <p:nvCxnSpPr>
          <p:cNvPr id="40" name="Straight Connector 39">
            <a:extLst>
              <a:ext uri="{FF2B5EF4-FFF2-40B4-BE49-F238E27FC236}">
                <a16:creationId xmlns:a16="http://schemas.microsoft.com/office/drawing/2014/main" id="{8B698473-127F-3420-97CC-26F616F5E030}"/>
              </a:ext>
            </a:extLst>
          </p:cNvPr>
          <p:cNvCxnSpPr>
            <a:cxnSpLocks/>
          </p:cNvCxnSpPr>
          <p:nvPr/>
        </p:nvCxnSpPr>
        <p:spPr>
          <a:xfrm>
            <a:off x="292607" y="707018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1D7A54-11C4-F7C8-F6A1-82E2181329B7}"/>
              </a:ext>
            </a:extLst>
          </p:cNvPr>
          <p:cNvSpPr txBox="1"/>
          <p:nvPr/>
        </p:nvSpPr>
        <p:spPr>
          <a:xfrm>
            <a:off x="292607" y="672207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42" name="TextBox 41">
            <a:extLst>
              <a:ext uri="{FF2B5EF4-FFF2-40B4-BE49-F238E27FC236}">
                <a16:creationId xmlns:a16="http://schemas.microsoft.com/office/drawing/2014/main" id="{A2D38CBC-298B-BDC7-A920-99AEF6849D68}"/>
              </a:ext>
            </a:extLst>
          </p:cNvPr>
          <p:cNvSpPr txBox="1"/>
          <p:nvPr/>
        </p:nvSpPr>
        <p:spPr>
          <a:xfrm>
            <a:off x="2160606" y="672207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43" name="TextBox 42">
            <a:extLst>
              <a:ext uri="{FF2B5EF4-FFF2-40B4-BE49-F238E27FC236}">
                <a16:creationId xmlns:a16="http://schemas.microsoft.com/office/drawing/2014/main" id="{6F80B4BB-5968-1964-7182-2095A752CDDB}"/>
              </a:ext>
            </a:extLst>
          </p:cNvPr>
          <p:cNvSpPr txBox="1"/>
          <p:nvPr/>
        </p:nvSpPr>
        <p:spPr>
          <a:xfrm>
            <a:off x="4028605" y="672207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11%</a:t>
            </a:r>
          </a:p>
        </p:txBody>
      </p:sp>
      <p:sp>
        <p:nvSpPr>
          <p:cNvPr id="44" name="TextBox 43">
            <a:extLst>
              <a:ext uri="{FF2B5EF4-FFF2-40B4-BE49-F238E27FC236}">
                <a16:creationId xmlns:a16="http://schemas.microsoft.com/office/drawing/2014/main" id="{515D4774-9635-9089-A0A9-F3A11F655F34}"/>
              </a:ext>
            </a:extLst>
          </p:cNvPr>
          <p:cNvSpPr txBox="1"/>
          <p:nvPr/>
        </p:nvSpPr>
        <p:spPr>
          <a:xfrm>
            <a:off x="5896605" y="672207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$34B</a:t>
            </a:r>
          </a:p>
        </p:txBody>
      </p:sp>
      <p:sp>
        <p:nvSpPr>
          <p:cNvPr id="45" name="Rectangle 44">
            <a:extLst>
              <a:ext uri="{FF2B5EF4-FFF2-40B4-BE49-F238E27FC236}">
                <a16:creationId xmlns:a16="http://schemas.microsoft.com/office/drawing/2014/main" id="{74940995-BD2B-4432-191D-97A6F98C0466}"/>
              </a:ext>
            </a:extLst>
          </p:cNvPr>
          <p:cNvSpPr/>
          <p:nvPr/>
        </p:nvSpPr>
        <p:spPr>
          <a:xfrm>
            <a:off x="292604" y="6280688"/>
            <a:ext cx="6400803" cy="789495"/>
          </a:xfrm>
          <a:prstGeom prst="rect">
            <a:avLst/>
          </a:prstGeom>
          <a:noFill/>
          <a:ln w="38100">
            <a:solidFill>
              <a:srgbClr val="F99A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86A42F7E-A767-6E56-F431-6D9A1D651920}"/>
              </a:ext>
            </a:extLst>
          </p:cNvPr>
          <p:cNvSpPr/>
          <p:nvPr/>
        </p:nvSpPr>
        <p:spPr>
          <a:xfrm>
            <a:off x="7123174" y="413694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Case Study: </a:t>
            </a:r>
            <a:r>
              <a:rPr lang="en-US" sz="2000" b="1" dirty="0" err="1">
                <a:solidFill>
                  <a:schemeClr val="bg1"/>
                </a:solidFill>
                <a:latin typeface="Garamond" panose="02020404030301010803" pitchFamily="18" charset="0"/>
              </a:rPr>
              <a:t>Gotion</a:t>
            </a:r>
            <a:endParaRPr lang="en-US" sz="2000" b="1" dirty="0">
              <a:solidFill>
                <a:schemeClr val="bg1"/>
              </a:solidFill>
              <a:latin typeface="Garamond" panose="02020404030301010803" pitchFamily="18" charset="0"/>
            </a:endParaRPr>
          </a:p>
        </p:txBody>
      </p:sp>
      <p:sp>
        <p:nvSpPr>
          <p:cNvPr id="98" name="Content Placeholder 2">
            <a:extLst>
              <a:ext uri="{FF2B5EF4-FFF2-40B4-BE49-F238E27FC236}">
                <a16:creationId xmlns:a16="http://schemas.microsoft.com/office/drawing/2014/main" id="{818DCCF9-4FB6-AC80-A408-60B19EF15F29}"/>
              </a:ext>
            </a:extLst>
          </p:cNvPr>
          <p:cNvSpPr txBox="1">
            <a:spLocks/>
          </p:cNvSpPr>
          <p:nvPr/>
        </p:nvSpPr>
        <p:spPr>
          <a:xfrm>
            <a:off x="164592" y="7488938"/>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Source: CoStar, FMI, IL Gov</a:t>
            </a:r>
            <a:r>
              <a:rPr lang="en-US" sz="1000" i="1">
                <a:solidFill>
                  <a:prstClr val="white">
                    <a:lumMod val="65000"/>
                  </a:prstClr>
                </a:solidFill>
                <a:latin typeface="Arial"/>
              </a:rPr>
              <a:t>, Semiconductor </a:t>
            </a:r>
            <a:r>
              <a:rPr lang="en-US" sz="1000" i="1" dirty="0">
                <a:solidFill>
                  <a:prstClr val="white">
                    <a:lumMod val="65000"/>
                  </a:prstClr>
                </a:solidFill>
                <a:latin typeface="Arial"/>
              </a:rPr>
              <a:t>Industry Association, The White House</a:t>
            </a:r>
          </a:p>
        </p:txBody>
      </p:sp>
      <p:sp>
        <p:nvSpPr>
          <p:cNvPr id="106" name="Rectangle: Top Corners Rounded 105">
            <a:extLst>
              <a:ext uri="{FF2B5EF4-FFF2-40B4-BE49-F238E27FC236}">
                <a16:creationId xmlns:a16="http://schemas.microsoft.com/office/drawing/2014/main" id="{E68945F9-4140-7C99-FA27-E000F1F4062F}"/>
              </a:ext>
            </a:extLst>
          </p:cNvPr>
          <p:cNvSpPr/>
          <p:nvPr/>
        </p:nvSpPr>
        <p:spPr>
          <a:xfrm rot="10800000">
            <a:off x="7123176" y="4594516"/>
            <a:ext cx="6400798" cy="2475669"/>
          </a:xfrm>
          <a:prstGeom prst="round2SameRect">
            <a:avLst>
              <a:gd name="adj1" fmla="val 7986"/>
              <a:gd name="adj2" fmla="val 0"/>
            </a:avLst>
          </a:prstGeom>
          <a:solidFill>
            <a:srgbClr val="BC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prstClr val="white"/>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31F15860-A6C3-BE05-4188-58BB91BF413F}"/>
              </a:ext>
            </a:extLst>
          </p:cNvPr>
          <p:cNvSpPr/>
          <p:nvPr/>
        </p:nvSpPr>
        <p:spPr>
          <a:xfrm>
            <a:off x="10183482" y="4736107"/>
            <a:ext cx="3202000" cy="2192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37160" indent="-137160">
              <a:spcBef>
                <a:spcPts val="900"/>
              </a:spcBef>
              <a:spcAft>
                <a:spcPts val="9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Chinese battery-maker</a:t>
            </a:r>
            <a:r>
              <a:rPr lang="en-US" sz="1600" b="1" dirty="0">
                <a:solidFill>
                  <a:srgbClr val="474747"/>
                </a:solidFill>
                <a:latin typeface="Arial" panose="020B0604020202020204" pitchFamily="34" charset="0"/>
                <a:cs typeface="Arial" panose="020B0604020202020204" pitchFamily="34" charset="0"/>
              </a:rPr>
              <a:t> </a:t>
            </a:r>
            <a:r>
              <a:rPr lang="en-US" sz="1600" dirty="0" err="1">
                <a:solidFill>
                  <a:srgbClr val="474747"/>
                </a:solidFill>
                <a:latin typeface="Arial" panose="020B0604020202020204" pitchFamily="34" charset="0"/>
                <a:cs typeface="Arial" panose="020B0604020202020204" pitchFamily="34" charset="0"/>
              </a:rPr>
              <a:t>Gotion</a:t>
            </a:r>
            <a:r>
              <a:rPr lang="en-US" sz="1600" dirty="0">
                <a:solidFill>
                  <a:srgbClr val="474747"/>
                </a:solidFill>
                <a:latin typeface="Arial" panose="020B0604020202020204" pitchFamily="34" charset="0"/>
                <a:cs typeface="Arial" panose="020B0604020202020204" pitchFamily="34" charset="0"/>
              </a:rPr>
              <a:t> plans to open a </a:t>
            </a:r>
            <a:r>
              <a:rPr lang="en-US" sz="1600" b="1" dirty="0">
                <a:solidFill>
                  <a:srgbClr val="474747"/>
                </a:solidFill>
                <a:latin typeface="Arial" panose="020B0604020202020204" pitchFamily="34" charset="0"/>
                <a:cs typeface="Arial" panose="020B0604020202020204" pitchFamily="34" charset="0"/>
              </a:rPr>
              <a:t>$2B facility creating ~2,600 new jobs </a:t>
            </a:r>
          </a:p>
          <a:p>
            <a:pPr marL="137160" indent="-137160">
              <a:spcBef>
                <a:spcPts val="900"/>
              </a:spcBef>
              <a:spcAft>
                <a:spcPts val="900"/>
              </a:spcAft>
              <a:buFont typeface="Wingdings" panose="05000000000000000000" pitchFamily="2" charset="2"/>
              <a:buChar char="§"/>
            </a:pPr>
            <a:r>
              <a:rPr lang="en-US" sz="1600" b="1" dirty="0">
                <a:solidFill>
                  <a:srgbClr val="474747"/>
                </a:solidFill>
                <a:latin typeface="Arial" panose="020B0604020202020204" pitchFamily="34" charset="0"/>
                <a:cs typeface="Arial" panose="020B0604020202020204" pitchFamily="34" charset="0"/>
              </a:rPr>
              <a:t>Location: </a:t>
            </a:r>
            <a:r>
              <a:rPr lang="en-US" sz="1600" dirty="0">
                <a:solidFill>
                  <a:srgbClr val="474747"/>
                </a:solidFill>
                <a:latin typeface="Arial" panose="020B0604020202020204" pitchFamily="34" charset="0"/>
                <a:cs typeface="Arial" panose="020B0604020202020204" pitchFamily="34" charset="0"/>
              </a:rPr>
              <a:t>Manteno, IL</a:t>
            </a:r>
          </a:p>
          <a:p>
            <a:pPr marL="137160" indent="-137160">
              <a:spcBef>
                <a:spcPts val="900"/>
              </a:spcBef>
              <a:spcAft>
                <a:spcPts val="900"/>
              </a:spcAft>
              <a:buFont typeface="Wingdings" panose="05000000000000000000" pitchFamily="2" charset="2"/>
              <a:buChar char="§"/>
            </a:pPr>
            <a:r>
              <a:rPr lang="en-US" sz="1600" b="1" dirty="0">
                <a:solidFill>
                  <a:srgbClr val="474747"/>
                </a:solidFill>
                <a:latin typeface="Arial" panose="020B0604020202020204" pitchFamily="34" charset="0"/>
                <a:cs typeface="Arial" panose="020B0604020202020204" pitchFamily="34" charset="0"/>
              </a:rPr>
              <a:t>Size: </a:t>
            </a:r>
            <a:r>
              <a:rPr lang="en-US" sz="1600" dirty="0">
                <a:solidFill>
                  <a:srgbClr val="474747"/>
                </a:solidFill>
                <a:latin typeface="Arial" panose="020B0604020202020204" pitchFamily="34" charset="0"/>
                <a:cs typeface="Arial" panose="020B0604020202020204" pitchFamily="34" charset="0"/>
              </a:rPr>
              <a:t>153 Acres</a:t>
            </a:r>
          </a:p>
          <a:p>
            <a:pPr marL="137160" indent="-137160">
              <a:spcBef>
                <a:spcPts val="900"/>
              </a:spcBef>
              <a:spcAft>
                <a:spcPts val="900"/>
              </a:spcAft>
              <a:buFont typeface="Wingdings" panose="05000000000000000000" pitchFamily="2" charset="2"/>
              <a:buChar char="§"/>
            </a:pPr>
            <a:r>
              <a:rPr lang="en-US" sz="1600" b="1" dirty="0">
                <a:solidFill>
                  <a:srgbClr val="474747"/>
                </a:solidFill>
                <a:latin typeface="Arial" panose="020B0604020202020204" pitchFamily="34" charset="0"/>
                <a:cs typeface="Arial" panose="020B0604020202020204" pitchFamily="34" charset="0"/>
              </a:rPr>
              <a:t>Start Date: </a:t>
            </a:r>
            <a:r>
              <a:rPr lang="en-US" sz="1600" dirty="0">
                <a:solidFill>
                  <a:srgbClr val="474747"/>
                </a:solidFill>
                <a:latin typeface="Arial" panose="020B0604020202020204" pitchFamily="34" charset="0"/>
                <a:cs typeface="Arial" panose="020B0604020202020204" pitchFamily="34" charset="0"/>
              </a:rPr>
              <a:t>2024</a:t>
            </a:r>
          </a:p>
        </p:txBody>
      </p:sp>
      <p:pic>
        <p:nvPicPr>
          <p:cNvPr id="1026" name="Picture 2" descr="China-based Gotion plans to convert a former Kmart factory on a 153-acre site at 333 S. Spruce St. in Manteno, Illinois, into an electric vehicle battery plant. (CoStar)">
            <a:extLst>
              <a:ext uri="{FF2B5EF4-FFF2-40B4-BE49-F238E27FC236}">
                <a16:creationId xmlns:a16="http://schemas.microsoft.com/office/drawing/2014/main" id="{1C18DD3C-3DBD-BC4D-D5AE-8D3697114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879" y="4874359"/>
            <a:ext cx="2702900" cy="1915985"/>
          </a:xfrm>
          <a:prstGeom prst="rect">
            <a:avLst/>
          </a:prstGeom>
          <a:ln w="12700">
            <a:solidFill>
              <a:srgbClr val="474747"/>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E9FBD1-7046-1A7D-7926-48F782CB82E9}"/>
              </a:ext>
            </a:extLst>
          </p:cNvPr>
          <p:cNvSpPr/>
          <p:nvPr/>
        </p:nvSpPr>
        <p:spPr>
          <a:xfrm>
            <a:off x="292607" y="975708"/>
            <a:ext cx="640080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Semiconductor Market Share</a:t>
            </a:r>
          </a:p>
        </p:txBody>
      </p:sp>
    </p:spTree>
    <p:extLst>
      <p:ext uri="{BB962C8B-B14F-4D97-AF65-F5344CB8AC3E}">
        <p14:creationId xmlns:p14="http://schemas.microsoft.com/office/powerpoint/2010/main" val="267079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E750E7C-C95B-1B61-6ED3-A05BDBADEEB9}"/>
              </a:ext>
            </a:extLst>
          </p:cNvPr>
          <p:cNvSpPr>
            <a:spLocks noGrp="1"/>
          </p:cNvSpPr>
          <p:nvPr>
            <p:ph type="title"/>
          </p:nvPr>
        </p:nvSpPr>
        <p:spPr>
          <a:xfrm>
            <a:off x="292608" y="420624"/>
            <a:ext cx="13231368" cy="442260"/>
          </a:xfrm>
        </p:spPr>
        <p:txBody>
          <a:bodyPr lIns="0" tIns="0" rIns="0" bIns="0">
            <a:noAutofit/>
          </a:bodyPr>
          <a:lstStyle/>
          <a:p>
            <a:r>
              <a:rPr lang="en-US" sz="2400" dirty="0"/>
              <a:t>Nonbuilding Construction </a:t>
            </a:r>
            <a:r>
              <a:rPr lang="en-US" sz="2400" dirty="0">
                <a:solidFill>
                  <a:srgbClr val="7F7F7F"/>
                </a:solidFill>
              </a:rPr>
              <a:t>– Comparison of Highway Authorization Bills</a:t>
            </a:r>
          </a:p>
        </p:txBody>
      </p:sp>
      <p:sp>
        <p:nvSpPr>
          <p:cNvPr id="23" name="Text Placeholder 6">
            <a:extLst>
              <a:ext uri="{FF2B5EF4-FFF2-40B4-BE49-F238E27FC236}">
                <a16:creationId xmlns:a16="http://schemas.microsoft.com/office/drawing/2014/main" id="{116CEC6F-5D7A-356B-A883-7B9CA7220446}"/>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lang="en-US" sz="2000" dirty="0"/>
              <a:t>The IIJA is a “once-in-a-generation” infrastructure bill with huge implications for Construction Materials</a:t>
            </a:r>
          </a:p>
        </p:txBody>
      </p:sp>
      <p:sp>
        <p:nvSpPr>
          <p:cNvPr id="25" name="Content Placeholder 2">
            <a:extLst>
              <a:ext uri="{FF2B5EF4-FFF2-40B4-BE49-F238E27FC236}">
                <a16:creationId xmlns:a16="http://schemas.microsoft.com/office/drawing/2014/main" id="{0BD0DF26-2D2C-F3D3-8F28-312B566863A4}"/>
              </a:ext>
            </a:extLst>
          </p:cNvPr>
          <p:cNvSpPr txBox="1">
            <a:spLocks/>
          </p:cNvSpPr>
          <p:nvPr/>
        </p:nvSpPr>
        <p:spPr>
          <a:xfrm>
            <a:off x="164592" y="7488938"/>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Source: FHWA, FMI Research</a:t>
            </a:r>
          </a:p>
        </p:txBody>
      </p:sp>
      <p:graphicFrame>
        <p:nvGraphicFramePr>
          <p:cNvPr id="19" name="Chart 18">
            <a:extLst>
              <a:ext uri="{FF2B5EF4-FFF2-40B4-BE49-F238E27FC236}">
                <a16:creationId xmlns:a16="http://schemas.microsoft.com/office/drawing/2014/main" id="{DE8D1949-EBB2-A541-D9CD-1C35C165CB1F}"/>
              </a:ext>
            </a:extLst>
          </p:cNvPr>
          <p:cNvGraphicFramePr/>
          <p:nvPr/>
        </p:nvGraphicFramePr>
        <p:xfrm>
          <a:off x="322353" y="1849406"/>
          <a:ext cx="13231367" cy="537870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D7B9AD89-F241-31ED-7C6B-3FAB64635A12}"/>
              </a:ext>
            </a:extLst>
          </p:cNvPr>
          <p:cNvSpPr txBox="1"/>
          <p:nvPr/>
        </p:nvSpPr>
        <p:spPr>
          <a:xfrm>
            <a:off x="6695392" y="3736704"/>
            <a:ext cx="750133" cy="738664"/>
          </a:xfrm>
          <a:prstGeom prst="rect">
            <a:avLst/>
          </a:prstGeom>
          <a:noFill/>
        </p:spPr>
        <p:txBody>
          <a:bodyPr wrap="square" rtlCol="0">
            <a:spAutoFit/>
          </a:bodyPr>
          <a:lstStyle/>
          <a:p>
            <a:r>
              <a:rPr lang="en-US" sz="1400" b="1" i="1" dirty="0">
                <a:solidFill>
                  <a:srgbClr val="474747"/>
                </a:solidFill>
                <a:latin typeface="Arial" panose="020B0604020202020204" pitchFamily="34" charset="0"/>
                <a:cs typeface="Arial" panose="020B0604020202020204" pitchFamily="34" charset="0"/>
              </a:rPr>
              <a:t>ARRA</a:t>
            </a:r>
            <a:br>
              <a:rPr lang="en-US" sz="1400" b="1" i="1" dirty="0">
                <a:solidFill>
                  <a:srgbClr val="474747"/>
                </a:solidFill>
                <a:latin typeface="Arial" panose="020B0604020202020204" pitchFamily="34" charset="0"/>
                <a:cs typeface="Arial" panose="020B0604020202020204" pitchFamily="34" charset="0"/>
              </a:rPr>
            </a:br>
            <a:r>
              <a:rPr lang="en-US" sz="1400" b="1" i="1" dirty="0">
                <a:solidFill>
                  <a:srgbClr val="474747"/>
                </a:solidFill>
                <a:latin typeface="Arial" panose="020B0604020202020204" pitchFamily="34" charset="0"/>
                <a:cs typeface="Arial" panose="020B0604020202020204" pitchFamily="34" charset="0"/>
              </a:rPr>
              <a:t>$26B</a:t>
            </a:r>
          </a:p>
        </p:txBody>
      </p:sp>
      <p:sp>
        <p:nvSpPr>
          <p:cNvPr id="21" name="TextBox 20">
            <a:extLst>
              <a:ext uri="{FF2B5EF4-FFF2-40B4-BE49-F238E27FC236}">
                <a16:creationId xmlns:a16="http://schemas.microsoft.com/office/drawing/2014/main" id="{4857C318-EEB8-2A43-94B2-4B711CCD7AE7}"/>
              </a:ext>
            </a:extLst>
          </p:cNvPr>
          <p:cNvSpPr txBox="1"/>
          <p:nvPr/>
        </p:nvSpPr>
        <p:spPr>
          <a:xfrm>
            <a:off x="9715500" y="2373768"/>
            <a:ext cx="1748197" cy="738664"/>
          </a:xfrm>
          <a:prstGeom prst="rect">
            <a:avLst/>
          </a:prstGeom>
          <a:noFill/>
        </p:spPr>
        <p:txBody>
          <a:bodyPr wrap="square" rtlCol="0">
            <a:spAutoFit/>
          </a:bodyPr>
          <a:lstStyle/>
          <a:p>
            <a:r>
              <a:rPr lang="en-US" sz="1400" b="1" i="1" dirty="0">
                <a:solidFill>
                  <a:srgbClr val="474747"/>
                </a:solidFill>
                <a:latin typeface="Arial" panose="020B0604020202020204" pitchFamily="34" charset="0"/>
                <a:cs typeface="Arial" panose="020B0604020202020204" pitchFamily="34" charset="0"/>
              </a:rPr>
              <a:t>General Fund Appropriations</a:t>
            </a:r>
            <a:br>
              <a:rPr lang="en-US" sz="1400" b="1" i="1" dirty="0">
                <a:solidFill>
                  <a:srgbClr val="474747"/>
                </a:solidFill>
                <a:latin typeface="Arial" panose="020B0604020202020204" pitchFamily="34" charset="0"/>
                <a:cs typeface="Arial" panose="020B0604020202020204" pitchFamily="34" charset="0"/>
              </a:rPr>
            </a:br>
            <a:r>
              <a:rPr lang="en-US" sz="1400" b="1" i="1" dirty="0">
                <a:solidFill>
                  <a:srgbClr val="474747"/>
                </a:solidFill>
                <a:latin typeface="Arial" panose="020B0604020202020204" pitchFamily="34" charset="0"/>
                <a:cs typeface="Arial" panose="020B0604020202020204" pitchFamily="34" charset="0"/>
              </a:rPr>
              <a:t>$62B</a:t>
            </a:r>
          </a:p>
        </p:txBody>
      </p:sp>
      <p:sp>
        <p:nvSpPr>
          <p:cNvPr id="27" name="Rectangle 26">
            <a:extLst>
              <a:ext uri="{FF2B5EF4-FFF2-40B4-BE49-F238E27FC236}">
                <a16:creationId xmlns:a16="http://schemas.microsoft.com/office/drawing/2014/main" id="{B1485395-9969-EDA3-2CB8-F0A3608DDD98}"/>
              </a:ext>
            </a:extLst>
          </p:cNvPr>
          <p:cNvSpPr/>
          <p:nvPr/>
        </p:nvSpPr>
        <p:spPr>
          <a:xfrm>
            <a:off x="293117" y="1392206"/>
            <a:ext cx="13231367"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Garamond" panose="02020404030301010803" pitchFamily="18" charset="0"/>
                <a:cs typeface="Arial" panose="020B0604020202020204" pitchFamily="34" charset="0"/>
              </a:rPr>
              <a:t>Federal Road and Bridge Funding</a:t>
            </a:r>
          </a:p>
        </p:txBody>
      </p:sp>
      <p:sp>
        <p:nvSpPr>
          <p:cNvPr id="29" name="Rectangle 28">
            <a:extLst>
              <a:ext uri="{FF2B5EF4-FFF2-40B4-BE49-F238E27FC236}">
                <a16:creationId xmlns:a16="http://schemas.microsoft.com/office/drawing/2014/main" id="{83587C2E-73B6-6877-E28F-B13C3610F0F5}"/>
              </a:ext>
            </a:extLst>
          </p:cNvPr>
          <p:cNvSpPr/>
          <p:nvPr/>
        </p:nvSpPr>
        <p:spPr>
          <a:xfrm>
            <a:off x="3653914"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TEA-21</a:t>
            </a:r>
          </a:p>
        </p:txBody>
      </p:sp>
      <p:sp>
        <p:nvSpPr>
          <p:cNvPr id="32" name="Rectangle 31">
            <a:extLst>
              <a:ext uri="{FF2B5EF4-FFF2-40B4-BE49-F238E27FC236}">
                <a16:creationId xmlns:a16="http://schemas.microsoft.com/office/drawing/2014/main" id="{0EA4E22B-0D63-504D-0EF4-FBAF3EF6CA0A}"/>
              </a:ext>
            </a:extLst>
          </p:cNvPr>
          <p:cNvSpPr/>
          <p:nvPr/>
        </p:nvSpPr>
        <p:spPr>
          <a:xfrm>
            <a:off x="1545329"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ISTEA</a:t>
            </a:r>
          </a:p>
        </p:txBody>
      </p:sp>
      <p:sp>
        <p:nvSpPr>
          <p:cNvPr id="33" name="Rectangle 32">
            <a:extLst>
              <a:ext uri="{FF2B5EF4-FFF2-40B4-BE49-F238E27FC236}">
                <a16:creationId xmlns:a16="http://schemas.microsoft.com/office/drawing/2014/main" id="{4617F3FD-F6E8-1EEC-C2F1-EFAA7131C0E4}"/>
              </a:ext>
            </a:extLst>
          </p:cNvPr>
          <p:cNvSpPr/>
          <p:nvPr/>
        </p:nvSpPr>
        <p:spPr>
          <a:xfrm>
            <a:off x="5928076"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SAFTEA-LU</a:t>
            </a:r>
          </a:p>
        </p:txBody>
      </p:sp>
      <p:sp>
        <p:nvSpPr>
          <p:cNvPr id="39" name="Rectangle 38">
            <a:extLst>
              <a:ext uri="{FF2B5EF4-FFF2-40B4-BE49-F238E27FC236}">
                <a16:creationId xmlns:a16="http://schemas.microsoft.com/office/drawing/2014/main" id="{3E4AC307-A68D-AA04-B926-5887F6F6BC22}"/>
              </a:ext>
            </a:extLst>
          </p:cNvPr>
          <p:cNvSpPr/>
          <p:nvPr/>
        </p:nvSpPr>
        <p:spPr>
          <a:xfrm>
            <a:off x="8030599"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MAP-21</a:t>
            </a:r>
          </a:p>
        </p:txBody>
      </p:sp>
      <p:sp>
        <p:nvSpPr>
          <p:cNvPr id="43" name="TextBox 42">
            <a:extLst>
              <a:ext uri="{FF2B5EF4-FFF2-40B4-BE49-F238E27FC236}">
                <a16:creationId xmlns:a16="http://schemas.microsoft.com/office/drawing/2014/main" id="{6861649B-344C-F999-F994-C9093DE91B82}"/>
              </a:ext>
            </a:extLst>
          </p:cNvPr>
          <p:cNvSpPr txBox="1"/>
          <p:nvPr/>
        </p:nvSpPr>
        <p:spPr>
          <a:xfrm>
            <a:off x="4705006" y="4578126"/>
            <a:ext cx="1534863" cy="276999"/>
          </a:xfrm>
          <a:prstGeom prst="rect">
            <a:avLst/>
          </a:prstGeom>
          <a:noFill/>
        </p:spPr>
        <p:txBody>
          <a:bodyPr wrap="square" rtlCol="0">
            <a:spAutoFit/>
          </a:bodyPr>
          <a:lstStyle/>
          <a:p>
            <a:pPr algn="ctr" defTabSz="914323"/>
            <a:r>
              <a:rPr lang="en-US" sz="1200" dirty="0">
                <a:solidFill>
                  <a:srgbClr val="474747"/>
                </a:solidFill>
                <a:latin typeface="Arial" panose="020B0604020202020204" pitchFamily="34" charset="0"/>
                <a:cs typeface="Arial" panose="020B0604020202020204" pitchFamily="34" charset="0"/>
              </a:rPr>
              <a:t>Extension</a:t>
            </a:r>
          </a:p>
        </p:txBody>
      </p:sp>
      <p:sp>
        <p:nvSpPr>
          <p:cNvPr id="44" name="Left Brace 43">
            <a:extLst>
              <a:ext uri="{FF2B5EF4-FFF2-40B4-BE49-F238E27FC236}">
                <a16:creationId xmlns:a16="http://schemas.microsoft.com/office/drawing/2014/main" id="{436F1D8F-2251-FF07-017B-DBF78E8943B7}"/>
              </a:ext>
            </a:extLst>
          </p:cNvPr>
          <p:cNvSpPr/>
          <p:nvPr/>
        </p:nvSpPr>
        <p:spPr>
          <a:xfrm rot="5400000">
            <a:off x="5309962" y="4853847"/>
            <a:ext cx="302924" cy="212839"/>
          </a:xfrm>
          <a:prstGeom prst="leftBrace">
            <a:avLst/>
          </a:prstGeom>
          <a:noFill/>
          <a:ln w="9525" cap="flat" cmpd="sng" algn="ctr">
            <a:solidFill>
              <a:srgbClr val="E8E6E4">
                <a:lumMod val="10000"/>
              </a:srgbClr>
            </a:solidFill>
            <a:prstDash val="solid"/>
          </a:ln>
          <a:effectLst/>
        </p:spPr>
        <p:txBody>
          <a:bodyPr rtlCol="0" anchor="ctr"/>
          <a:lstStyle/>
          <a:p>
            <a:pPr algn="ctr" defTabSz="914323">
              <a:defRPr/>
            </a:pPr>
            <a:endParaRPr lang="en-US" sz="1800" kern="0" dirty="0">
              <a:solidFill>
                <a:srgbClr val="052B48"/>
              </a:solidFill>
              <a:latin typeface="Franklin Gothic Book"/>
            </a:endParaRPr>
          </a:p>
        </p:txBody>
      </p:sp>
      <p:sp>
        <p:nvSpPr>
          <p:cNvPr id="45" name="Rectangle 44">
            <a:extLst>
              <a:ext uri="{FF2B5EF4-FFF2-40B4-BE49-F238E27FC236}">
                <a16:creationId xmlns:a16="http://schemas.microsoft.com/office/drawing/2014/main" id="{A2B3E435-0A02-30E2-D490-3AFFEF089960}"/>
              </a:ext>
            </a:extLst>
          </p:cNvPr>
          <p:cNvSpPr/>
          <p:nvPr/>
        </p:nvSpPr>
        <p:spPr>
          <a:xfrm>
            <a:off x="9794125"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FAST ACT</a:t>
            </a:r>
          </a:p>
        </p:txBody>
      </p:sp>
      <p:cxnSp>
        <p:nvCxnSpPr>
          <p:cNvPr id="65" name="Straight Connector 64">
            <a:extLst>
              <a:ext uri="{FF2B5EF4-FFF2-40B4-BE49-F238E27FC236}">
                <a16:creationId xmlns:a16="http://schemas.microsoft.com/office/drawing/2014/main" id="{A278C9C4-413F-1310-38FF-E35945D6C65E}"/>
              </a:ext>
            </a:extLst>
          </p:cNvPr>
          <p:cNvCxnSpPr>
            <a:cxnSpLocks/>
            <a:stCxn id="20" idx="3"/>
          </p:cNvCxnSpPr>
          <p:nvPr/>
        </p:nvCxnSpPr>
        <p:spPr>
          <a:xfrm flipH="1" flipV="1">
            <a:off x="7265411" y="4046982"/>
            <a:ext cx="180114" cy="59054"/>
          </a:xfrm>
          <a:prstGeom prst="line">
            <a:avLst/>
          </a:prstGeom>
          <a:ln>
            <a:solidFill>
              <a:srgbClr val="474747"/>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C417FBA-9493-2712-A531-6412D2A8934C}"/>
              </a:ext>
            </a:extLst>
          </p:cNvPr>
          <p:cNvSpPr/>
          <p:nvPr/>
        </p:nvSpPr>
        <p:spPr>
          <a:xfrm>
            <a:off x="11901008"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IIJA</a:t>
            </a:r>
          </a:p>
        </p:txBody>
      </p:sp>
      <p:cxnSp>
        <p:nvCxnSpPr>
          <p:cNvPr id="67" name="Straight Connector 66">
            <a:extLst>
              <a:ext uri="{FF2B5EF4-FFF2-40B4-BE49-F238E27FC236}">
                <a16:creationId xmlns:a16="http://schemas.microsoft.com/office/drawing/2014/main" id="{37680F68-56D7-A7B9-6C57-4EFA538E7393}"/>
              </a:ext>
            </a:extLst>
          </p:cNvPr>
          <p:cNvCxnSpPr>
            <a:cxnSpLocks/>
          </p:cNvCxnSpPr>
          <p:nvPr/>
        </p:nvCxnSpPr>
        <p:spPr>
          <a:xfrm>
            <a:off x="10802131" y="2871882"/>
            <a:ext cx="818369" cy="147748"/>
          </a:xfrm>
          <a:prstGeom prst="line">
            <a:avLst/>
          </a:prstGeom>
          <a:ln>
            <a:solidFill>
              <a:srgbClr val="474747"/>
            </a:solidFill>
          </a:ln>
        </p:spPr>
        <p:style>
          <a:lnRef idx="1">
            <a:schemeClr val="accent1"/>
          </a:lnRef>
          <a:fillRef idx="0">
            <a:schemeClr val="accent1"/>
          </a:fillRef>
          <a:effectRef idx="0">
            <a:schemeClr val="accent1"/>
          </a:effectRef>
          <a:fontRef idx="minor">
            <a:schemeClr val="tx1"/>
          </a:fontRef>
        </p:style>
      </p:cxnSp>
      <p:pic>
        <p:nvPicPr>
          <p:cNvPr id="68" name="Graphic 67" descr="Fork In Road outline">
            <a:extLst>
              <a:ext uri="{FF2B5EF4-FFF2-40B4-BE49-F238E27FC236}">
                <a16:creationId xmlns:a16="http://schemas.microsoft.com/office/drawing/2014/main" id="{5F8063AF-CC67-10A7-BD1F-18EE2F5B0B8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792508" y="88279"/>
            <a:ext cx="737844" cy="737844"/>
          </a:xfrm>
          <a:prstGeom prst="rect">
            <a:avLst/>
          </a:prstGeom>
        </p:spPr>
      </p:pic>
      <p:sp>
        <p:nvSpPr>
          <p:cNvPr id="2" name="Left Brace 1">
            <a:extLst>
              <a:ext uri="{FF2B5EF4-FFF2-40B4-BE49-F238E27FC236}">
                <a16:creationId xmlns:a16="http://schemas.microsoft.com/office/drawing/2014/main" id="{552C760B-A042-26CF-82C4-713FA638D95B}"/>
              </a:ext>
            </a:extLst>
          </p:cNvPr>
          <p:cNvSpPr/>
          <p:nvPr/>
        </p:nvSpPr>
        <p:spPr>
          <a:xfrm rot="5400000">
            <a:off x="12297644" y="1758344"/>
            <a:ext cx="330620" cy="1633164"/>
          </a:xfrm>
          <a:prstGeom prst="leftBrace">
            <a:avLst/>
          </a:prstGeom>
          <a:ln>
            <a:solidFill>
              <a:srgbClr val="72727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6C0181F8-646B-6976-E0CF-F146C9B839FA}"/>
              </a:ext>
            </a:extLst>
          </p:cNvPr>
          <p:cNvSpPr txBox="1"/>
          <p:nvPr/>
        </p:nvSpPr>
        <p:spPr>
          <a:xfrm>
            <a:off x="11401425" y="1853029"/>
            <a:ext cx="2123059" cy="523220"/>
          </a:xfrm>
          <a:prstGeom prst="rect">
            <a:avLst/>
          </a:prstGeom>
          <a:noFill/>
        </p:spPr>
        <p:txBody>
          <a:bodyPr wrap="square" rtlCol="0">
            <a:spAutoFit/>
          </a:bodyPr>
          <a:lstStyle/>
          <a:p>
            <a:pPr algn="ctr"/>
            <a:r>
              <a:rPr lang="en-US" sz="1400" b="1" i="1" u="sng" dirty="0">
                <a:solidFill>
                  <a:srgbClr val="474747"/>
                </a:solidFill>
                <a:latin typeface="Arial" panose="020B0604020202020204" pitchFamily="34" charset="0"/>
                <a:cs typeface="Arial" panose="020B0604020202020204" pitchFamily="34" charset="0"/>
              </a:rPr>
              <a:t>30% - 55%</a:t>
            </a:r>
            <a:r>
              <a:rPr lang="en-US" sz="1400" b="1" i="1" dirty="0">
                <a:solidFill>
                  <a:srgbClr val="474747"/>
                </a:solidFill>
                <a:latin typeface="Arial" panose="020B0604020202020204" pitchFamily="34" charset="0"/>
                <a:cs typeface="Arial" panose="020B0604020202020204" pitchFamily="34" charset="0"/>
              </a:rPr>
              <a:t> Increase From FAST Act </a:t>
            </a:r>
          </a:p>
        </p:txBody>
      </p:sp>
    </p:spTree>
    <p:extLst>
      <p:ext uri="{BB962C8B-B14F-4D97-AF65-F5344CB8AC3E}">
        <p14:creationId xmlns:p14="http://schemas.microsoft.com/office/powerpoint/2010/main" val="2313276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Chart 69">
            <a:extLst>
              <a:ext uri="{FF2B5EF4-FFF2-40B4-BE49-F238E27FC236}">
                <a16:creationId xmlns:a16="http://schemas.microsoft.com/office/drawing/2014/main" id="{6C9B7243-9570-1202-67EB-AF491D03B95B}"/>
              </a:ext>
            </a:extLst>
          </p:cNvPr>
          <p:cNvGraphicFramePr>
            <a:graphicFrameLocks/>
          </p:cNvGraphicFramePr>
          <p:nvPr>
            <p:extLst>
              <p:ext uri="{D42A27DB-BD31-4B8C-83A1-F6EECF244321}">
                <p14:modId xmlns:p14="http://schemas.microsoft.com/office/powerpoint/2010/main" val="838812377"/>
              </p:ext>
            </p:extLst>
          </p:nvPr>
        </p:nvGraphicFramePr>
        <p:xfrm>
          <a:off x="4465587" y="2962390"/>
          <a:ext cx="3008089" cy="28582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2" name="Chart 71">
            <a:extLst>
              <a:ext uri="{FF2B5EF4-FFF2-40B4-BE49-F238E27FC236}">
                <a16:creationId xmlns:a16="http://schemas.microsoft.com/office/drawing/2014/main" id="{B23801B1-8CB8-4A81-AE0E-4F741F1DD9C6}"/>
              </a:ext>
            </a:extLst>
          </p:cNvPr>
          <p:cNvGraphicFramePr>
            <a:graphicFrameLocks/>
          </p:cNvGraphicFramePr>
          <p:nvPr>
            <p:extLst>
              <p:ext uri="{D42A27DB-BD31-4B8C-83A1-F6EECF244321}">
                <p14:modId xmlns:p14="http://schemas.microsoft.com/office/powerpoint/2010/main" val="4101022478"/>
              </p:ext>
            </p:extLst>
          </p:nvPr>
        </p:nvGraphicFramePr>
        <p:xfrm>
          <a:off x="9285402" y="2946560"/>
          <a:ext cx="4236847" cy="2828671"/>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Non</a:t>
            </a:r>
            <a:r>
              <a:rPr lang="en-US" sz="2400" cap="none" dirty="0"/>
              <a:t>building</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State and Federal Funding</a:t>
            </a:r>
            <a:endPar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33" name="Graphic 32" descr="Fork In Road outline">
            <a:extLst>
              <a:ext uri="{FF2B5EF4-FFF2-40B4-BE49-F238E27FC236}">
                <a16:creationId xmlns:a16="http://schemas.microsoft.com/office/drawing/2014/main" id="{6A388068-ABFB-794B-56AD-6842DE114EB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792508" y="88279"/>
            <a:ext cx="737844" cy="737844"/>
          </a:xfrm>
          <a:prstGeom prst="rect">
            <a:avLst/>
          </a:prstGeom>
        </p:spPr>
      </p:pic>
      <p:sp>
        <p:nvSpPr>
          <p:cNvPr id="4" name="Freeform 6">
            <a:extLst>
              <a:ext uri="{FF2B5EF4-FFF2-40B4-BE49-F238E27FC236}">
                <a16:creationId xmlns:a16="http://schemas.microsoft.com/office/drawing/2014/main" id="{4B39C3A8-5663-6F22-FE33-09BE983B8F79}"/>
              </a:ext>
            </a:extLst>
          </p:cNvPr>
          <p:cNvSpPr>
            <a:spLocks/>
          </p:cNvSpPr>
          <p:nvPr/>
        </p:nvSpPr>
        <p:spPr bwMode="auto">
          <a:xfrm>
            <a:off x="1532202" y="1177423"/>
            <a:ext cx="3524360" cy="492966"/>
          </a:xfrm>
          <a:custGeom>
            <a:avLst/>
            <a:gdLst>
              <a:gd name="T0" fmla="*/ 1709 w 1709"/>
              <a:gd name="T1" fmla="*/ 141 h 1386"/>
              <a:gd name="T2" fmla="*/ 858 w 1709"/>
              <a:gd name="T3" fmla="*/ 0 h 1386"/>
              <a:gd name="T4" fmla="*/ 0 w 1709"/>
              <a:gd name="T5" fmla="*/ 123 h 1386"/>
              <a:gd name="T6" fmla="*/ 0 w 1709"/>
              <a:gd name="T7" fmla="*/ 1386 h 1386"/>
              <a:gd name="T8" fmla="*/ 1709 w 1709"/>
              <a:gd name="T9" fmla="*/ 1386 h 1386"/>
              <a:gd name="T10" fmla="*/ 1709 w 1709"/>
              <a:gd name="T11" fmla="*/ 141 h 1386"/>
            </a:gdLst>
            <a:ahLst/>
            <a:cxnLst>
              <a:cxn ang="0">
                <a:pos x="T0" y="T1"/>
              </a:cxn>
              <a:cxn ang="0">
                <a:pos x="T2" y="T3"/>
              </a:cxn>
              <a:cxn ang="0">
                <a:pos x="T4" y="T5"/>
              </a:cxn>
              <a:cxn ang="0">
                <a:pos x="T6" y="T7"/>
              </a:cxn>
              <a:cxn ang="0">
                <a:pos x="T8" y="T9"/>
              </a:cxn>
              <a:cxn ang="0">
                <a:pos x="T10" y="T11"/>
              </a:cxn>
            </a:cxnLst>
            <a:rect l="0" t="0" r="r" b="b"/>
            <a:pathLst>
              <a:path w="1709" h="1386">
                <a:moveTo>
                  <a:pt x="1709" y="141"/>
                </a:moveTo>
                <a:lnTo>
                  <a:pt x="858" y="0"/>
                </a:lnTo>
                <a:lnTo>
                  <a:pt x="0" y="123"/>
                </a:lnTo>
                <a:lnTo>
                  <a:pt x="0" y="1386"/>
                </a:lnTo>
                <a:lnTo>
                  <a:pt x="1709" y="1386"/>
                </a:lnTo>
                <a:lnTo>
                  <a:pt x="1709" y="141"/>
                </a:lnTo>
                <a:close/>
              </a:path>
            </a:pathLst>
          </a:custGeom>
          <a:solidFill>
            <a:srgbClr val="A0C4AA"/>
          </a:solidFill>
          <a:ln w="9525">
            <a:solidFill>
              <a:srgbClr val="A0C4AA"/>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6" name="Rectangle 29">
            <a:extLst>
              <a:ext uri="{FF2B5EF4-FFF2-40B4-BE49-F238E27FC236}">
                <a16:creationId xmlns:a16="http://schemas.microsoft.com/office/drawing/2014/main" id="{10B0BCB2-A5F9-5BC7-3BD4-8C25ACF462D8}"/>
              </a:ext>
            </a:extLst>
          </p:cNvPr>
          <p:cNvSpPr/>
          <p:nvPr/>
        </p:nvSpPr>
        <p:spPr>
          <a:xfrm>
            <a:off x="4195976" y="1201884"/>
            <a:ext cx="872334" cy="468503"/>
          </a:xfrm>
          <a:custGeom>
            <a:avLst/>
            <a:gdLst>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3111510 h 3111510"/>
              <a:gd name="connsiteX4" fmla="*/ 0 w 1996047"/>
              <a:gd name="connsiteY4" fmla="*/ 0 h 3111510"/>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0 h 3111510"/>
              <a:gd name="connsiteX0" fmla="*/ 0 w 2004660"/>
              <a:gd name="connsiteY0" fmla="*/ 0 h 3111510"/>
              <a:gd name="connsiteX1" fmla="*/ 2004660 w 2004660"/>
              <a:gd name="connsiteY1" fmla="*/ 547361 h 3111510"/>
              <a:gd name="connsiteX2" fmla="*/ 1996047 w 2004660"/>
              <a:gd name="connsiteY2" fmla="*/ 3111510 h 3111510"/>
              <a:gd name="connsiteX3" fmla="*/ 0 w 2004660"/>
              <a:gd name="connsiteY3" fmla="*/ 0 h 3111510"/>
              <a:gd name="connsiteX0" fmla="*/ 0 w 1996047"/>
              <a:gd name="connsiteY0" fmla="*/ 0 h 3111510"/>
              <a:gd name="connsiteX1" fmla="*/ 1996047 w 1996047"/>
              <a:gd name="connsiteY1" fmla="*/ 327227 h 3111510"/>
              <a:gd name="connsiteX2" fmla="*/ 1996047 w 1996047"/>
              <a:gd name="connsiteY2" fmla="*/ 3111510 h 3111510"/>
              <a:gd name="connsiteX3" fmla="*/ 0 w 1996047"/>
              <a:gd name="connsiteY3" fmla="*/ 0 h 3111510"/>
              <a:gd name="connsiteX0" fmla="*/ 0 w 959532"/>
              <a:gd name="connsiteY0" fmla="*/ 250775 h 2784283"/>
              <a:gd name="connsiteX1" fmla="*/ 959532 w 959532"/>
              <a:gd name="connsiteY1" fmla="*/ 0 h 2784283"/>
              <a:gd name="connsiteX2" fmla="*/ 959532 w 959532"/>
              <a:gd name="connsiteY2" fmla="*/ 2784283 h 2784283"/>
              <a:gd name="connsiteX3" fmla="*/ 0 w 959532"/>
              <a:gd name="connsiteY3" fmla="*/ 250775 h 2784283"/>
              <a:gd name="connsiteX0" fmla="*/ 0 w 959532"/>
              <a:gd name="connsiteY0" fmla="*/ 0 h 2533508"/>
              <a:gd name="connsiteX1" fmla="*/ 947045 w 959532"/>
              <a:gd name="connsiteY1" fmla="*/ 137436 h 2533508"/>
              <a:gd name="connsiteX2" fmla="*/ 959532 w 959532"/>
              <a:gd name="connsiteY2" fmla="*/ 2533508 h 2533508"/>
              <a:gd name="connsiteX3" fmla="*/ 0 w 959532"/>
              <a:gd name="connsiteY3" fmla="*/ 0 h 2533508"/>
            </a:gdLst>
            <a:ahLst/>
            <a:cxnLst>
              <a:cxn ang="0">
                <a:pos x="connsiteX0" y="connsiteY0"/>
              </a:cxn>
              <a:cxn ang="0">
                <a:pos x="connsiteX1" y="connsiteY1"/>
              </a:cxn>
              <a:cxn ang="0">
                <a:pos x="connsiteX2" y="connsiteY2"/>
              </a:cxn>
              <a:cxn ang="0">
                <a:pos x="connsiteX3" y="connsiteY3"/>
              </a:cxn>
            </a:cxnLst>
            <a:rect l="l" t="t" r="r" b="b"/>
            <a:pathLst>
              <a:path w="959532" h="2533508">
                <a:moveTo>
                  <a:pt x="0" y="0"/>
                </a:moveTo>
                <a:lnTo>
                  <a:pt x="947045" y="137436"/>
                </a:lnTo>
                <a:cubicBezTo>
                  <a:pt x="951207" y="936127"/>
                  <a:pt x="955370" y="1734817"/>
                  <a:pt x="959532" y="2533508"/>
                </a:cubicBezTo>
                <a:lnTo>
                  <a:pt x="0" y="0"/>
                </a:lnTo>
                <a:close/>
              </a:path>
            </a:pathLst>
          </a:cu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8" name="Freeform 5">
            <a:extLst>
              <a:ext uri="{FF2B5EF4-FFF2-40B4-BE49-F238E27FC236}">
                <a16:creationId xmlns:a16="http://schemas.microsoft.com/office/drawing/2014/main" id="{962E5FC3-B904-C55A-1DAD-060E389F17D9}"/>
              </a:ext>
            </a:extLst>
          </p:cNvPr>
          <p:cNvSpPr>
            <a:spLocks/>
          </p:cNvSpPr>
          <p:nvPr/>
        </p:nvSpPr>
        <p:spPr bwMode="auto">
          <a:xfrm>
            <a:off x="5056561" y="1094907"/>
            <a:ext cx="3662530" cy="575482"/>
          </a:xfrm>
          <a:custGeom>
            <a:avLst/>
            <a:gdLst>
              <a:gd name="T0" fmla="*/ 898 w 1776"/>
              <a:gd name="T1" fmla="*/ 0 h 1618"/>
              <a:gd name="T2" fmla="*/ 0 w 1776"/>
              <a:gd name="T3" fmla="*/ 174 h 1618"/>
              <a:gd name="T4" fmla="*/ 0 w 1776"/>
              <a:gd name="T5" fmla="*/ 373 h 1618"/>
              <a:gd name="T6" fmla="*/ 0 w 1776"/>
              <a:gd name="T7" fmla="*/ 1618 h 1618"/>
              <a:gd name="T8" fmla="*/ 1776 w 1776"/>
              <a:gd name="T9" fmla="*/ 1618 h 1618"/>
              <a:gd name="T10" fmla="*/ 1776 w 1776"/>
              <a:gd name="T11" fmla="*/ 168 h 1618"/>
              <a:gd name="T12" fmla="*/ 898 w 1776"/>
              <a:gd name="T13" fmla="*/ 0 h 1618"/>
            </a:gdLst>
            <a:ahLst/>
            <a:cxnLst>
              <a:cxn ang="0">
                <a:pos x="T0" y="T1"/>
              </a:cxn>
              <a:cxn ang="0">
                <a:pos x="T2" y="T3"/>
              </a:cxn>
              <a:cxn ang="0">
                <a:pos x="T4" y="T5"/>
              </a:cxn>
              <a:cxn ang="0">
                <a:pos x="T6" y="T7"/>
              </a:cxn>
              <a:cxn ang="0">
                <a:pos x="T8" y="T9"/>
              </a:cxn>
              <a:cxn ang="0">
                <a:pos x="T10" y="T11"/>
              </a:cxn>
              <a:cxn ang="0">
                <a:pos x="T12" y="T13"/>
              </a:cxn>
            </a:cxnLst>
            <a:rect l="0" t="0" r="r" b="b"/>
            <a:pathLst>
              <a:path w="1776" h="1618">
                <a:moveTo>
                  <a:pt x="898" y="0"/>
                </a:moveTo>
                <a:lnTo>
                  <a:pt x="0" y="174"/>
                </a:lnTo>
                <a:lnTo>
                  <a:pt x="0" y="373"/>
                </a:lnTo>
                <a:lnTo>
                  <a:pt x="0" y="1618"/>
                </a:lnTo>
                <a:lnTo>
                  <a:pt x="1776" y="1618"/>
                </a:lnTo>
                <a:lnTo>
                  <a:pt x="1776" y="168"/>
                </a:lnTo>
                <a:lnTo>
                  <a:pt x="898" y="0"/>
                </a:lnTo>
                <a:close/>
              </a:path>
            </a:pathLst>
          </a:custGeom>
          <a:solidFill>
            <a:srgbClr val="5E976D"/>
          </a:solidFill>
          <a:ln w="9525">
            <a:solidFill>
              <a:srgbClr val="5E976D"/>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27" name="Freeform 7">
            <a:extLst>
              <a:ext uri="{FF2B5EF4-FFF2-40B4-BE49-F238E27FC236}">
                <a16:creationId xmlns:a16="http://schemas.microsoft.com/office/drawing/2014/main" id="{04172DF3-E989-E770-7952-427DE390023C}"/>
              </a:ext>
            </a:extLst>
          </p:cNvPr>
          <p:cNvSpPr>
            <a:spLocks/>
          </p:cNvSpPr>
          <p:nvPr/>
        </p:nvSpPr>
        <p:spPr bwMode="auto">
          <a:xfrm>
            <a:off x="8719091" y="1024128"/>
            <a:ext cx="3474868" cy="646262"/>
          </a:xfrm>
          <a:custGeom>
            <a:avLst/>
            <a:gdLst>
              <a:gd name="T0" fmla="*/ 849 w 1685"/>
              <a:gd name="T1" fmla="*/ 0 h 1817"/>
              <a:gd name="T2" fmla="*/ 0 w 1685"/>
              <a:gd name="T3" fmla="*/ 135 h 1817"/>
              <a:gd name="T4" fmla="*/ 0 w 1685"/>
              <a:gd name="T5" fmla="*/ 367 h 1817"/>
              <a:gd name="T6" fmla="*/ 0 w 1685"/>
              <a:gd name="T7" fmla="*/ 1817 h 1817"/>
              <a:gd name="T8" fmla="*/ 1685 w 1685"/>
              <a:gd name="T9" fmla="*/ 1817 h 1817"/>
              <a:gd name="T10" fmla="*/ 1685 w 1685"/>
              <a:gd name="T11" fmla="*/ 132 h 1817"/>
              <a:gd name="T12" fmla="*/ 849 w 1685"/>
              <a:gd name="T13" fmla="*/ 0 h 1817"/>
            </a:gdLst>
            <a:ahLst/>
            <a:cxnLst>
              <a:cxn ang="0">
                <a:pos x="T0" y="T1"/>
              </a:cxn>
              <a:cxn ang="0">
                <a:pos x="T2" y="T3"/>
              </a:cxn>
              <a:cxn ang="0">
                <a:pos x="T4" y="T5"/>
              </a:cxn>
              <a:cxn ang="0">
                <a:pos x="T6" y="T7"/>
              </a:cxn>
              <a:cxn ang="0">
                <a:pos x="T8" y="T9"/>
              </a:cxn>
              <a:cxn ang="0">
                <a:pos x="T10" y="T11"/>
              </a:cxn>
              <a:cxn ang="0">
                <a:pos x="T12" y="T13"/>
              </a:cxn>
            </a:cxnLst>
            <a:rect l="0" t="0" r="r" b="b"/>
            <a:pathLst>
              <a:path w="1685" h="1817">
                <a:moveTo>
                  <a:pt x="849" y="0"/>
                </a:moveTo>
                <a:lnTo>
                  <a:pt x="0" y="135"/>
                </a:lnTo>
                <a:lnTo>
                  <a:pt x="0" y="367"/>
                </a:lnTo>
                <a:lnTo>
                  <a:pt x="0" y="1817"/>
                </a:lnTo>
                <a:lnTo>
                  <a:pt x="1685" y="1817"/>
                </a:lnTo>
                <a:lnTo>
                  <a:pt x="1685" y="132"/>
                </a:lnTo>
                <a:lnTo>
                  <a:pt x="849" y="0"/>
                </a:lnTo>
                <a:close/>
              </a:path>
            </a:pathLst>
          </a:custGeom>
          <a:solidFill>
            <a:srgbClr val="4C7A59"/>
          </a:solidFill>
          <a:ln w="9525">
            <a:solidFill>
              <a:srgbClr val="4C7A59"/>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28" name="Freeform 8">
            <a:extLst>
              <a:ext uri="{FF2B5EF4-FFF2-40B4-BE49-F238E27FC236}">
                <a16:creationId xmlns:a16="http://schemas.microsoft.com/office/drawing/2014/main" id="{6D36C274-7972-368C-B936-E69BC1BB8BB3}"/>
              </a:ext>
            </a:extLst>
          </p:cNvPr>
          <p:cNvSpPr>
            <a:spLocks/>
          </p:cNvSpPr>
          <p:nvPr/>
        </p:nvSpPr>
        <p:spPr bwMode="auto">
          <a:xfrm>
            <a:off x="8719091" y="1670390"/>
            <a:ext cx="4802947" cy="224021"/>
          </a:xfrm>
          <a:custGeom>
            <a:avLst/>
            <a:gdLst>
              <a:gd name="T0" fmla="*/ 257 w 2329"/>
              <a:gd name="T1" fmla="*/ 199 h 199"/>
              <a:gd name="T2" fmla="*/ 2329 w 2329"/>
              <a:gd name="T3" fmla="*/ 199 h 199"/>
              <a:gd name="T4" fmla="*/ 1685 w 2329"/>
              <a:gd name="T5" fmla="*/ 0 h 199"/>
              <a:gd name="T6" fmla="*/ 0 w 2329"/>
              <a:gd name="T7" fmla="*/ 0 h 199"/>
              <a:gd name="T8" fmla="*/ 257 w 2329"/>
              <a:gd name="T9" fmla="*/ 199 h 199"/>
            </a:gdLst>
            <a:ahLst/>
            <a:cxnLst>
              <a:cxn ang="0">
                <a:pos x="T0" y="T1"/>
              </a:cxn>
              <a:cxn ang="0">
                <a:pos x="T2" y="T3"/>
              </a:cxn>
              <a:cxn ang="0">
                <a:pos x="T4" y="T5"/>
              </a:cxn>
              <a:cxn ang="0">
                <a:pos x="T6" y="T7"/>
              </a:cxn>
              <a:cxn ang="0">
                <a:pos x="T8" y="T9"/>
              </a:cxn>
            </a:cxnLst>
            <a:rect l="0" t="0" r="r" b="b"/>
            <a:pathLst>
              <a:path w="2329" h="199">
                <a:moveTo>
                  <a:pt x="257" y="199"/>
                </a:moveTo>
                <a:lnTo>
                  <a:pt x="2329" y="199"/>
                </a:lnTo>
                <a:lnTo>
                  <a:pt x="1685" y="0"/>
                </a:lnTo>
                <a:lnTo>
                  <a:pt x="0" y="0"/>
                </a:lnTo>
                <a:lnTo>
                  <a:pt x="257" y="199"/>
                </a:lnTo>
                <a:close/>
              </a:path>
            </a:pathLst>
          </a:custGeom>
          <a:solidFill>
            <a:srgbClr val="103E1D"/>
          </a:solidFill>
          <a:ln w="9525">
            <a:solidFill>
              <a:srgbClr val="103E1D"/>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1" name="Freeform 9">
            <a:extLst>
              <a:ext uri="{FF2B5EF4-FFF2-40B4-BE49-F238E27FC236}">
                <a16:creationId xmlns:a16="http://schemas.microsoft.com/office/drawing/2014/main" id="{4380754A-6A09-C5FE-4321-642BFE834984}"/>
              </a:ext>
            </a:extLst>
          </p:cNvPr>
          <p:cNvSpPr>
            <a:spLocks/>
          </p:cNvSpPr>
          <p:nvPr/>
        </p:nvSpPr>
        <p:spPr bwMode="auto">
          <a:xfrm>
            <a:off x="4528629" y="1670390"/>
            <a:ext cx="4720457" cy="224021"/>
          </a:xfrm>
          <a:custGeom>
            <a:avLst/>
            <a:gdLst>
              <a:gd name="T0" fmla="*/ 256 w 2289"/>
              <a:gd name="T1" fmla="*/ 0 h 199"/>
              <a:gd name="T2" fmla="*/ 0 w 2289"/>
              <a:gd name="T3" fmla="*/ 199 h 199"/>
              <a:gd name="T4" fmla="*/ 2289 w 2289"/>
              <a:gd name="T5" fmla="*/ 199 h 199"/>
              <a:gd name="T6" fmla="*/ 2032 w 2289"/>
              <a:gd name="T7" fmla="*/ 0 h 199"/>
              <a:gd name="T8" fmla="*/ 256 w 2289"/>
              <a:gd name="T9" fmla="*/ 0 h 199"/>
            </a:gdLst>
            <a:ahLst/>
            <a:cxnLst>
              <a:cxn ang="0">
                <a:pos x="T0" y="T1"/>
              </a:cxn>
              <a:cxn ang="0">
                <a:pos x="T2" y="T3"/>
              </a:cxn>
              <a:cxn ang="0">
                <a:pos x="T4" y="T5"/>
              </a:cxn>
              <a:cxn ang="0">
                <a:pos x="T6" y="T7"/>
              </a:cxn>
              <a:cxn ang="0">
                <a:pos x="T8" y="T9"/>
              </a:cxn>
            </a:cxnLst>
            <a:rect l="0" t="0" r="r" b="b"/>
            <a:pathLst>
              <a:path w="2289" h="199">
                <a:moveTo>
                  <a:pt x="256" y="0"/>
                </a:moveTo>
                <a:lnTo>
                  <a:pt x="0" y="199"/>
                </a:lnTo>
                <a:lnTo>
                  <a:pt x="2289" y="199"/>
                </a:lnTo>
                <a:lnTo>
                  <a:pt x="2032" y="0"/>
                </a:lnTo>
                <a:lnTo>
                  <a:pt x="256" y="0"/>
                </a:lnTo>
                <a:close/>
              </a:path>
            </a:pathLst>
          </a:custGeom>
          <a:solidFill>
            <a:srgbClr val="226531"/>
          </a:solidFill>
          <a:ln w="9525">
            <a:solidFill>
              <a:srgbClr val="226531"/>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2" name="Rectangle 31">
            <a:extLst>
              <a:ext uri="{FF2B5EF4-FFF2-40B4-BE49-F238E27FC236}">
                <a16:creationId xmlns:a16="http://schemas.microsoft.com/office/drawing/2014/main" id="{75384547-9349-6916-A6E1-C2BE77E08AD7}"/>
              </a:ext>
            </a:extLst>
          </p:cNvPr>
          <p:cNvSpPr>
            <a:spLocks noChangeArrowheads="1"/>
          </p:cNvSpPr>
          <p:nvPr/>
        </p:nvSpPr>
        <p:spPr bwMode="auto">
          <a:xfrm>
            <a:off x="9249086" y="1894409"/>
            <a:ext cx="4272952" cy="523465"/>
          </a:xfrm>
          <a:prstGeom prst="rect">
            <a:avLst/>
          </a:prstGeom>
          <a:solidFill>
            <a:srgbClr val="4C7A59"/>
          </a:solidFill>
          <a:ln w="9525">
            <a:solidFill>
              <a:srgbClr val="4C7A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 in Federal Funding</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4" name="Rectangle 33">
            <a:extLst>
              <a:ext uri="{FF2B5EF4-FFF2-40B4-BE49-F238E27FC236}">
                <a16:creationId xmlns:a16="http://schemas.microsoft.com/office/drawing/2014/main" id="{B25E93A4-6260-716D-9DC0-C8EE9265A921}"/>
              </a:ext>
            </a:extLst>
          </p:cNvPr>
          <p:cNvSpPr>
            <a:spLocks noChangeArrowheads="1"/>
          </p:cNvSpPr>
          <p:nvPr/>
        </p:nvSpPr>
        <p:spPr bwMode="auto">
          <a:xfrm>
            <a:off x="293431" y="1894409"/>
            <a:ext cx="4229646" cy="523465"/>
          </a:xfrm>
          <a:prstGeom prst="rect">
            <a:avLst/>
          </a:prstGeom>
          <a:solidFill>
            <a:srgbClr val="A0C4AA"/>
          </a:solidFill>
          <a:ln w="9525">
            <a:solidFill>
              <a:srgbClr val="A0C4A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Road &amp; Bridge Network</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5" name="Freeform 12">
            <a:extLst>
              <a:ext uri="{FF2B5EF4-FFF2-40B4-BE49-F238E27FC236}">
                <a16:creationId xmlns:a16="http://schemas.microsoft.com/office/drawing/2014/main" id="{E0FEF46E-C5BF-A576-2CFC-08A8928C44B3}"/>
              </a:ext>
            </a:extLst>
          </p:cNvPr>
          <p:cNvSpPr>
            <a:spLocks/>
          </p:cNvSpPr>
          <p:nvPr/>
        </p:nvSpPr>
        <p:spPr bwMode="auto">
          <a:xfrm>
            <a:off x="298984" y="1670390"/>
            <a:ext cx="4757578" cy="224021"/>
          </a:xfrm>
          <a:custGeom>
            <a:avLst/>
            <a:gdLst>
              <a:gd name="T0" fmla="*/ 2307 w 2307"/>
              <a:gd name="T1" fmla="*/ 0 h 199"/>
              <a:gd name="T2" fmla="*/ 598 w 2307"/>
              <a:gd name="T3" fmla="*/ 0 h 199"/>
              <a:gd name="T4" fmla="*/ 0 w 2307"/>
              <a:gd name="T5" fmla="*/ 199 h 199"/>
              <a:gd name="T6" fmla="*/ 2051 w 2307"/>
              <a:gd name="T7" fmla="*/ 199 h 199"/>
              <a:gd name="T8" fmla="*/ 2307 w 2307"/>
              <a:gd name="T9" fmla="*/ 0 h 199"/>
            </a:gdLst>
            <a:ahLst/>
            <a:cxnLst>
              <a:cxn ang="0">
                <a:pos x="T0" y="T1"/>
              </a:cxn>
              <a:cxn ang="0">
                <a:pos x="T2" y="T3"/>
              </a:cxn>
              <a:cxn ang="0">
                <a:pos x="T4" y="T5"/>
              </a:cxn>
              <a:cxn ang="0">
                <a:pos x="T6" y="T7"/>
              </a:cxn>
              <a:cxn ang="0">
                <a:pos x="T8" y="T9"/>
              </a:cxn>
            </a:cxnLst>
            <a:rect l="0" t="0" r="r" b="b"/>
            <a:pathLst>
              <a:path w="2307" h="199">
                <a:moveTo>
                  <a:pt x="2307" y="0"/>
                </a:moveTo>
                <a:lnTo>
                  <a:pt x="598" y="0"/>
                </a:lnTo>
                <a:lnTo>
                  <a:pt x="0" y="199"/>
                </a:lnTo>
                <a:lnTo>
                  <a:pt x="2051" y="199"/>
                </a:lnTo>
                <a:lnTo>
                  <a:pt x="2307" y="0"/>
                </a:lnTo>
                <a:close/>
              </a:path>
            </a:pathLst>
          </a:custGeom>
          <a:solidFill>
            <a:srgbClr val="64886E"/>
          </a:solidFill>
          <a:ln w="9525">
            <a:solidFill>
              <a:srgbClr val="64886E"/>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6" name="Rectangle 35">
            <a:extLst>
              <a:ext uri="{FF2B5EF4-FFF2-40B4-BE49-F238E27FC236}">
                <a16:creationId xmlns:a16="http://schemas.microsoft.com/office/drawing/2014/main" id="{039FB21C-9798-D851-FC40-FF87FB031288}"/>
              </a:ext>
            </a:extLst>
          </p:cNvPr>
          <p:cNvSpPr>
            <a:spLocks noChangeArrowheads="1"/>
          </p:cNvSpPr>
          <p:nvPr/>
        </p:nvSpPr>
        <p:spPr bwMode="auto">
          <a:xfrm>
            <a:off x="4529363" y="1894409"/>
            <a:ext cx="4720457" cy="523465"/>
          </a:xfrm>
          <a:prstGeom prst="rect">
            <a:avLst/>
          </a:prstGeom>
          <a:solidFill>
            <a:srgbClr val="5E976D"/>
          </a:solidFill>
          <a:ln w="9525">
            <a:solidFill>
              <a:srgbClr val="5E976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Illinois State Funding</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7" name="Rectangle 36">
            <a:extLst>
              <a:ext uri="{FF2B5EF4-FFF2-40B4-BE49-F238E27FC236}">
                <a16:creationId xmlns:a16="http://schemas.microsoft.com/office/drawing/2014/main" id="{84A98065-22F2-2A4A-B212-A6514DB0CD77}"/>
              </a:ext>
            </a:extLst>
          </p:cNvPr>
          <p:cNvSpPr/>
          <p:nvPr/>
        </p:nvSpPr>
        <p:spPr>
          <a:xfrm>
            <a:off x="298984" y="2379302"/>
            <a:ext cx="13231367" cy="85058"/>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42" name="Rectangle 29">
            <a:extLst>
              <a:ext uri="{FF2B5EF4-FFF2-40B4-BE49-F238E27FC236}">
                <a16:creationId xmlns:a16="http://schemas.microsoft.com/office/drawing/2014/main" id="{9E10D6A8-3966-FA9D-B730-F6B271FB4C10}"/>
              </a:ext>
            </a:extLst>
          </p:cNvPr>
          <p:cNvSpPr/>
          <p:nvPr/>
        </p:nvSpPr>
        <p:spPr>
          <a:xfrm>
            <a:off x="7663156" y="1121780"/>
            <a:ext cx="1055934" cy="548608"/>
          </a:xfrm>
          <a:custGeom>
            <a:avLst/>
            <a:gdLst>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3111510 h 3111510"/>
              <a:gd name="connsiteX4" fmla="*/ 0 w 1996047"/>
              <a:gd name="connsiteY4" fmla="*/ 0 h 3111510"/>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0 h 3111510"/>
              <a:gd name="connsiteX0" fmla="*/ 0 w 2004660"/>
              <a:gd name="connsiteY0" fmla="*/ 0 h 3111510"/>
              <a:gd name="connsiteX1" fmla="*/ 2004660 w 2004660"/>
              <a:gd name="connsiteY1" fmla="*/ 547361 h 3111510"/>
              <a:gd name="connsiteX2" fmla="*/ 1996047 w 2004660"/>
              <a:gd name="connsiteY2" fmla="*/ 3111510 h 3111510"/>
              <a:gd name="connsiteX3" fmla="*/ 0 w 2004660"/>
              <a:gd name="connsiteY3" fmla="*/ 0 h 3111510"/>
              <a:gd name="connsiteX0" fmla="*/ 0 w 1996047"/>
              <a:gd name="connsiteY0" fmla="*/ 0 h 3111510"/>
              <a:gd name="connsiteX1" fmla="*/ 1996047 w 1996047"/>
              <a:gd name="connsiteY1" fmla="*/ 327227 h 3111510"/>
              <a:gd name="connsiteX2" fmla="*/ 1996047 w 1996047"/>
              <a:gd name="connsiteY2" fmla="*/ 3111510 h 3111510"/>
              <a:gd name="connsiteX3" fmla="*/ 0 w 1996047"/>
              <a:gd name="connsiteY3" fmla="*/ 0 h 3111510"/>
              <a:gd name="connsiteX0" fmla="*/ 0 w 1968004"/>
              <a:gd name="connsiteY0" fmla="*/ 0 h 2966689"/>
              <a:gd name="connsiteX1" fmla="*/ 1968004 w 1968004"/>
              <a:gd name="connsiteY1" fmla="*/ 182406 h 2966689"/>
              <a:gd name="connsiteX2" fmla="*/ 1968004 w 1968004"/>
              <a:gd name="connsiteY2" fmla="*/ 2966689 h 2966689"/>
              <a:gd name="connsiteX3" fmla="*/ 0 w 1968004"/>
              <a:gd name="connsiteY3" fmla="*/ 0 h 2966689"/>
            </a:gdLst>
            <a:ahLst/>
            <a:cxnLst>
              <a:cxn ang="0">
                <a:pos x="connsiteX0" y="connsiteY0"/>
              </a:cxn>
              <a:cxn ang="0">
                <a:pos x="connsiteX1" y="connsiteY1"/>
              </a:cxn>
              <a:cxn ang="0">
                <a:pos x="connsiteX2" y="connsiteY2"/>
              </a:cxn>
              <a:cxn ang="0">
                <a:pos x="connsiteX3" y="connsiteY3"/>
              </a:cxn>
            </a:cxnLst>
            <a:rect l="l" t="t" r="r" b="b"/>
            <a:pathLst>
              <a:path w="1968004" h="2966689">
                <a:moveTo>
                  <a:pt x="0" y="0"/>
                </a:moveTo>
                <a:lnTo>
                  <a:pt x="1968004" y="182406"/>
                </a:lnTo>
                <a:lnTo>
                  <a:pt x="1968004" y="2966689"/>
                </a:lnTo>
                <a:lnTo>
                  <a:pt x="0" y="0"/>
                </a:lnTo>
                <a:close/>
              </a:path>
            </a:pathLst>
          </a:cu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52" name="Rectangle 51">
            <a:extLst>
              <a:ext uri="{FF2B5EF4-FFF2-40B4-BE49-F238E27FC236}">
                <a16:creationId xmlns:a16="http://schemas.microsoft.com/office/drawing/2014/main" id="{1B549326-6B5A-5527-CB75-59E8CBAE8A74}"/>
              </a:ext>
            </a:extLst>
          </p:cNvPr>
          <p:cNvSpPr/>
          <p:nvPr/>
        </p:nvSpPr>
        <p:spPr>
          <a:xfrm>
            <a:off x="226236" y="5971545"/>
            <a:ext cx="4364037" cy="143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Illinois has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the most roadway </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based on miles</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in the East North Central Division</a:t>
            </a: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As of 2023 Illinois had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~2.5k bridges that are </a:t>
            </a:r>
            <a:r>
              <a:rPr kumimoji="0" lang="en-US" sz="14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structurally deficient</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0241F15D-6106-369B-1DAF-E99E0248389D}"/>
              </a:ext>
            </a:extLst>
          </p:cNvPr>
          <p:cNvSpPr/>
          <p:nvPr/>
        </p:nvSpPr>
        <p:spPr>
          <a:xfrm>
            <a:off x="9249086" y="5971545"/>
            <a:ext cx="4281266" cy="1121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IIJA provides Illinois with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~$9.8</a:t>
            </a:r>
            <a:r>
              <a:rPr lang="en-US" sz="1400" b="1" dirty="0">
                <a:solidFill>
                  <a:srgbClr val="474747"/>
                </a:solidFill>
                <a:latin typeface="Arial" panose="020B0604020202020204" pitchFamily="34" charset="0"/>
                <a:cs typeface="Arial" panose="020B0604020202020204" pitchFamily="34" charset="0"/>
              </a:rPr>
              <a:t>B</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On average, IIJA funding is 26% greater than 2021 FAST Act funding</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27432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ACFE870-6C1F-4314-BB33-65AA4351FA08}"/>
              </a:ext>
            </a:extLst>
          </p:cNvPr>
          <p:cNvSpPr/>
          <p:nvPr/>
        </p:nvSpPr>
        <p:spPr>
          <a:xfrm>
            <a:off x="9334100" y="2576280"/>
            <a:ext cx="4139451" cy="159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Illinois Federal Funding</a:t>
            </a:r>
            <a:r>
              <a:rPr kumimoji="0" lang="en-US" sz="1400" b="1" i="0" u="none" strike="noStrike" kern="1200" cap="none" spc="0" normalizeH="0" baseline="30000" noProof="0" dirty="0">
                <a:ln>
                  <a:noFill/>
                </a:ln>
                <a:solidFill>
                  <a:srgbClr val="474747"/>
                </a:solidFill>
                <a:effectLst/>
                <a:uLnTx/>
                <a:uFillTx/>
                <a:latin typeface="Arial" panose="020B0604020202020204" pitchFamily="34" charset="0"/>
                <a:ea typeface="+mn-ea"/>
                <a:cs typeface="Arial" panose="020B0604020202020204" pitchFamily="34" charset="0"/>
              </a:rPr>
              <a:t>(1)</a:t>
            </a:r>
          </a:p>
        </p:txBody>
      </p:sp>
      <p:grpSp>
        <p:nvGrpSpPr>
          <p:cNvPr id="6" name="Group 5">
            <a:extLst>
              <a:ext uri="{FF2B5EF4-FFF2-40B4-BE49-F238E27FC236}">
                <a16:creationId xmlns:a16="http://schemas.microsoft.com/office/drawing/2014/main" id="{C45F1561-6C4F-0556-27BE-D5B31DC62DA9}"/>
              </a:ext>
            </a:extLst>
          </p:cNvPr>
          <p:cNvGrpSpPr/>
          <p:nvPr/>
        </p:nvGrpSpPr>
        <p:grpSpPr>
          <a:xfrm>
            <a:off x="10533716" y="5689206"/>
            <a:ext cx="908946" cy="173425"/>
            <a:chOff x="10533716" y="5689206"/>
            <a:chExt cx="908946" cy="173425"/>
          </a:xfrm>
        </p:grpSpPr>
        <p:sp>
          <p:nvSpPr>
            <p:cNvPr id="15" name="Rectangle 14">
              <a:extLst>
                <a:ext uri="{FF2B5EF4-FFF2-40B4-BE49-F238E27FC236}">
                  <a16:creationId xmlns:a16="http://schemas.microsoft.com/office/drawing/2014/main" id="{0325158D-16BB-E9B2-D034-F2A34E626334}"/>
                </a:ext>
              </a:extLst>
            </p:cNvPr>
            <p:cNvSpPr/>
            <p:nvPr/>
          </p:nvSpPr>
          <p:spPr>
            <a:xfrm>
              <a:off x="10533716" y="5689206"/>
              <a:ext cx="174873" cy="173425"/>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7" name="Rectangle 16">
              <a:extLst>
                <a:ext uri="{FF2B5EF4-FFF2-40B4-BE49-F238E27FC236}">
                  <a16:creationId xmlns:a16="http://schemas.microsoft.com/office/drawing/2014/main" id="{60F3108F-4BDD-6AB5-9159-0F5B9937836D}"/>
                </a:ext>
              </a:extLst>
            </p:cNvPr>
            <p:cNvSpPr/>
            <p:nvPr/>
          </p:nvSpPr>
          <p:spPr>
            <a:xfrm>
              <a:off x="10785976" y="5689206"/>
              <a:ext cx="656686"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FAST Act</a:t>
              </a:r>
            </a:p>
          </p:txBody>
        </p:sp>
      </p:grpSp>
      <p:sp>
        <p:nvSpPr>
          <p:cNvPr id="12" name="Rectangle 11">
            <a:extLst>
              <a:ext uri="{FF2B5EF4-FFF2-40B4-BE49-F238E27FC236}">
                <a16:creationId xmlns:a16="http://schemas.microsoft.com/office/drawing/2014/main" id="{25544D4F-ED90-3931-6C39-7F7C823E93A3}"/>
              </a:ext>
            </a:extLst>
          </p:cNvPr>
          <p:cNvSpPr/>
          <p:nvPr/>
        </p:nvSpPr>
        <p:spPr>
          <a:xfrm>
            <a:off x="11681765" y="5689206"/>
            <a:ext cx="174873" cy="173425"/>
          </a:xfrm>
          <a:prstGeom prst="rect">
            <a:avLst/>
          </a:prstGeom>
          <a:solidFill>
            <a:srgbClr val="4C7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3" name="Rectangle 12">
            <a:extLst>
              <a:ext uri="{FF2B5EF4-FFF2-40B4-BE49-F238E27FC236}">
                <a16:creationId xmlns:a16="http://schemas.microsoft.com/office/drawing/2014/main" id="{13968EE7-4686-8766-113A-9CC48FA3A2E4}"/>
              </a:ext>
            </a:extLst>
          </p:cNvPr>
          <p:cNvSpPr/>
          <p:nvPr/>
        </p:nvSpPr>
        <p:spPr>
          <a:xfrm>
            <a:off x="11953075" y="5689206"/>
            <a:ext cx="320860"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IIJA</a:t>
            </a:r>
          </a:p>
        </p:txBody>
      </p:sp>
      <p:cxnSp>
        <p:nvCxnSpPr>
          <p:cNvPr id="20" name="Straight Arrow Connector 19">
            <a:extLst>
              <a:ext uri="{FF2B5EF4-FFF2-40B4-BE49-F238E27FC236}">
                <a16:creationId xmlns:a16="http://schemas.microsoft.com/office/drawing/2014/main" id="{D6930231-0338-B576-5738-F7D9BB8D5461}"/>
              </a:ext>
            </a:extLst>
          </p:cNvPr>
          <p:cNvCxnSpPr>
            <a:cxnSpLocks/>
          </p:cNvCxnSpPr>
          <p:nvPr/>
        </p:nvCxnSpPr>
        <p:spPr>
          <a:xfrm>
            <a:off x="10047862" y="3811369"/>
            <a:ext cx="0" cy="1544478"/>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0E3F83-D093-5513-B2AB-6BD8076FD7A3}"/>
              </a:ext>
            </a:extLst>
          </p:cNvPr>
          <p:cNvCxnSpPr>
            <a:cxnSpLocks/>
          </p:cNvCxnSpPr>
          <p:nvPr/>
        </p:nvCxnSpPr>
        <p:spPr>
          <a:xfrm>
            <a:off x="11373601" y="3811369"/>
            <a:ext cx="0" cy="1544478"/>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EF18FF4-D118-AB77-F0C4-B85BB8010417}"/>
              </a:ext>
            </a:extLst>
          </p:cNvPr>
          <p:cNvSpPr/>
          <p:nvPr/>
        </p:nvSpPr>
        <p:spPr>
          <a:xfrm>
            <a:off x="338529" y="2500601"/>
            <a:ext cx="4139451" cy="310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Miles of Road by State:</a:t>
            </a:r>
            <a:r>
              <a:rPr lang="en-US" sz="1400" b="1" dirty="0">
                <a:solidFill>
                  <a:srgbClr val="474747"/>
                </a:solidFill>
                <a:latin typeface="Arial" panose="020B0604020202020204" pitchFamily="34" charset="0"/>
                <a:cs typeface="Arial" panose="020B0604020202020204" pitchFamily="34" charset="0"/>
              </a:rPr>
              <a:t> </a:t>
            </a:r>
          </a:p>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b="1" dirty="0">
                <a:solidFill>
                  <a:srgbClr val="474747"/>
                </a:solidFill>
                <a:latin typeface="Arial" panose="020B0604020202020204" pitchFamily="34" charset="0"/>
                <a:cs typeface="Arial" panose="020B0604020202020204" pitchFamily="34" charset="0"/>
              </a:rPr>
              <a:t>East North Central Division</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F9385C35-7609-E8AA-900D-DB46FE3F8A5D}"/>
              </a:ext>
            </a:extLst>
          </p:cNvPr>
          <p:cNvSpPr txBox="1">
            <a:spLocks/>
          </p:cNvSpPr>
          <p:nvPr/>
        </p:nvSpPr>
        <p:spPr>
          <a:xfrm>
            <a:off x="164592" y="7488938"/>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(1) Figures only show Federal-Aid Highway Program apportionments</a:t>
            </a:r>
          </a:p>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A</a:t>
            </a:r>
            <a:r>
              <a:rPr kumimoji="0" lang="en-US" sz="1000" b="0" i="1" u="none" strike="noStrike" kern="1200" cap="none" spc="0" normalizeH="0" baseline="0" noProof="0" dirty="0">
                <a:ln>
                  <a:noFill/>
                </a:ln>
                <a:solidFill>
                  <a:srgbClr val="A6A6A6"/>
                </a:solidFill>
                <a:effectLst/>
                <a:uLnTx/>
                <a:uFillTx/>
                <a:latin typeface="Arial"/>
                <a:ea typeface="+mn-ea"/>
                <a:cs typeface="+mn-cs"/>
              </a:rPr>
              <a:t>R</a:t>
            </a: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TBA, </a:t>
            </a:r>
            <a:r>
              <a:rPr kumimoji="0" lang="en-US" sz="1000" b="0" i="1" u="none" strike="noStrike" kern="1200" cap="none" spc="0" normalizeH="0" baseline="0" noProof="0" dirty="0">
                <a:ln>
                  <a:noFill/>
                </a:ln>
                <a:solidFill>
                  <a:srgbClr val="A6A6A6"/>
                </a:solidFill>
                <a:effectLst/>
                <a:uLnTx/>
                <a:uFillTx/>
                <a:latin typeface="Arial"/>
                <a:ea typeface="+mn-ea"/>
                <a:cs typeface="+mn-cs"/>
              </a:rPr>
              <a:t>F</a:t>
            </a: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HWA, IDOT</a:t>
            </a:r>
          </a:p>
        </p:txBody>
      </p:sp>
      <p:sp>
        <p:nvSpPr>
          <p:cNvPr id="8" name="Rectangle 7">
            <a:extLst>
              <a:ext uri="{FF2B5EF4-FFF2-40B4-BE49-F238E27FC236}">
                <a16:creationId xmlns:a16="http://schemas.microsoft.com/office/drawing/2014/main" id="{37EE6273-633D-1354-BABF-F166146D4E5F}"/>
              </a:ext>
            </a:extLst>
          </p:cNvPr>
          <p:cNvSpPr/>
          <p:nvPr/>
        </p:nvSpPr>
        <p:spPr>
          <a:xfrm>
            <a:off x="10230801" y="2784934"/>
            <a:ext cx="2923821" cy="29135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~26% increase over FAST Act</a:t>
            </a:r>
          </a:p>
        </p:txBody>
      </p:sp>
      <p:sp>
        <p:nvSpPr>
          <p:cNvPr id="30" name="Right Brace 29">
            <a:extLst>
              <a:ext uri="{FF2B5EF4-FFF2-40B4-BE49-F238E27FC236}">
                <a16:creationId xmlns:a16="http://schemas.microsoft.com/office/drawing/2014/main" id="{549B0591-8A27-0C42-65B0-D9AC89727F62}"/>
              </a:ext>
            </a:extLst>
          </p:cNvPr>
          <p:cNvSpPr/>
          <p:nvPr/>
        </p:nvSpPr>
        <p:spPr>
          <a:xfrm rot="16200000">
            <a:off x="11603142" y="1588232"/>
            <a:ext cx="179138" cy="3143223"/>
          </a:xfrm>
          <a:prstGeom prst="rightBrace">
            <a:avLst/>
          </a:prstGeom>
          <a:noFill/>
          <a:ln w="28575">
            <a:solidFill>
              <a:srgbClr val="F39A1F"/>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aphicFrame>
        <p:nvGraphicFramePr>
          <p:cNvPr id="2" name="Table 2">
            <a:extLst>
              <a:ext uri="{FF2B5EF4-FFF2-40B4-BE49-F238E27FC236}">
                <a16:creationId xmlns:a16="http://schemas.microsoft.com/office/drawing/2014/main" id="{A385D5BB-E69C-F1CD-9F56-56F375ABE895}"/>
              </a:ext>
            </a:extLst>
          </p:cNvPr>
          <p:cNvGraphicFramePr>
            <a:graphicFrameLocks noGrp="1"/>
          </p:cNvGraphicFramePr>
          <p:nvPr>
            <p:extLst>
              <p:ext uri="{D42A27DB-BD31-4B8C-83A1-F6EECF244321}">
                <p14:modId xmlns:p14="http://schemas.microsoft.com/office/powerpoint/2010/main" val="950112164"/>
              </p:ext>
            </p:extLst>
          </p:nvPr>
        </p:nvGraphicFramePr>
        <p:xfrm>
          <a:off x="3256484" y="3035259"/>
          <a:ext cx="1058282" cy="1406964"/>
        </p:xfrm>
        <a:graphic>
          <a:graphicData uri="http://schemas.openxmlformats.org/drawingml/2006/table">
            <a:tbl>
              <a:tblPr firstRow="1" bandRow="1">
                <a:tableStyleId>{5C22544A-7EE6-4342-B048-85BDC9FD1C3A}</a:tableStyleId>
              </a:tblPr>
              <a:tblGrid>
                <a:gridCol w="529141">
                  <a:extLst>
                    <a:ext uri="{9D8B030D-6E8A-4147-A177-3AD203B41FA5}">
                      <a16:colId xmlns:a16="http://schemas.microsoft.com/office/drawing/2014/main" val="3945996088"/>
                    </a:ext>
                  </a:extLst>
                </a:gridCol>
                <a:gridCol w="529141">
                  <a:extLst>
                    <a:ext uri="{9D8B030D-6E8A-4147-A177-3AD203B41FA5}">
                      <a16:colId xmlns:a16="http://schemas.microsoft.com/office/drawing/2014/main" val="1117159304"/>
                    </a:ext>
                  </a:extLst>
                </a:gridCol>
              </a:tblGrid>
              <a:tr h="218230">
                <a:tc>
                  <a:txBody>
                    <a:bodyPr/>
                    <a:lstStyle/>
                    <a:p>
                      <a:pPr algn="ctr"/>
                      <a:r>
                        <a:rPr lang="en-US" sz="1200" dirty="0">
                          <a:latin typeface="Arial" panose="020B0604020202020204" pitchFamily="34" charset="0"/>
                          <a:cs typeface="Arial" panose="020B0604020202020204" pitchFamily="34" charset="0"/>
                        </a:rPr>
                        <a:t>State</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rgbClr val="A0C4AA"/>
                      </a:solidFill>
                      <a:prstDash val="solid"/>
                      <a:round/>
                      <a:headEnd type="none" w="med" len="med"/>
                      <a:tailEnd type="none" w="med" len="med"/>
                    </a:lnR>
                    <a:lnT w="12700" cap="flat" cmpd="sng" algn="ctr">
                      <a:solidFill>
                        <a:srgbClr val="474747"/>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A0C4AA"/>
                    </a:solidFill>
                  </a:tcPr>
                </a:tc>
                <a:tc>
                  <a:txBody>
                    <a:bodyPr/>
                    <a:lstStyle/>
                    <a:p>
                      <a:pPr algn="ctr"/>
                      <a:r>
                        <a:rPr lang="en-US" sz="1200" dirty="0">
                          <a:latin typeface="Arial" panose="020B0604020202020204" pitchFamily="34" charset="0"/>
                          <a:cs typeface="Arial" panose="020B0604020202020204" pitchFamily="34" charset="0"/>
                        </a:rPr>
                        <a:t>Rank</a:t>
                      </a:r>
                    </a:p>
                  </a:txBody>
                  <a:tcPr marL="62455" marR="62455" marT="25807" marB="25807">
                    <a:lnL w="12700" cap="flat" cmpd="sng" algn="ctr">
                      <a:solidFill>
                        <a:srgbClr val="A0C4AA"/>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A0C4AA"/>
                    </a:solidFill>
                  </a:tcPr>
                </a:tc>
                <a:extLst>
                  <a:ext uri="{0D108BD9-81ED-4DB2-BD59-A6C34878D82A}">
                    <a16:rowId xmlns:a16="http://schemas.microsoft.com/office/drawing/2014/main" val="762413403"/>
                  </a:ext>
                </a:extLst>
              </a:tr>
              <a:tr h="218230">
                <a:tc>
                  <a:txBody>
                    <a:bodyPr/>
                    <a:lstStyle/>
                    <a:p>
                      <a:pPr algn="ctr"/>
                      <a:r>
                        <a:rPr lang="en-US" sz="1200" b="1" dirty="0">
                          <a:solidFill>
                            <a:srgbClr val="474747"/>
                          </a:solidFill>
                          <a:latin typeface="Arial" panose="020B0604020202020204" pitchFamily="34" charset="0"/>
                          <a:cs typeface="Arial" panose="020B0604020202020204" pitchFamily="34" charset="0"/>
                        </a:rPr>
                        <a:t>IL</a:t>
                      </a:r>
                    </a:p>
                  </a:txBody>
                  <a:tcPr marL="62455" marR="62455" marT="25807" marB="25807">
                    <a:lnL w="12700" cap="flat" cmpd="sng" algn="ctr">
                      <a:solidFill>
                        <a:srgbClr val="47474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solidFill>
                            <a:srgbClr val="474747"/>
                          </a:solidFill>
                          <a:latin typeface="Arial" panose="020B0604020202020204" pitchFamily="34" charset="0"/>
                          <a:cs typeface="Arial" panose="020B0604020202020204" pitchFamily="34" charset="0"/>
                        </a:rPr>
                        <a:t>1</a:t>
                      </a:r>
                    </a:p>
                  </a:txBody>
                  <a:tcPr marL="62455" marR="62455" marT="25807" marB="25807">
                    <a:lnL w="12700" cmpd="sng">
                      <a:noFill/>
                    </a:lnL>
                    <a:lnR w="12700" cap="flat" cmpd="sng" algn="ctr">
                      <a:solidFill>
                        <a:srgbClr val="474747"/>
                      </a:solidFill>
                      <a:prstDash val="solid"/>
                      <a:round/>
                      <a:headEnd type="none" w="med" len="med"/>
                      <a:tailEnd type="none" w="med" len="med"/>
                    </a:lnR>
                    <a:lnT w="38100" cmpd="sng">
                      <a:noFill/>
                    </a:lnT>
                    <a:noFill/>
                  </a:tcPr>
                </a:tc>
                <a:extLst>
                  <a:ext uri="{0D108BD9-81ED-4DB2-BD59-A6C34878D82A}">
                    <a16:rowId xmlns:a16="http://schemas.microsoft.com/office/drawing/2014/main" val="2924597026"/>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OH</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2</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939896892"/>
                  </a:ext>
                </a:extLst>
              </a:tr>
              <a:tr h="218230">
                <a:tc>
                  <a:txBody>
                    <a:bodyPr/>
                    <a:lstStyle/>
                    <a:p>
                      <a:pPr algn="ctr"/>
                      <a:r>
                        <a:rPr lang="en-US" sz="1200" dirty="0">
                          <a:solidFill>
                            <a:srgbClr val="474747"/>
                          </a:solidFill>
                          <a:latin typeface="Arial" panose="020B0604020202020204" pitchFamily="34" charset="0"/>
                          <a:cs typeface="Arial" panose="020B0604020202020204" pitchFamily="34" charset="0"/>
                        </a:rPr>
                        <a:t>MI</a:t>
                      </a:r>
                    </a:p>
                  </a:txBody>
                  <a:tcPr marL="62455" marR="62455" marT="25807" marB="25807">
                    <a:lnL w="12700" cap="flat" cmpd="sng" algn="ctr">
                      <a:solidFill>
                        <a:srgbClr val="474747"/>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tc>
                  <a:txBody>
                    <a:bodyPr/>
                    <a:lstStyle/>
                    <a:p>
                      <a:pPr algn="ctr"/>
                      <a:r>
                        <a:rPr lang="en-US" sz="1200" dirty="0">
                          <a:solidFill>
                            <a:srgbClr val="474747"/>
                          </a:solidFill>
                          <a:latin typeface="Arial" panose="020B0604020202020204" pitchFamily="34" charset="0"/>
                          <a:cs typeface="Arial" panose="020B0604020202020204" pitchFamily="34" charset="0"/>
                        </a:rPr>
                        <a:t>3</a:t>
                      </a:r>
                    </a:p>
                  </a:txBody>
                  <a:tcPr marL="62455" marR="62455" marT="25807" marB="25807">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337834187"/>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WI</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4</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3316001421"/>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IN</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474747"/>
                      </a:solidFill>
                      <a:prstDash val="solid"/>
                      <a:round/>
                      <a:headEnd type="none" w="med" len="med"/>
                      <a:tailEnd type="none" w="med" len="med"/>
                    </a:lnB>
                    <a:solidFill>
                      <a:schemeClr val="bg1"/>
                    </a:solid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5</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lnB w="12700" cap="flat" cmpd="sng" algn="ctr">
                      <a:solidFill>
                        <a:srgbClr val="474747"/>
                      </a:solidFill>
                      <a:prstDash val="solid"/>
                      <a:round/>
                      <a:headEnd type="none" w="med" len="med"/>
                      <a:tailEnd type="none" w="med" len="med"/>
                    </a:lnB>
                    <a:noFill/>
                  </a:tcPr>
                </a:tc>
                <a:extLst>
                  <a:ext uri="{0D108BD9-81ED-4DB2-BD59-A6C34878D82A}">
                    <a16:rowId xmlns:a16="http://schemas.microsoft.com/office/drawing/2014/main" val="4156533211"/>
                  </a:ext>
                </a:extLst>
              </a:tr>
            </a:tbl>
          </a:graphicData>
        </a:graphic>
      </p:graphicFrame>
      <p:sp>
        <p:nvSpPr>
          <p:cNvPr id="9" name="Freeform 23">
            <a:extLst>
              <a:ext uri="{FF2B5EF4-FFF2-40B4-BE49-F238E27FC236}">
                <a16:creationId xmlns:a16="http://schemas.microsoft.com/office/drawing/2014/main" id="{65D77CE2-05D5-77F5-F1BD-3317170CF14E}"/>
              </a:ext>
            </a:extLst>
          </p:cNvPr>
          <p:cNvSpPr>
            <a:spLocks/>
          </p:cNvSpPr>
          <p:nvPr/>
        </p:nvSpPr>
        <p:spPr bwMode="auto">
          <a:xfrm>
            <a:off x="2018553" y="4211698"/>
            <a:ext cx="897932" cy="103221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4">
            <a:extLst>
              <a:ext uri="{FF2B5EF4-FFF2-40B4-BE49-F238E27FC236}">
                <a16:creationId xmlns:a16="http://schemas.microsoft.com/office/drawing/2014/main" id="{0DD4BEEB-68B3-E42B-6BEF-A6A7E8BFB29C}"/>
              </a:ext>
            </a:extLst>
          </p:cNvPr>
          <p:cNvSpPr>
            <a:spLocks/>
          </p:cNvSpPr>
          <p:nvPr/>
        </p:nvSpPr>
        <p:spPr bwMode="auto">
          <a:xfrm>
            <a:off x="764962" y="2981269"/>
            <a:ext cx="1231707" cy="536989"/>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5">
            <a:extLst>
              <a:ext uri="{FF2B5EF4-FFF2-40B4-BE49-F238E27FC236}">
                <a16:creationId xmlns:a16="http://schemas.microsoft.com/office/drawing/2014/main" id="{3EDD9217-92AA-B556-553D-F97E214546C4}"/>
              </a:ext>
            </a:extLst>
          </p:cNvPr>
          <p:cNvSpPr>
            <a:spLocks/>
          </p:cNvSpPr>
          <p:nvPr/>
        </p:nvSpPr>
        <p:spPr bwMode="auto">
          <a:xfrm>
            <a:off x="1593222" y="3288206"/>
            <a:ext cx="841814" cy="1151542"/>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08CD3CE4-D609-9DCE-4380-88486D2081B7}"/>
              </a:ext>
            </a:extLst>
          </p:cNvPr>
          <p:cNvSpPr>
            <a:spLocks noEditPoints="1"/>
          </p:cNvSpPr>
          <p:nvPr/>
        </p:nvSpPr>
        <p:spPr bwMode="auto">
          <a:xfrm>
            <a:off x="1451437" y="4393674"/>
            <a:ext cx="649823" cy="1145573"/>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56FA0B7E-71F2-830A-DE7D-0F5E8AA8549C}"/>
              </a:ext>
            </a:extLst>
          </p:cNvPr>
          <p:cNvSpPr>
            <a:spLocks/>
          </p:cNvSpPr>
          <p:nvPr/>
        </p:nvSpPr>
        <p:spPr bwMode="auto">
          <a:xfrm>
            <a:off x="668700" y="4262410"/>
            <a:ext cx="856582" cy="1539364"/>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A0C4AA"/>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5DBCE7A3-C1EC-7D38-9815-AFD75DEF7E84}"/>
              </a:ext>
            </a:extLst>
          </p:cNvPr>
          <p:cNvSpPr>
            <a:spLocks/>
          </p:cNvSpPr>
          <p:nvPr/>
        </p:nvSpPr>
        <p:spPr bwMode="auto">
          <a:xfrm>
            <a:off x="293431" y="3056576"/>
            <a:ext cx="1081060" cy="1220155"/>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7">
            <a:extLst>
              <a:ext uri="{FF2B5EF4-FFF2-40B4-BE49-F238E27FC236}">
                <a16:creationId xmlns:a16="http://schemas.microsoft.com/office/drawing/2014/main" id="{F95075F2-0015-9CED-7127-CFB65A950F82}"/>
              </a:ext>
            </a:extLst>
          </p:cNvPr>
          <p:cNvSpPr/>
          <p:nvPr/>
        </p:nvSpPr>
        <p:spPr>
          <a:xfrm>
            <a:off x="2058600" y="4614692"/>
            <a:ext cx="831273"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262k</a:t>
            </a:r>
          </a:p>
        </p:txBody>
      </p:sp>
      <p:sp>
        <p:nvSpPr>
          <p:cNvPr id="40" name="Rectangle 39">
            <a:extLst>
              <a:ext uri="{FF2B5EF4-FFF2-40B4-BE49-F238E27FC236}">
                <a16:creationId xmlns:a16="http://schemas.microsoft.com/office/drawing/2014/main" id="{46C9ECB5-7557-C16A-2476-D154F76C4EE7}"/>
              </a:ext>
            </a:extLst>
          </p:cNvPr>
          <p:cNvSpPr/>
          <p:nvPr/>
        </p:nvSpPr>
        <p:spPr>
          <a:xfrm>
            <a:off x="1369458" y="4614692"/>
            <a:ext cx="831273"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203k</a:t>
            </a:r>
          </a:p>
        </p:txBody>
      </p:sp>
      <p:sp>
        <p:nvSpPr>
          <p:cNvPr id="44" name="Rectangle 43">
            <a:extLst>
              <a:ext uri="{FF2B5EF4-FFF2-40B4-BE49-F238E27FC236}">
                <a16:creationId xmlns:a16="http://schemas.microsoft.com/office/drawing/2014/main" id="{083BEAF8-59CE-FDEC-C251-933E37060D37}"/>
              </a:ext>
            </a:extLst>
          </p:cNvPr>
          <p:cNvSpPr/>
          <p:nvPr/>
        </p:nvSpPr>
        <p:spPr>
          <a:xfrm>
            <a:off x="707851" y="4614692"/>
            <a:ext cx="831273"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307k</a:t>
            </a:r>
          </a:p>
        </p:txBody>
      </p:sp>
      <p:sp>
        <p:nvSpPr>
          <p:cNvPr id="45" name="Rectangle 44">
            <a:extLst>
              <a:ext uri="{FF2B5EF4-FFF2-40B4-BE49-F238E27FC236}">
                <a16:creationId xmlns:a16="http://schemas.microsoft.com/office/drawing/2014/main" id="{F63C161B-08A6-0062-6470-57A11FC67DBB}"/>
              </a:ext>
            </a:extLst>
          </p:cNvPr>
          <p:cNvSpPr/>
          <p:nvPr/>
        </p:nvSpPr>
        <p:spPr>
          <a:xfrm>
            <a:off x="454996" y="3458828"/>
            <a:ext cx="831273"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240k</a:t>
            </a:r>
          </a:p>
        </p:txBody>
      </p:sp>
      <p:sp>
        <p:nvSpPr>
          <p:cNvPr id="49" name="Rectangle 48">
            <a:extLst>
              <a:ext uri="{FF2B5EF4-FFF2-40B4-BE49-F238E27FC236}">
                <a16:creationId xmlns:a16="http://schemas.microsoft.com/office/drawing/2014/main" id="{F9D901CC-98F6-A046-66D7-711AA067E255}"/>
              </a:ext>
            </a:extLst>
          </p:cNvPr>
          <p:cNvSpPr/>
          <p:nvPr/>
        </p:nvSpPr>
        <p:spPr>
          <a:xfrm>
            <a:off x="1581617" y="3856368"/>
            <a:ext cx="831273"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256k</a:t>
            </a:r>
          </a:p>
        </p:txBody>
      </p:sp>
      <p:sp>
        <p:nvSpPr>
          <p:cNvPr id="55" name="Rectangle 54">
            <a:extLst>
              <a:ext uri="{FF2B5EF4-FFF2-40B4-BE49-F238E27FC236}">
                <a16:creationId xmlns:a16="http://schemas.microsoft.com/office/drawing/2014/main" id="{C964BB50-938E-BB0D-C760-FAD1EEF99AC7}"/>
              </a:ext>
            </a:extLst>
          </p:cNvPr>
          <p:cNvSpPr/>
          <p:nvPr/>
        </p:nvSpPr>
        <p:spPr>
          <a:xfrm>
            <a:off x="3269369" y="3258665"/>
            <a:ext cx="1032512" cy="237447"/>
          </a:xfrm>
          <a:prstGeom prst="rect">
            <a:avLst/>
          </a:prstGeom>
          <a:noFill/>
          <a:ln w="28575">
            <a:solidFill>
              <a:srgbClr val="F99B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A1ADAA2-189C-288E-F5FA-9693F86C4E4A}"/>
              </a:ext>
            </a:extLst>
          </p:cNvPr>
          <p:cNvSpPr/>
          <p:nvPr/>
        </p:nvSpPr>
        <p:spPr>
          <a:xfrm>
            <a:off x="7390532" y="3570728"/>
            <a:ext cx="174873" cy="173425"/>
          </a:xfrm>
          <a:prstGeom prst="rect">
            <a:avLst/>
          </a:prstGeom>
          <a:solidFill>
            <a:srgbClr val="4C7A59"/>
          </a:solidFill>
          <a:ln w="19050">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65" name="Rectangle 64">
            <a:extLst>
              <a:ext uri="{FF2B5EF4-FFF2-40B4-BE49-F238E27FC236}">
                <a16:creationId xmlns:a16="http://schemas.microsoft.com/office/drawing/2014/main" id="{E7AB8DCC-EB94-67E0-EF34-7FE6A7F521CF}"/>
              </a:ext>
            </a:extLst>
          </p:cNvPr>
          <p:cNvSpPr/>
          <p:nvPr/>
        </p:nvSpPr>
        <p:spPr>
          <a:xfrm>
            <a:off x="7628431" y="3570728"/>
            <a:ext cx="1548434"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Road Maintenance</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8" name="Rectangle 67">
            <a:extLst>
              <a:ext uri="{FF2B5EF4-FFF2-40B4-BE49-F238E27FC236}">
                <a16:creationId xmlns:a16="http://schemas.microsoft.com/office/drawing/2014/main" id="{2ED6D920-0A14-E6A1-10C8-6486B2F47B89}"/>
              </a:ext>
            </a:extLst>
          </p:cNvPr>
          <p:cNvSpPr/>
          <p:nvPr/>
        </p:nvSpPr>
        <p:spPr>
          <a:xfrm>
            <a:off x="7390532" y="3937768"/>
            <a:ext cx="174873" cy="173425"/>
          </a:xfrm>
          <a:prstGeom prst="rect">
            <a:avLst/>
          </a:prstGeom>
          <a:solidFill>
            <a:srgbClr val="5E97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69" name="Rectangle 68">
            <a:extLst>
              <a:ext uri="{FF2B5EF4-FFF2-40B4-BE49-F238E27FC236}">
                <a16:creationId xmlns:a16="http://schemas.microsoft.com/office/drawing/2014/main" id="{9C753DB1-CE2C-8AA8-0DCE-587F2E4B9771}"/>
              </a:ext>
            </a:extLst>
          </p:cNvPr>
          <p:cNvSpPr/>
          <p:nvPr/>
        </p:nvSpPr>
        <p:spPr>
          <a:xfrm>
            <a:off x="7628431" y="3937768"/>
            <a:ext cx="1548434"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Bridge Maintenance</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nvGrpSpPr>
          <p:cNvPr id="71" name="Group 70">
            <a:extLst>
              <a:ext uri="{FF2B5EF4-FFF2-40B4-BE49-F238E27FC236}">
                <a16:creationId xmlns:a16="http://schemas.microsoft.com/office/drawing/2014/main" id="{9CE75AF9-496E-8398-DC16-4698A2CB6AB3}"/>
              </a:ext>
            </a:extLst>
          </p:cNvPr>
          <p:cNvGrpSpPr/>
          <p:nvPr/>
        </p:nvGrpSpPr>
        <p:grpSpPr>
          <a:xfrm>
            <a:off x="7390532" y="4304808"/>
            <a:ext cx="1786333" cy="173425"/>
            <a:chOff x="5260165" y="2673755"/>
            <a:chExt cx="1786333" cy="173425"/>
          </a:xfrm>
        </p:grpSpPr>
        <p:sp>
          <p:nvSpPr>
            <p:cNvPr id="73" name="Rectangle 72">
              <a:extLst>
                <a:ext uri="{FF2B5EF4-FFF2-40B4-BE49-F238E27FC236}">
                  <a16:creationId xmlns:a16="http://schemas.microsoft.com/office/drawing/2014/main" id="{FF33CF76-7FF5-C303-5856-BE333C7DD94A}"/>
                </a:ext>
              </a:extLst>
            </p:cNvPr>
            <p:cNvSpPr/>
            <p:nvPr/>
          </p:nvSpPr>
          <p:spPr>
            <a:xfrm>
              <a:off x="5260165" y="2673755"/>
              <a:ext cx="174873" cy="173425"/>
            </a:xfrm>
            <a:prstGeom prst="rect">
              <a:avLst/>
            </a:prstGeom>
            <a:solidFill>
              <a:srgbClr val="4C5966"/>
            </a:solidFill>
            <a:ln w="19050">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4" name="Rectangle 73">
              <a:extLst>
                <a:ext uri="{FF2B5EF4-FFF2-40B4-BE49-F238E27FC236}">
                  <a16:creationId xmlns:a16="http://schemas.microsoft.com/office/drawing/2014/main" id="{5E1AAD4F-ACCD-AAA6-2E75-1C37313324C5}"/>
                </a:ext>
              </a:extLst>
            </p:cNvPr>
            <p:cNvSpPr/>
            <p:nvPr/>
          </p:nvSpPr>
          <p:spPr>
            <a:xfrm>
              <a:off x="5498064" y="2673755"/>
              <a:ext cx="1548434"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System Expansion</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86" name="Group 85">
            <a:extLst>
              <a:ext uri="{FF2B5EF4-FFF2-40B4-BE49-F238E27FC236}">
                <a16:creationId xmlns:a16="http://schemas.microsoft.com/office/drawing/2014/main" id="{A5E2E911-1ED9-8663-9E7D-C3B9CBB70FF9}"/>
              </a:ext>
            </a:extLst>
          </p:cNvPr>
          <p:cNvGrpSpPr/>
          <p:nvPr/>
        </p:nvGrpSpPr>
        <p:grpSpPr>
          <a:xfrm>
            <a:off x="7390532" y="4671848"/>
            <a:ext cx="1786333" cy="173425"/>
            <a:chOff x="7838261" y="4731053"/>
            <a:chExt cx="1786333" cy="173425"/>
          </a:xfrm>
        </p:grpSpPr>
        <p:sp>
          <p:nvSpPr>
            <p:cNvPr id="76" name="Rectangle 75">
              <a:extLst>
                <a:ext uri="{FF2B5EF4-FFF2-40B4-BE49-F238E27FC236}">
                  <a16:creationId xmlns:a16="http://schemas.microsoft.com/office/drawing/2014/main" id="{247677EE-780E-19B2-C6E5-E6EB776DA43B}"/>
                </a:ext>
              </a:extLst>
            </p:cNvPr>
            <p:cNvSpPr/>
            <p:nvPr/>
          </p:nvSpPr>
          <p:spPr>
            <a:xfrm>
              <a:off x="7838261" y="4731053"/>
              <a:ext cx="174873" cy="173425"/>
            </a:xfrm>
            <a:prstGeom prst="rect">
              <a:avLst/>
            </a:prstGeom>
            <a:solidFill>
              <a:srgbClr val="6E7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7" name="Rectangle 76">
              <a:extLst>
                <a:ext uri="{FF2B5EF4-FFF2-40B4-BE49-F238E27FC236}">
                  <a16:creationId xmlns:a16="http://schemas.microsoft.com/office/drawing/2014/main" id="{F9D67D41-2280-CD98-E977-5DC658C22F89}"/>
                </a:ext>
              </a:extLst>
            </p:cNvPr>
            <p:cNvSpPr/>
            <p:nvPr/>
          </p:nvSpPr>
          <p:spPr>
            <a:xfrm>
              <a:off x="8076160" y="4731053"/>
              <a:ext cx="1548434"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System Support</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85" name="Group 84">
            <a:extLst>
              <a:ext uri="{FF2B5EF4-FFF2-40B4-BE49-F238E27FC236}">
                <a16:creationId xmlns:a16="http://schemas.microsoft.com/office/drawing/2014/main" id="{4F61D3C6-C41D-9CDB-F4AD-5176672BD0B1}"/>
              </a:ext>
            </a:extLst>
          </p:cNvPr>
          <p:cNvGrpSpPr/>
          <p:nvPr/>
        </p:nvGrpSpPr>
        <p:grpSpPr>
          <a:xfrm>
            <a:off x="7390532" y="5038889"/>
            <a:ext cx="1645566" cy="173425"/>
            <a:chOff x="7838261" y="5051499"/>
            <a:chExt cx="1645566" cy="173425"/>
          </a:xfrm>
        </p:grpSpPr>
        <p:sp>
          <p:nvSpPr>
            <p:cNvPr id="79" name="Rectangle 78">
              <a:extLst>
                <a:ext uri="{FF2B5EF4-FFF2-40B4-BE49-F238E27FC236}">
                  <a16:creationId xmlns:a16="http://schemas.microsoft.com/office/drawing/2014/main" id="{A659AC04-35B0-DC7C-4715-6329455145F8}"/>
                </a:ext>
              </a:extLst>
            </p:cNvPr>
            <p:cNvSpPr/>
            <p:nvPr/>
          </p:nvSpPr>
          <p:spPr>
            <a:xfrm>
              <a:off x="7838261" y="5051499"/>
              <a:ext cx="174873" cy="173425"/>
            </a:xfrm>
            <a:prstGeom prst="rect">
              <a:avLst/>
            </a:prstGeom>
            <a:solidFill>
              <a:srgbClr val="BC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81" name="Rectangle 80">
              <a:extLst>
                <a:ext uri="{FF2B5EF4-FFF2-40B4-BE49-F238E27FC236}">
                  <a16:creationId xmlns:a16="http://schemas.microsoft.com/office/drawing/2014/main" id="{E28C3B92-DBB0-75BE-1A80-23831E320145}"/>
                </a:ext>
              </a:extLst>
            </p:cNvPr>
            <p:cNvSpPr/>
            <p:nvPr/>
          </p:nvSpPr>
          <p:spPr>
            <a:xfrm>
              <a:off x="8076160" y="5051499"/>
              <a:ext cx="1407667"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Safety/System </a:t>
              </a:r>
            </a:p>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Modernization</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sp>
        <p:nvSpPr>
          <p:cNvPr id="90" name="Rectangle 89">
            <a:extLst>
              <a:ext uri="{FF2B5EF4-FFF2-40B4-BE49-F238E27FC236}">
                <a16:creationId xmlns:a16="http://schemas.microsoft.com/office/drawing/2014/main" id="{5080EA37-46D0-F293-2CBB-88D1E178CFE9}"/>
              </a:ext>
            </a:extLst>
          </p:cNvPr>
          <p:cNvSpPr/>
          <p:nvPr/>
        </p:nvSpPr>
        <p:spPr>
          <a:xfrm>
            <a:off x="4819866" y="2500601"/>
            <a:ext cx="4139451" cy="310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2024-2029 State Highway Program</a:t>
            </a:r>
          </a:p>
        </p:txBody>
      </p:sp>
      <p:sp>
        <p:nvSpPr>
          <p:cNvPr id="93" name="Rectangle 92">
            <a:extLst>
              <a:ext uri="{FF2B5EF4-FFF2-40B4-BE49-F238E27FC236}">
                <a16:creationId xmlns:a16="http://schemas.microsoft.com/office/drawing/2014/main" id="{D95CD203-D409-BBC8-9CE0-19CADA377256}"/>
              </a:ext>
            </a:extLst>
          </p:cNvPr>
          <p:cNvSpPr/>
          <p:nvPr/>
        </p:nvSpPr>
        <p:spPr>
          <a:xfrm>
            <a:off x="4707573" y="5971545"/>
            <a:ext cx="4364037" cy="143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In July, IDOT announced the 2024-2029 State Highway Program, apportioning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$21B </a:t>
            </a: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to the maintenance of the state highway system</a:t>
            </a: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~$10B </a:t>
            </a: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of total funding will go toward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road maintenance and expansion</a:t>
            </a:r>
          </a:p>
        </p:txBody>
      </p:sp>
      <p:sp>
        <p:nvSpPr>
          <p:cNvPr id="96" name="Rectangle 95">
            <a:extLst>
              <a:ext uri="{FF2B5EF4-FFF2-40B4-BE49-F238E27FC236}">
                <a16:creationId xmlns:a16="http://schemas.microsoft.com/office/drawing/2014/main" id="{29529A15-2FFD-1304-7392-43873F7F6C7E}"/>
              </a:ext>
            </a:extLst>
          </p:cNvPr>
          <p:cNvSpPr/>
          <p:nvPr/>
        </p:nvSpPr>
        <p:spPr>
          <a:xfrm>
            <a:off x="5300245" y="4197624"/>
            <a:ext cx="1338773" cy="387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E976D"/>
                </a:solidFill>
                <a:latin typeface="Arial" panose="020B0604020202020204" pitchFamily="34" charset="0"/>
                <a:cs typeface="Arial" panose="020B0604020202020204" pitchFamily="34" charset="0"/>
              </a:rPr>
              <a:t>~$21B</a:t>
            </a:r>
          </a:p>
        </p:txBody>
      </p:sp>
    </p:spTree>
    <p:extLst>
      <p:ext uri="{BB962C8B-B14F-4D97-AF65-F5344CB8AC3E}">
        <p14:creationId xmlns:p14="http://schemas.microsoft.com/office/powerpoint/2010/main" val="151416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86267-34FA-7DD9-8522-6C19D6B889DE}"/>
              </a:ext>
            </a:extLst>
          </p:cNvPr>
          <p:cNvSpPr/>
          <p:nvPr/>
        </p:nvSpPr>
        <p:spPr>
          <a:xfrm>
            <a:off x="0" y="1137135"/>
            <a:ext cx="13817600" cy="6050027"/>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665637" eaLnBrk="1" fontAlgn="auto" latinLnBrk="0" hangingPunct="1">
              <a:lnSpc>
                <a:spcPct val="100000"/>
              </a:lnSpc>
              <a:spcBef>
                <a:spcPts val="0"/>
              </a:spcBef>
              <a:spcAft>
                <a:spcPts val="0"/>
              </a:spcAft>
              <a:buClrTx/>
              <a:buSzTx/>
              <a:buFontTx/>
              <a:buNone/>
              <a:tabLst/>
              <a:defRPr/>
            </a:pPr>
            <a:endParaRPr kumimoji="0" lang="en-US" sz="1288"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6" name="Straight Connector 5">
            <a:extLst>
              <a:ext uri="{FF2B5EF4-FFF2-40B4-BE49-F238E27FC236}">
                <a16:creationId xmlns:a16="http://schemas.microsoft.com/office/drawing/2014/main" id="{3EEB0572-D1F5-D530-3A1C-A877C2310461}"/>
              </a:ext>
            </a:extLst>
          </p:cNvPr>
          <p:cNvCxnSpPr>
            <a:cxnSpLocks/>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7" name="Straight Connector 6">
            <a:extLst>
              <a:ext uri="{FF2B5EF4-FFF2-40B4-BE49-F238E27FC236}">
                <a16:creationId xmlns:a16="http://schemas.microsoft.com/office/drawing/2014/main" id="{1314D398-4094-6D63-8DF2-28D662BA0E2A}"/>
              </a:ext>
            </a:extLst>
          </p:cNvPr>
          <p:cNvCxnSpPr>
            <a:cxnSpLocks/>
          </p:cNvCxnSpPr>
          <p:nvPr/>
        </p:nvCxnSpPr>
        <p:spPr>
          <a:xfrm flipV="1">
            <a:off x="0" y="7187162"/>
            <a:ext cx="13816584" cy="0"/>
          </a:xfrm>
          <a:prstGeom prst="line">
            <a:avLst/>
          </a:prstGeom>
          <a:noFill/>
          <a:ln w="6350" cap="flat" cmpd="sng" algn="ctr">
            <a:solidFill>
              <a:srgbClr val="6E7A84"/>
            </a:solidFill>
            <a:prstDash val="solid"/>
            <a:miter lim="800000"/>
          </a:ln>
          <a:effectLst/>
        </p:spPr>
      </p:cxnSp>
      <p:sp>
        <p:nvSpPr>
          <p:cNvPr id="17" name="TextBox 16">
            <a:extLst>
              <a:ext uri="{FF2B5EF4-FFF2-40B4-BE49-F238E27FC236}">
                <a16:creationId xmlns:a16="http://schemas.microsoft.com/office/drawing/2014/main" id="{C0E870E2-0F8C-A86D-3A37-461129C02FA8}"/>
              </a:ext>
            </a:extLst>
          </p:cNvPr>
          <p:cNvSpPr txBox="1"/>
          <p:nvPr/>
        </p:nvSpPr>
        <p:spPr>
          <a:xfrm>
            <a:off x="1879600" y="456458"/>
            <a:ext cx="10058400" cy="407099"/>
          </a:xfrm>
          <a:prstGeom prst="rect">
            <a:avLst/>
          </a:prstGeom>
          <a:noFill/>
        </p:spPr>
        <p:txBody>
          <a:bodyPr wrap="square" rtlCol="0" anchor="ctr">
            <a:spAutoFit/>
          </a:bodyPr>
          <a:lstStyle/>
          <a:p>
            <a:pPr algn="ctr">
              <a:lnSpc>
                <a:spcPts val="2184"/>
              </a:lnSpc>
              <a:tabLst>
                <a:tab pos="2290440" algn="l"/>
              </a:tabLst>
            </a:pPr>
            <a:r>
              <a:rPr lang="en-US" sz="3000" kern="1200" dirty="0">
                <a:solidFill>
                  <a:srgbClr val="5E976D"/>
                </a:solidFill>
                <a:latin typeface="Public Sans Black" pitchFamily="2" charset="0"/>
                <a:ea typeface="+mn-ea"/>
                <a:cs typeface="+mn-cs"/>
              </a:rPr>
              <a:t>WHO</a:t>
            </a:r>
            <a:r>
              <a:rPr lang="en-US" sz="3000" dirty="0">
                <a:solidFill>
                  <a:srgbClr val="6E7A84"/>
                </a:solidFill>
                <a:latin typeface="Public Sans Black" pitchFamily="2" charset="0"/>
              </a:rPr>
              <a:t> </a:t>
            </a:r>
            <a:r>
              <a:rPr lang="en-US" sz="3000" dirty="0">
                <a:solidFill>
                  <a:srgbClr val="4C5966"/>
                </a:solidFill>
                <a:latin typeface="Public Sans SemiBold"/>
              </a:rPr>
              <a:t>we are</a:t>
            </a:r>
          </a:p>
        </p:txBody>
      </p:sp>
      <p:grpSp>
        <p:nvGrpSpPr>
          <p:cNvPr id="3" name="Group 2">
            <a:extLst>
              <a:ext uri="{FF2B5EF4-FFF2-40B4-BE49-F238E27FC236}">
                <a16:creationId xmlns:a16="http://schemas.microsoft.com/office/drawing/2014/main" id="{AF02E2DC-3727-C906-A230-386DBA7AA583}"/>
              </a:ext>
            </a:extLst>
          </p:cNvPr>
          <p:cNvGrpSpPr/>
          <p:nvPr/>
        </p:nvGrpSpPr>
        <p:grpSpPr>
          <a:xfrm>
            <a:off x="3395530" y="1725585"/>
            <a:ext cx="4083747" cy="4873127"/>
            <a:chOff x="2590483" y="1849298"/>
            <a:chExt cx="3809552" cy="4412226"/>
          </a:xfrm>
        </p:grpSpPr>
        <p:pic>
          <p:nvPicPr>
            <p:cNvPr id="4" name="Picture 3" descr="A picture containing mosquito net&#10;&#10;Description automatically generated">
              <a:extLst>
                <a:ext uri="{FF2B5EF4-FFF2-40B4-BE49-F238E27FC236}">
                  <a16:creationId xmlns:a16="http://schemas.microsoft.com/office/drawing/2014/main" id="{C688DD38-050F-2885-5D29-8A983BBF79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0483" y="1849298"/>
              <a:ext cx="3809552" cy="1355455"/>
            </a:xfrm>
            <a:prstGeom prst="rect">
              <a:avLst/>
            </a:prstGeom>
          </p:spPr>
        </p:pic>
        <p:pic>
          <p:nvPicPr>
            <p:cNvPr id="5" name="Picture 4">
              <a:extLst>
                <a:ext uri="{FF2B5EF4-FFF2-40B4-BE49-F238E27FC236}">
                  <a16:creationId xmlns:a16="http://schemas.microsoft.com/office/drawing/2014/main" id="{A54F7549-A398-6141-1F25-62383CF8F00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90483" y="4906069"/>
              <a:ext cx="3809552" cy="1355455"/>
            </a:xfrm>
            <a:prstGeom prst="rect">
              <a:avLst/>
            </a:prstGeom>
          </p:spPr>
        </p:pic>
      </p:grpSp>
      <p:pic>
        <p:nvPicPr>
          <p:cNvPr id="8" name="Graphic 7">
            <a:extLst>
              <a:ext uri="{FF2B5EF4-FFF2-40B4-BE49-F238E27FC236}">
                <a16:creationId xmlns:a16="http://schemas.microsoft.com/office/drawing/2014/main" id="{DD945A44-9580-BDBE-888C-D36273394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358" y="2420605"/>
            <a:ext cx="3209041" cy="3483086"/>
          </a:xfrm>
          <a:prstGeom prst="rect">
            <a:avLst/>
          </a:prstGeom>
        </p:spPr>
      </p:pic>
      <p:sp>
        <p:nvSpPr>
          <p:cNvPr id="9" name="TextBox 8">
            <a:extLst>
              <a:ext uri="{FF2B5EF4-FFF2-40B4-BE49-F238E27FC236}">
                <a16:creationId xmlns:a16="http://schemas.microsoft.com/office/drawing/2014/main" id="{63F97691-49BE-C4EC-2527-E9804EF957FC}"/>
              </a:ext>
            </a:extLst>
          </p:cNvPr>
          <p:cNvSpPr txBox="1"/>
          <p:nvPr/>
        </p:nvSpPr>
        <p:spPr>
          <a:xfrm>
            <a:off x="1710376" y="3754601"/>
            <a:ext cx="2112524" cy="815095"/>
          </a:xfrm>
          <a:prstGeom prst="rect">
            <a:avLst/>
          </a:prstGeom>
          <a:noFill/>
        </p:spPr>
        <p:txBody>
          <a:bodyPr wrap="square" rtlCol="0">
            <a:spAutoFit/>
          </a:bodyPr>
          <a:lstStyle/>
          <a:p>
            <a:pPr marL="0" marR="0" lvl="0" indent="0" defTabSz="665637" eaLnBrk="1" fontAlgn="auto" latinLnBrk="0" hangingPunct="1">
              <a:lnSpc>
                <a:spcPts val="2839"/>
              </a:lnSpc>
              <a:spcBef>
                <a:spcPts val="0"/>
              </a:spcBef>
              <a:spcAft>
                <a:spcPts val="0"/>
              </a:spcAft>
              <a:buClrTx/>
              <a:buSzTx/>
              <a:buFontTx/>
              <a:buNone/>
              <a:tabLst/>
              <a:defRPr/>
            </a:pPr>
            <a:r>
              <a:rPr kumimoji="0" lang="en-US" sz="3203" b="1" i="0" u="none" strike="noStrike" kern="0" cap="none" spc="0" normalizeH="0" baseline="0" noProof="0" dirty="0">
                <a:ln>
                  <a:noFill/>
                </a:ln>
                <a:solidFill>
                  <a:srgbClr val="6E7A84"/>
                </a:solidFill>
                <a:effectLst/>
                <a:uLnTx/>
                <a:uFillTx/>
                <a:latin typeface="Public Sans Black" pitchFamily="2" charset="0"/>
              </a:rPr>
              <a:t>Industry</a:t>
            </a:r>
          </a:p>
          <a:p>
            <a:pPr marL="0" marR="0" lvl="0" indent="0" defTabSz="665637" eaLnBrk="1" fontAlgn="auto" latinLnBrk="0" hangingPunct="1">
              <a:lnSpc>
                <a:spcPts val="2839"/>
              </a:lnSpc>
              <a:spcBef>
                <a:spcPts val="0"/>
              </a:spcBef>
              <a:spcAft>
                <a:spcPts val="0"/>
              </a:spcAft>
              <a:buClrTx/>
              <a:buSzTx/>
              <a:buFontTx/>
              <a:buNone/>
              <a:tabLst/>
              <a:defRPr/>
            </a:pPr>
            <a:r>
              <a:rPr kumimoji="0" lang="en-US" sz="3203" b="1" i="0" u="none" strike="noStrike" kern="0" cap="none" spc="0" normalizeH="0" baseline="0" noProof="0" dirty="0">
                <a:ln>
                  <a:noFill/>
                </a:ln>
                <a:solidFill>
                  <a:srgbClr val="6E7A84"/>
                </a:solidFill>
                <a:effectLst/>
                <a:uLnTx/>
                <a:uFillTx/>
                <a:latin typeface="Public Sans Black" pitchFamily="2" charset="0"/>
              </a:rPr>
              <a:t>Insiders</a:t>
            </a:r>
          </a:p>
        </p:txBody>
      </p:sp>
      <p:cxnSp>
        <p:nvCxnSpPr>
          <p:cNvPr id="10" name="Straight Connector 9">
            <a:extLst>
              <a:ext uri="{FF2B5EF4-FFF2-40B4-BE49-F238E27FC236}">
                <a16:creationId xmlns:a16="http://schemas.microsoft.com/office/drawing/2014/main" id="{EB76997C-3F84-D959-2A11-5C0A8617CB7F}"/>
              </a:ext>
            </a:extLst>
          </p:cNvPr>
          <p:cNvCxnSpPr>
            <a:cxnSpLocks/>
          </p:cNvCxnSpPr>
          <p:nvPr/>
        </p:nvCxnSpPr>
        <p:spPr>
          <a:xfrm>
            <a:off x="7801872" y="1725272"/>
            <a:ext cx="1" cy="4873752"/>
          </a:xfrm>
          <a:prstGeom prst="line">
            <a:avLst/>
          </a:prstGeom>
          <a:noFill/>
          <a:ln w="6350" cap="flat" cmpd="sng" algn="ctr">
            <a:solidFill>
              <a:srgbClr val="98938A"/>
            </a:solidFill>
            <a:prstDash val="solid"/>
            <a:miter lim="800000"/>
          </a:ln>
          <a:effectLst/>
        </p:spPr>
      </p:cxnSp>
      <p:sp>
        <p:nvSpPr>
          <p:cNvPr id="11" name="TextBox 10">
            <a:extLst>
              <a:ext uri="{FF2B5EF4-FFF2-40B4-BE49-F238E27FC236}">
                <a16:creationId xmlns:a16="http://schemas.microsoft.com/office/drawing/2014/main" id="{0EC06AC0-DC8F-95E6-2AA5-35FC1DE6EE48}"/>
              </a:ext>
            </a:extLst>
          </p:cNvPr>
          <p:cNvSpPr txBox="1"/>
          <p:nvPr/>
        </p:nvSpPr>
        <p:spPr>
          <a:xfrm>
            <a:off x="8124467" y="2384739"/>
            <a:ext cx="5193775" cy="3554819"/>
          </a:xfrm>
          <a:prstGeom prst="rect">
            <a:avLst/>
          </a:prstGeom>
          <a:noFill/>
        </p:spPr>
        <p:txBody>
          <a:bodyPr wrap="square" rtlCol="0">
            <a:spAutoFit/>
          </a:bodyPr>
          <a:lstStyle/>
          <a:p>
            <a:pPr marL="0" marR="0" lvl="0" indent="0" defTabSz="665637"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6E7984"/>
                </a:solidFill>
                <a:effectLst/>
                <a:uLnTx/>
                <a:uFillTx/>
                <a:latin typeface="Public Sans SemiBold" pitchFamily="2" charset="0"/>
              </a:rPr>
              <a:t>FMI is a leading investment banking and consulting firm dedicated exclusively to the built environment. We serve as the industry’s trusted advisor, providing current market insights, deep industry research, and key relationships that deliver tangible results for our clients.</a:t>
            </a:r>
          </a:p>
        </p:txBody>
      </p:sp>
      <p:pic>
        <p:nvPicPr>
          <p:cNvPr id="14" name="Graphic 13">
            <a:extLst>
              <a:ext uri="{FF2B5EF4-FFF2-40B4-BE49-F238E27FC236}">
                <a16:creationId xmlns:a16="http://schemas.microsoft.com/office/drawing/2014/main" id="{E5CA9FBB-7559-2062-0D0B-849CB491B3C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84125" y="3882291"/>
            <a:ext cx="387577" cy="272406"/>
          </a:xfrm>
          <a:prstGeom prst="rect">
            <a:avLst/>
          </a:prstGeom>
        </p:spPr>
      </p:pic>
      <p:pic>
        <p:nvPicPr>
          <p:cNvPr id="15" name="Graphic 14">
            <a:extLst>
              <a:ext uri="{FF2B5EF4-FFF2-40B4-BE49-F238E27FC236}">
                <a16:creationId xmlns:a16="http://schemas.microsoft.com/office/drawing/2014/main" id="{F03C2E6E-E15F-EAA2-E2F5-3D5EEC9C055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684125" y="4252325"/>
            <a:ext cx="384048" cy="269926"/>
          </a:xfrm>
          <a:prstGeom prst="rect">
            <a:avLst/>
          </a:prstGeom>
        </p:spPr>
      </p:pic>
      <p:sp>
        <p:nvSpPr>
          <p:cNvPr id="16" name="TextBox 15">
            <a:extLst>
              <a:ext uri="{FF2B5EF4-FFF2-40B4-BE49-F238E27FC236}">
                <a16:creationId xmlns:a16="http://schemas.microsoft.com/office/drawing/2014/main" id="{79AAC7B4-E7CB-3DA0-396C-75AE4E840407}"/>
              </a:ext>
            </a:extLst>
          </p:cNvPr>
          <p:cNvSpPr txBox="1"/>
          <p:nvPr userDrawn="1"/>
        </p:nvSpPr>
        <p:spPr>
          <a:xfrm>
            <a:off x="4062018" y="4320472"/>
            <a:ext cx="3740727" cy="347472"/>
          </a:xfrm>
          <a:prstGeom prst="rect">
            <a:avLst/>
          </a:prstGeom>
          <a:noFill/>
        </p:spPr>
        <p:txBody>
          <a:bodyPr wrap="square" lIns="0" tIns="0" rIns="0" bIns="0" rtlCol="0" anchor="b">
            <a:spAutoFit/>
          </a:bodyPr>
          <a:lstStyle/>
          <a:p>
            <a:pPr algn="ctr">
              <a:lnSpc>
                <a:spcPts val="2184"/>
              </a:lnSpc>
              <a:tabLst>
                <a:tab pos="2290440" algn="l"/>
              </a:tabLst>
            </a:pPr>
            <a:r>
              <a:rPr lang="en-US" sz="2475" dirty="0">
                <a:solidFill>
                  <a:srgbClr val="81A3C2"/>
                </a:solidFill>
                <a:latin typeface="Public Sans Black" pitchFamily="2" charset="0"/>
              </a:rPr>
              <a:t>Consulting &amp; Research</a:t>
            </a:r>
            <a:endParaRPr lang="en-US" sz="2475" dirty="0">
              <a:solidFill>
                <a:srgbClr val="81A3C2"/>
              </a:solidFill>
              <a:latin typeface="Public Sans SemiBold"/>
            </a:endParaRPr>
          </a:p>
        </p:txBody>
      </p:sp>
      <p:sp>
        <p:nvSpPr>
          <p:cNvPr id="13" name="TextBox 12">
            <a:extLst>
              <a:ext uri="{FF2B5EF4-FFF2-40B4-BE49-F238E27FC236}">
                <a16:creationId xmlns:a16="http://schemas.microsoft.com/office/drawing/2014/main" id="{A4CB5699-9A18-6998-5A2E-77E96B62065E}"/>
              </a:ext>
            </a:extLst>
          </p:cNvPr>
          <p:cNvSpPr txBox="1"/>
          <p:nvPr userDrawn="1"/>
        </p:nvSpPr>
        <p:spPr>
          <a:xfrm>
            <a:off x="4001858" y="3728911"/>
            <a:ext cx="2877746" cy="344324"/>
          </a:xfrm>
          <a:prstGeom prst="rect">
            <a:avLst/>
          </a:prstGeom>
          <a:noFill/>
        </p:spPr>
        <p:txBody>
          <a:bodyPr wrap="square" lIns="0" tIns="0" rIns="0" bIns="0" rtlCol="0" anchor="b">
            <a:spAutoFit/>
          </a:bodyPr>
          <a:lstStyle/>
          <a:p>
            <a:pPr algn="ctr">
              <a:lnSpc>
                <a:spcPts val="2184"/>
              </a:lnSpc>
              <a:tabLst>
                <a:tab pos="2290440" algn="l"/>
              </a:tabLst>
            </a:pPr>
            <a:r>
              <a:rPr lang="en-US" sz="2475" dirty="0">
                <a:solidFill>
                  <a:srgbClr val="5E976D"/>
                </a:solidFill>
                <a:latin typeface="Public Sans Black" pitchFamily="2" charset="0"/>
              </a:rPr>
              <a:t>Capital Advisors</a:t>
            </a:r>
            <a:endParaRPr lang="en-US" sz="2475" dirty="0">
              <a:solidFill>
                <a:srgbClr val="5E976D"/>
              </a:solidFill>
              <a:latin typeface="Public Sans SemiBold"/>
            </a:endParaRPr>
          </a:p>
        </p:txBody>
      </p:sp>
      <p:sp>
        <p:nvSpPr>
          <p:cNvPr id="18" name="Rectangle 17">
            <a:extLst>
              <a:ext uri="{FF2B5EF4-FFF2-40B4-BE49-F238E27FC236}">
                <a16:creationId xmlns:a16="http://schemas.microsoft.com/office/drawing/2014/main" id="{32915CCF-8E11-FF90-7E1C-EBD29BE4FF30}"/>
              </a:ext>
            </a:extLst>
          </p:cNvPr>
          <p:cNvSpPr/>
          <p:nvPr/>
        </p:nvSpPr>
        <p:spPr>
          <a:xfrm>
            <a:off x="4104719" y="3656353"/>
            <a:ext cx="2672025" cy="489441"/>
          </a:xfrm>
          <a:prstGeom prst="rect">
            <a:avLst/>
          </a:prstGeom>
          <a:no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80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4C7A59"/>
                </a:solidFill>
                <a:effectLst/>
                <a:uLnTx/>
                <a:uFillTx/>
                <a:latin typeface="Arial"/>
                <a:ea typeface="Source Serif Pro" panose="02040603050405020204" pitchFamily="18" charset="0"/>
                <a:cs typeface="Arial"/>
              </a:rPr>
              <a:t>Construction Put-in-Place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Winners and Losers</a:t>
            </a:r>
          </a:p>
        </p:txBody>
      </p:sp>
      <p:sp>
        <p:nvSpPr>
          <p:cNvPr id="7" name="Rectangle 6">
            <a:extLst>
              <a:ext uri="{FF2B5EF4-FFF2-40B4-BE49-F238E27FC236}">
                <a16:creationId xmlns:a16="http://schemas.microsoft.com/office/drawing/2014/main" id="{3614B2AB-B2F0-5B30-E386-1090EF9B9256}"/>
              </a:ext>
            </a:extLst>
          </p:cNvPr>
          <p:cNvSpPr/>
          <p:nvPr/>
        </p:nvSpPr>
        <p:spPr>
          <a:xfrm>
            <a:off x="10262920" y="1433082"/>
            <a:ext cx="3261056" cy="413839"/>
          </a:xfrm>
          <a:prstGeom prst="rect">
            <a:avLst/>
          </a:prstGeom>
          <a:solidFill>
            <a:schemeClr val="bg1"/>
          </a:solidFill>
          <a:ln w="19050">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CAGR 2022-2024 for All Spending</a:t>
            </a:r>
          </a:p>
        </p:txBody>
      </p:sp>
      <p:sp>
        <p:nvSpPr>
          <p:cNvPr id="8" name="Rectangle 7">
            <a:extLst>
              <a:ext uri="{FF2B5EF4-FFF2-40B4-BE49-F238E27FC236}">
                <a16:creationId xmlns:a16="http://schemas.microsoft.com/office/drawing/2014/main" id="{7E4AFC73-D26C-CBB5-78F9-40A88D8391B8}"/>
              </a:ext>
            </a:extLst>
          </p:cNvPr>
          <p:cNvSpPr/>
          <p:nvPr/>
        </p:nvSpPr>
        <p:spPr>
          <a:xfrm>
            <a:off x="6678422" y="6875890"/>
            <a:ext cx="761492" cy="127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pic>
        <p:nvPicPr>
          <p:cNvPr id="41" name="Graphic 40" descr="Warehouse outline">
            <a:extLst>
              <a:ext uri="{FF2B5EF4-FFF2-40B4-BE49-F238E27FC236}">
                <a16:creationId xmlns:a16="http://schemas.microsoft.com/office/drawing/2014/main" id="{34156B80-DD7B-2E68-06B9-8E07CFB0A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0783" y="422102"/>
            <a:ext cx="393192" cy="393192"/>
          </a:xfrm>
          <a:prstGeom prst="rect">
            <a:avLst/>
          </a:prstGeom>
        </p:spPr>
      </p:pic>
      <p:pic>
        <p:nvPicPr>
          <p:cNvPr id="42" name="Graphic 41" descr="Fork In Road outline">
            <a:extLst>
              <a:ext uri="{FF2B5EF4-FFF2-40B4-BE49-F238E27FC236}">
                <a16:creationId xmlns:a16="http://schemas.microsoft.com/office/drawing/2014/main" id="{3CC9772D-DA4B-8817-9B3F-660FBE608D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10920" y="102239"/>
            <a:ext cx="394671" cy="394671"/>
          </a:xfrm>
          <a:prstGeom prst="rect">
            <a:avLst/>
          </a:prstGeom>
        </p:spPr>
      </p:pic>
      <p:pic>
        <p:nvPicPr>
          <p:cNvPr id="2" name="Graphic 1" descr="House outline">
            <a:extLst>
              <a:ext uri="{FF2B5EF4-FFF2-40B4-BE49-F238E27FC236}">
                <a16:creationId xmlns:a16="http://schemas.microsoft.com/office/drawing/2014/main" id="{128AB0C1-0FD6-C93B-5FD4-E72F6BA9C8F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92535" y="422102"/>
            <a:ext cx="393192" cy="393192"/>
          </a:xfrm>
          <a:prstGeom prst="rect">
            <a:avLst/>
          </a:prstGeom>
        </p:spPr>
      </p:pic>
      <p:sp>
        <p:nvSpPr>
          <p:cNvPr id="5" name="Rectangle 4">
            <a:extLst>
              <a:ext uri="{FF2B5EF4-FFF2-40B4-BE49-F238E27FC236}">
                <a16:creationId xmlns:a16="http://schemas.microsoft.com/office/drawing/2014/main" id="{9977D439-297A-813B-EC9A-0DABD3F285D1}"/>
              </a:ext>
            </a:extLst>
          </p:cNvPr>
          <p:cNvSpPr/>
          <p:nvPr/>
        </p:nvSpPr>
        <p:spPr>
          <a:xfrm>
            <a:off x="292607"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2023 Construction Put-in-Place &amp; Forecast Growth (2022-2024 CAGR)</a:t>
            </a:r>
          </a:p>
        </p:txBody>
      </p:sp>
      <p:sp>
        <p:nvSpPr>
          <p:cNvPr id="10" name="Content Placeholder 2">
            <a:extLst>
              <a:ext uri="{FF2B5EF4-FFF2-40B4-BE49-F238E27FC236}">
                <a16:creationId xmlns:a16="http://schemas.microsoft.com/office/drawing/2014/main" id="{23A2300D-DA43-9CF7-F64F-22CD1E3B07B8}"/>
              </a:ext>
            </a:extLst>
          </p:cNvPr>
          <p:cNvSpPr txBox="1">
            <a:spLocks/>
          </p:cNvSpPr>
          <p:nvPr/>
        </p:nvSpPr>
        <p:spPr>
          <a:xfrm>
            <a:off x="106330" y="7545079"/>
            <a:ext cx="9493118" cy="177773"/>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900" i="1" dirty="0">
                <a:solidFill>
                  <a:srgbClr val="A6A6A6"/>
                </a:solidFill>
                <a:latin typeface="Arial"/>
              </a:rPr>
              <a:t>Note: </a:t>
            </a:r>
            <a:r>
              <a:rPr kumimoji="0" lang="en-US" sz="900" b="0" i="1" u="none" strike="noStrike" kern="1200" cap="none" spc="0" normalizeH="0" baseline="0" noProof="0" dirty="0">
                <a:ln>
                  <a:noFill/>
                </a:ln>
                <a:solidFill>
                  <a:srgbClr val="A6A6A6"/>
                </a:solidFill>
                <a:effectLst/>
                <a:uLnTx/>
                <a:uFillTx/>
                <a:latin typeface="Arial"/>
                <a:ea typeface="+mn-ea"/>
                <a:cs typeface="+mn-cs"/>
              </a:rPr>
              <a:t>Q4 2023 Forecast based on Q2 2023 Actuals and Q3 2023 Assumptions; CPiP Segments defined by U.S. Census Bureau</a:t>
            </a:r>
            <a:r>
              <a:rPr lang="en-US" sz="900" i="1" noProof="0" dirty="0">
                <a:solidFill>
                  <a:srgbClr val="A6A6A6"/>
                </a:solidFill>
                <a:latin typeface="Arial"/>
              </a:rPr>
              <a:t>;</a:t>
            </a:r>
            <a:endParaRPr kumimoji="0" lang="en-US" sz="900" b="0" i="1" u="none" strike="noStrike" kern="1200" cap="none" spc="0" normalizeH="0" baseline="0" noProof="0" dirty="0">
              <a:ln>
                <a:noFill/>
              </a:ln>
              <a:solidFill>
                <a:srgbClr val="A6A6A6"/>
              </a:solidFill>
              <a:effectLst/>
              <a:uLnTx/>
              <a:uFillTx/>
              <a:latin typeface="Arial"/>
              <a:ea typeface="+mn-ea"/>
              <a:cs typeface="+mn-cs"/>
            </a:endParaRP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BOLD CATEGORIES DENOTE STRONGEST CONSTRUCTION MATERIAL DRIVERS</a:t>
            </a:r>
            <a:endParaRPr kumimoji="0" lang="en-US" sz="9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118BD6E2-83A3-480E-9004-ABB0ED4A27E1}"/>
              </a:ext>
            </a:extLst>
          </p:cNvPr>
          <p:cNvGraphicFramePr>
            <a:graphicFrameLocks/>
          </p:cNvGraphicFramePr>
          <p:nvPr>
            <p:extLst>
              <p:ext uri="{D42A27DB-BD31-4B8C-83A1-F6EECF244321}">
                <p14:modId xmlns:p14="http://schemas.microsoft.com/office/powerpoint/2010/main" val="577300647"/>
              </p:ext>
            </p:extLst>
          </p:nvPr>
        </p:nvGraphicFramePr>
        <p:xfrm>
          <a:off x="292608" y="1368027"/>
          <a:ext cx="13533120" cy="5504688"/>
        </p:xfrm>
        <a:graphic>
          <a:graphicData uri="http://schemas.openxmlformats.org/drawingml/2006/chart">
            <c:chart xmlns:c="http://schemas.openxmlformats.org/drawingml/2006/chart" xmlns:r="http://schemas.openxmlformats.org/officeDocument/2006/relationships" r:id="rId9"/>
          </a:graphicData>
        </a:graphic>
      </p:graphicFrame>
      <p:cxnSp>
        <p:nvCxnSpPr>
          <p:cNvPr id="12" name="Straight Connector 11">
            <a:extLst>
              <a:ext uri="{FF2B5EF4-FFF2-40B4-BE49-F238E27FC236}">
                <a16:creationId xmlns:a16="http://schemas.microsoft.com/office/drawing/2014/main" id="{EB9AAB2A-D579-F19E-A828-3C0C224CC9A3}"/>
              </a:ext>
            </a:extLst>
          </p:cNvPr>
          <p:cNvCxnSpPr>
            <a:cxnSpLocks/>
          </p:cNvCxnSpPr>
          <p:nvPr/>
        </p:nvCxnSpPr>
        <p:spPr>
          <a:xfrm>
            <a:off x="898105" y="4123134"/>
            <a:ext cx="12232678" cy="0"/>
          </a:xfrm>
          <a:prstGeom prst="line">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0C6ED4F-4437-324F-5479-1A620DC2D81E}"/>
              </a:ext>
            </a:extLst>
          </p:cNvPr>
          <p:cNvSpPr/>
          <p:nvPr/>
        </p:nvSpPr>
        <p:spPr>
          <a:xfrm>
            <a:off x="13007495" y="3985299"/>
            <a:ext cx="602979" cy="254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F99B1C"/>
                </a:solidFill>
                <a:latin typeface="Arial" panose="020B0604020202020204" pitchFamily="34" charset="0"/>
                <a:cs typeface="Arial" panose="020B0604020202020204" pitchFamily="34" charset="0"/>
              </a:rPr>
              <a:t>2.2</a:t>
            </a:r>
            <a:r>
              <a:rPr kumimoji="0" lang="en-US" sz="12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3779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t>All Construction is Local</a:t>
            </a:r>
            <a:endParaRPr lang="en-US" sz="2400" cap="none" dirty="0">
              <a:solidFill>
                <a:srgbClr val="7F7F7F"/>
              </a:solidFill>
            </a:endParaRPr>
          </a:p>
        </p:txBody>
      </p:sp>
      <p:sp>
        <p:nvSpPr>
          <p:cNvPr id="215" name="Rectangle 214">
            <a:extLst>
              <a:ext uri="{FF2B5EF4-FFF2-40B4-BE49-F238E27FC236}">
                <a16:creationId xmlns:a16="http://schemas.microsoft.com/office/drawing/2014/main" id="{53EF4639-29F0-F1C2-17D4-73655F2DE476}"/>
              </a:ext>
            </a:extLst>
          </p:cNvPr>
          <p:cNvSpPr/>
          <p:nvPr/>
        </p:nvSpPr>
        <p:spPr>
          <a:xfrm>
            <a:off x="292608" y="1004672"/>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More than 1-in-3 Construction Dollars are Spent in just 12 Markets</a:t>
            </a:r>
          </a:p>
        </p:txBody>
      </p:sp>
      <p:grpSp>
        <p:nvGrpSpPr>
          <p:cNvPr id="5" name="Group 4">
            <a:extLst>
              <a:ext uri="{FF2B5EF4-FFF2-40B4-BE49-F238E27FC236}">
                <a16:creationId xmlns:a16="http://schemas.microsoft.com/office/drawing/2014/main" id="{F61A43E6-06A3-3985-E09D-0D6F3841D9FD}"/>
              </a:ext>
            </a:extLst>
          </p:cNvPr>
          <p:cNvGrpSpPr/>
          <p:nvPr/>
        </p:nvGrpSpPr>
        <p:grpSpPr>
          <a:xfrm>
            <a:off x="293116" y="1548218"/>
            <a:ext cx="13231368" cy="4675964"/>
            <a:chOff x="298984" y="1569534"/>
            <a:chExt cx="13231368" cy="4675964"/>
          </a:xfrm>
        </p:grpSpPr>
        <p:sp>
          <p:nvSpPr>
            <p:cNvPr id="30" name="Rectangle 29">
              <a:extLst>
                <a:ext uri="{FF2B5EF4-FFF2-40B4-BE49-F238E27FC236}">
                  <a16:creationId xmlns:a16="http://schemas.microsoft.com/office/drawing/2014/main" id="{B61E0A35-4F04-93B7-452D-21F80E9D51FC}"/>
                </a:ext>
              </a:extLst>
            </p:cNvPr>
            <p:cNvSpPr/>
            <p:nvPr/>
          </p:nvSpPr>
          <p:spPr>
            <a:xfrm>
              <a:off x="298984" y="1569534"/>
              <a:ext cx="13231368" cy="3341933"/>
            </a:xfrm>
            <a:prstGeom prst="rect">
              <a:avLst/>
            </a:prstGeom>
            <a:solidFill>
              <a:srgbClr val="5E976D">
                <a:alpha val="25098"/>
              </a:srgbClr>
            </a:solidFill>
            <a:ln w="19050">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u="sng" dirty="0">
                  <a:solidFill>
                    <a:srgbClr val="474747"/>
                  </a:solidFill>
                  <a:latin typeface="Arial" panose="020B0604020202020204" pitchFamily="34" charset="0"/>
                  <a:cs typeface="Arial" panose="020B0604020202020204" pitchFamily="34" charset="0"/>
                </a:rPr>
                <a:t>35% of U.S. CPiP</a:t>
              </a:r>
            </a:p>
          </p:txBody>
        </p:sp>
        <p:grpSp>
          <p:nvGrpSpPr>
            <p:cNvPr id="13" name="Group 12">
              <a:extLst>
                <a:ext uri="{FF2B5EF4-FFF2-40B4-BE49-F238E27FC236}">
                  <a16:creationId xmlns:a16="http://schemas.microsoft.com/office/drawing/2014/main" id="{E1F665B1-531B-A907-25B3-BC9D64235817}"/>
                </a:ext>
              </a:extLst>
            </p:cNvPr>
            <p:cNvGrpSpPr/>
            <p:nvPr/>
          </p:nvGrpSpPr>
          <p:grpSpPr>
            <a:xfrm>
              <a:off x="425984" y="1938027"/>
              <a:ext cx="2033778" cy="1354918"/>
              <a:chOff x="298984" y="1694402"/>
              <a:chExt cx="2033778" cy="1354918"/>
            </a:xfrm>
          </p:grpSpPr>
          <p:pic>
            <p:nvPicPr>
              <p:cNvPr id="7" name="Picture 6" descr="A city skyline at sunset&#10;&#10;Description automatically generated with low confidence">
                <a:extLst>
                  <a:ext uri="{FF2B5EF4-FFF2-40B4-BE49-F238E27FC236}">
                    <a16:creationId xmlns:a16="http://schemas.microsoft.com/office/drawing/2014/main" id="{C8018324-94D7-A6C0-9DB6-BCE41FDAA0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8984" y="2032431"/>
                <a:ext cx="2033778" cy="1016889"/>
              </a:xfrm>
              <a:prstGeom prst="rect">
                <a:avLst/>
              </a:prstGeom>
            </p:spPr>
          </p:pic>
          <p:sp>
            <p:nvSpPr>
              <p:cNvPr id="10" name="TextBox 9">
                <a:extLst>
                  <a:ext uri="{FF2B5EF4-FFF2-40B4-BE49-F238E27FC236}">
                    <a16:creationId xmlns:a16="http://schemas.microsoft.com/office/drawing/2014/main" id="{122E3EEB-3E99-5429-4B29-49D16C8847A1}"/>
                  </a:ext>
                </a:extLst>
              </p:cNvPr>
              <p:cNvSpPr txBox="1"/>
              <p:nvPr/>
            </p:nvSpPr>
            <p:spPr>
              <a:xfrm>
                <a:off x="298984" y="1694402"/>
                <a:ext cx="1237455" cy="338554"/>
              </a:xfrm>
              <a:prstGeom prst="rect">
                <a:avLst/>
              </a:prstGeom>
              <a:noFill/>
            </p:spPr>
            <p:txBody>
              <a:bodyPr wrap="none" lIns="0" rtlCol="0">
                <a:spAutoFit/>
              </a:bodyPr>
              <a:lstStyle/>
              <a:p>
                <a:pPr marL="169863" indent="-169863">
                  <a:buFont typeface="+mj-lt"/>
                  <a:buAutoNum type="arabicPeriod"/>
                </a:pPr>
                <a:r>
                  <a:rPr lang="en-US" sz="1600" b="1" dirty="0">
                    <a:solidFill>
                      <a:srgbClr val="474747"/>
                    </a:solidFill>
                    <a:latin typeface="Arial" panose="020B0604020202020204" pitchFamily="34" charset="0"/>
                    <a:cs typeface="Arial" panose="020B0604020202020204" pitchFamily="34" charset="0"/>
                  </a:rPr>
                  <a:t> New York</a:t>
                </a:r>
              </a:p>
            </p:txBody>
          </p:sp>
        </p:grpSp>
        <p:grpSp>
          <p:nvGrpSpPr>
            <p:cNvPr id="15" name="Group 14">
              <a:extLst>
                <a:ext uri="{FF2B5EF4-FFF2-40B4-BE49-F238E27FC236}">
                  <a16:creationId xmlns:a16="http://schemas.microsoft.com/office/drawing/2014/main" id="{CD0C44E2-39D9-9DFC-3E2B-9DE33C9556D7}"/>
                </a:ext>
              </a:extLst>
            </p:cNvPr>
            <p:cNvGrpSpPr/>
            <p:nvPr/>
          </p:nvGrpSpPr>
          <p:grpSpPr>
            <a:xfrm>
              <a:off x="2598290" y="1938027"/>
              <a:ext cx="2033778" cy="1354918"/>
              <a:chOff x="2527170" y="1694402"/>
              <a:chExt cx="2033778" cy="1354918"/>
            </a:xfrm>
          </p:grpSpPr>
          <p:pic>
            <p:nvPicPr>
              <p:cNvPr id="17" name="Picture 16" descr="A group of palm trees with a city in the background&#10;&#10;Description automatically generated with medium confidence">
                <a:extLst>
                  <a:ext uri="{FF2B5EF4-FFF2-40B4-BE49-F238E27FC236}">
                    <a16:creationId xmlns:a16="http://schemas.microsoft.com/office/drawing/2014/main" id="{A92E5B3D-156B-E474-2962-E978ECA0C7B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27170" y="2032431"/>
                <a:ext cx="2033778" cy="1016889"/>
              </a:xfrm>
              <a:prstGeom prst="rect">
                <a:avLst/>
              </a:prstGeom>
            </p:spPr>
          </p:pic>
          <p:sp>
            <p:nvSpPr>
              <p:cNvPr id="24" name="TextBox 23">
                <a:extLst>
                  <a:ext uri="{FF2B5EF4-FFF2-40B4-BE49-F238E27FC236}">
                    <a16:creationId xmlns:a16="http://schemas.microsoft.com/office/drawing/2014/main" id="{741DC630-A87B-D902-B3B9-772900EFD035}"/>
                  </a:ext>
                </a:extLst>
              </p:cNvPr>
              <p:cNvSpPr txBox="1"/>
              <p:nvPr/>
            </p:nvSpPr>
            <p:spPr>
              <a:xfrm>
                <a:off x="2527170" y="1694402"/>
                <a:ext cx="1532535" cy="338554"/>
              </a:xfrm>
              <a:prstGeom prst="rect">
                <a:avLst/>
              </a:prstGeom>
              <a:noFill/>
            </p:spPr>
            <p:txBody>
              <a:bodyPr wrap="none" lIns="0" rtlCol="0">
                <a:spAutoFit/>
              </a:bodyPr>
              <a:lstStyle/>
              <a:p>
                <a:pPr marL="169863" indent="-169863">
                  <a:buFont typeface="+mj-lt"/>
                  <a:buAutoNum type="arabicPeriod" startAt="2"/>
                </a:pPr>
                <a:r>
                  <a:rPr lang="en-US" sz="1600" b="1" dirty="0">
                    <a:solidFill>
                      <a:srgbClr val="474747"/>
                    </a:solidFill>
                    <a:latin typeface="Arial" panose="020B0604020202020204" pitchFamily="34" charset="0"/>
                    <a:cs typeface="Arial" panose="020B0604020202020204" pitchFamily="34" charset="0"/>
                  </a:rPr>
                  <a:t> Los Angeles</a:t>
                </a:r>
              </a:p>
            </p:txBody>
          </p:sp>
        </p:grpSp>
        <p:grpSp>
          <p:nvGrpSpPr>
            <p:cNvPr id="16" name="Group 15">
              <a:extLst>
                <a:ext uri="{FF2B5EF4-FFF2-40B4-BE49-F238E27FC236}">
                  <a16:creationId xmlns:a16="http://schemas.microsoft.com/office/drawing/2014/main" id="{EEF87E34-7B4D-5FB8-28A3-C2C9C60BEE60}"/>
                </a:ext>
              </a:extLst>
            </p:cNvPr>
            <p:cNvGrpSpPr/>
            <p:nvPr/>
          </p:nvGrpSpPr>
          <p:grpSpPr>
            <a:xfrm>
              <a:off x="4770596" y="1938027"/>
              <a:ext cx="2033778" cy="1354918"/>
              <a:chOff x="4755356" y="1694402"/>
              <a:chExt cx="2033778" cy="1354918"/>
            </a:xfrm>
          </p:grpSpPr>
          <p:pic>
            <p:nvPicPr>
              <p:cNvPr id="43" name="Picture 42" descr="A city with tall buildings&#10;&#10;Description automatically generated with low confidence">
                <a:extLst>
                  <a:ext uri="{FF2B5EF4-FFF2-40B4-BE49-F238E27FC236}">
                    <a16:creationId xmlns:a16="http://schemas.microsoft.com/office/drawing/2014/main" id="{DFA1528C-A32B-E9C3-FC5E-FFE22ADE7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356" y="2032431"/>
                <a:ext cx="2033778" cy="10168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50" name="TextBox 49">
                <a:extLst>
                  <a:ext uri="{FF2B5EF4-FFF2-40B4-BE49-F238E27FC236}">
                    <a16:creationId xmlns:a16="http://schemas.microsoft.com/office/drawing/2014/main" id="{69E1A38B-091B-CB82-27CA-144CE2A4A03B}"/>
                  </a:ext>
                </a:extLst>
              </p:cNvPr>
              <p:cNvSpPr txBox="1"/>
              <p:nvPr/>
            </p:nvSpPr>
            <p:spPr>
              <a:xfrm>
                <a:off x="4755356" y="1694402"/>
                <a:ext cx="926216" cy="338554"/>
              </a:xfrm>
              <a:prstGeom prst="rect">
                <a:avLst/>
              </a:prstGeom>
              <a:noFill/>
              <a:ln>
                <a:noFill/>
              </a:ln>
            </p:spPr>
            <p:txBody>
              <a:bodyPr wrap="none" lIns="0" rtlCol="0">
                <a:spAutoFit/>
              </a:bodyPr>
              <a:lstStyle/>
              <a:p>
                <a:pPr marL="169863" indent="-169863">
                  <a:buFont typeface="+mj-lt"/>
                  <a:buAutoNum type="arabicPeriod" startAt="3"/>
                </a:pPr>
                <a:r>
                  <a:rPr lang="en-US" sz="1600" b="1" dirty="0">
                    <a:solidFill>
                      <a:srgbClr val="474747"/>
                    </a:solidFill>
                    <a:latin typeface="Arial" panose="020B0604020202020204" pitchFamily="34" charset="0"/>
                    <a:cs typeface="Arial" panose="020B0604020202020204" pitchFamily="34" charset="0"/>
                  </a:rPr>
                  <a:t> Dallas</a:t>
                </a:r>
              </a:p>
            </p:txBody>
          </p:sp>
        </p:grpSp>
        <p:grpSp>
          <p:nvGrpSpPr>
            <p:cNvPr id="18" name="Group 17">
              <a:extLst>
                <a:ext uri="{FF2B5EF4-FFF2-40B4-BE49-F238E27FC236}">
                  <a16:creationId xmlns:a16="http://schemas.microsoft.com/office/drawing/2014/main" id="{7FACA747-BB74-0254-9900-573581CFC36B}"/>
                </a:ext>
              </a:extLst>
            </p:cNvPr>
            <p:cNvGrpSpPr/>
            <p:nvPr/>
          </p:nvGrpSpPr>
          <p:grpSpPr>
            <a:xfrm>
              <a:off x="6942902" y="1938027"/>
              <a:ext cx="2033778" cy="1354918"/>
              <a:chOff x="6983542" y="1694402"/>
              <a:chExt cx="2033778" cy="1354918"/>
            </a:xfrm>
          </p:grpSpPr>
          <p:pic>
            <p:nvPicPr>
              <p:cNvPr id="52" name="Picture 51" descr="A picture containing sky, outdoor, city, several&#10;&#10;Description automatically generated">
                <a:extLst>
                  <a:ext uri="{FF2B5EF4-FFF2-40B4-BE49-F238E27FC236}">
                    <a16:creationId xmlns:a16="http://schemas.microsoft.com/office/drawing/2014/main" id="{D8F52DF3-60DB-FFCC-0098-F652395CE7E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983542" y="2032431"/>
                <a:ext cx="2033778" cy="1016889"/>
              </a:xfrm>
              <a:prstGeom prst="rect">
                <a:avLst/>
              </a:prstGeom>
            </p:spPr>
          </p:pic>
          <p:sp>
            <p:nvSpPr>
              <p:cNvPr id="53" name="TextBox 52">
                <a:extLst>
                  <a:ext uri="{FF2B5EF4-FFF2-40B4-BE49-F238E27FC236}">
                    <a16:creationId xmlns:a16="http://schemas.microsoft.com/office/drawing/2014/main" id="{48D0F9CC-765C-7305-85BC-E0E367854062}"/>
                  </a:ext>
                </a:extLst>
              </p:cNvPr>
              <p:cNvSpPr txBox="1"/>
              <p:nvPr/>
            </p:nvSpPr>
            <p:spPr>
              <a:xfrm>
                <a:off x="6983542" y="1694402"/>
                <a:ext cx="1152239" cy="338554"/>
              </a:xfrm>
              <a:prstGeom prst="rect">
                <a:avLst/>
              </a:prstGeom>
              <a:noFill/>
            </p:spPr>
            <p:txBody>
              <a:bodyPr wrap="none" lIns="0" rtlCol="0">
                <a:spAutoFit/>
              </a:bodyPr>
              <a:lstStyle/>
              <a:p>
                <a:pPr marL="169863" indent="-169863">
                  <a:buFont typeface="+mj-lt"/>
                  <a:buAutoNum type="arabicPeriod" startAt="4"/>
                </a:pPr>
                <a:r>
                  <a:rPr lang="en-US" sz="1600" b="1" dirty="0">
                    <a:solidFill>
                      <a:srgbClr val="474747"/>
                    </a:solidFill>
                    <a:latin typeface="Arial" panose="020B0604020202020204" pitchFamily="34" charset="0"/>
                    <a:cs typeface="Arial" panose="020B0604020202020204" pitchFamily="34" charset="0"/>
                  </a:rPr>
                  <a:t> Houston</a:t>
                </a:r>
              </a:p>
            </p:txBody>
          </p:sp>
        </p:grpSp>
        <p:grpSp>
          <p:nvGrpSpPr>
            <p:cNvPr id="28" name="Group 27">
              <a:extLst>
                <a:ext uri="{FF2B5EF4-FFF2-40B4-BE49-F238E27FC236}">
                  <a16:creationId xmlns:a16="http://schemas.microsoft.com/office/drawing/2014/main" id="{9362C628-A3C8-3B29-BE1D-18BC34F3ADF7}"/>
                </a:ext>
              </a:extLst>
            </p:cNvPr>
            <p:cNvGrpSpPr/>
            <p:nvPr/>
          </p:nvGrpSpPr>
          <p:grpSpPr>
            <a:xfrm>
              <a:off x="9115208" y="3419565"/>
              <a:ext cx="2033778" cy="1380318"/>
              <a:chOff x="9211728" y="3087040"/>
              <a:chExt cx="2033778" cy="1380318"/>
            </a:xfrm>
          </p:grpSpPr>
          <p:pic>
            <p:nvPicPr>
              <p:cNvPr id="54" name="Picture 53" descr="A picture containing outdoor, water, tree, city&#10;&#10;Description automatically generated">
                <a:extLst>
                  <a:ext uri="{FF2B5EF4-FFF2-40B4-BE49-F238E27FC236}">
                    <a16:creationId xmlns:a16="http://schemas.microsoft.com/office/drawing/2014/main" id="{5F2606F8-1C4F-A113-550E-0C54E56B5AE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211728" y="3450469"/>
                <a:ext cx="2033778" cy="1016889"/>
              </a:xfrm>
              <a:prstGeom prst="rect">
                <a:avLst/>
              </a:prstGeom>
            </p:spPr>
          </p:pic>
          <p:sp>
            <p:nvSpPr>
              <p:cNvPr id="55" name="TextBox 54">
                <a:extLst>
                  <a:ext uri="{FF2B5EF4-FFF2-40B4-BE49-F238E27FC236}">
                    <a16:creationId xmlns:a16="http://schemas.microsoft.com/office/drawing/2014/main" id="{71C8C801-32BE-FCE0-07B8-754FB09DEC03}"/>
                  </a:ext>
                </a:extLst>
              </p:cNvPr>
              <p:cNvSpPr txBox="1"/>
              <p:nvPr/>
            </p:nvSpPr>
            <p:spPr>
              <a:xfrm>
                <a:off x="9211728" y="3087040"/>
                <a:ext cx="1243289" cy="338554"/>
              </a:xfrm>
              <a:prstGeom prst="rect">
                <a:avLst/>
              </a:prstGeom>
              <a:noFill/>
            </p:spPr>
            <p:txBody>
              <a:bodyPr wrap="none" lIns="0" rtlCol="0">
                <a:spAutoFit/>
              </a:bodyPr>
              <a:lstStyle/>
              <a:p>
                <a:pPr marL="228600" indent="-228600">
                  <a:buFont typeface="+mj-lt"/>
                  <a:buAutoNum type="arabicPeriod" startAt="11"/>
                </a:pPr>
                <a:r>
                  <a:rPr lang="en-US" sz="1600" b="1" dirty="0">
                    <a:solidFill>
                      <a:srgbClr val="474747"/>
                    </a:solidFill>
                    <a:latin typeface="Arial" panose="020B0604020202020204" pitchFamily="34" charset="0"/>
                    <a:cs typeface="Arial" panose="020B0604020202020204" pitchFamily="34" charset="0"/>
                  </a:rPr>
                  <a:t> Chicago</a:t>
                </a:r>
              </a:p>
            </p:txBody>
          </p:sp>
        </p:grpSp>
        <p:grpSp>
          <p:nvGrpSpPr>
            <p:cNvPr id="21" name="Group 20">
              <a:extLst>
                <a:ext uri="{FF2B5EF4-FFF2-40B4-BE49-F238E27FC236}">
                  <a16:creationId xmlns:a16="http://schemas.microsoft.com/office/drawing/2014/main" id="{FF425025-4124-897A-5AA8-91DD3D44F0BC}"/>
                </a:ext>
              </a:extLst>
            </p:cNvPr>
            <p:cNvGrpSpPr/>
            <p:nvPr/>
          </p:nvGrpSpPr>
          <p:grpSpPr>
            <a:xfrm>
              <a:off x="11287513" y="1938027"/>
              <a:ext cx="2033778" cy="1356530"/>
              <a:chOff x="11439913" y="1694402"/>
              <a:chExt cx="2033778" cy="1356530"/>
            </a:xfrm>
          </p:grpSpPr>
          <p:sp>
            <p:nvSpPr>
              <p:cNvPr id="56" name="TextBox 55">
                <a:extLst>
                  <a:ext uri="{FF2B5EF4-FFF2-40B4-BE49-F238E27FC236}">
                    <a16:creationId xmlns:a16="http://schemas.microsoft.com/office/drawing/2014/main" id="{48D8F8AF-0B15-7655-4AE2-813C8676E3F0}"/>
                  </a:ext>
                </a:extLst>
              </p:cNvPr>
              <p:cNvSpPr txBox="1"/>
              <p:nvPr/>
            </p:nvSpPr>
            <p:spPr>
              <a:xfrm>
                <a:off x="11439913" y="1694402"/>
                <a:ext cx="1009956" cy="338554"/>
              </a:xfrm>
              <a:prstGeom prst="rect">
                <a:avLst/>
              </a:prstGeom>
              <a:noFill/>
            </p:spPr>
            <p:txBody>
              <a:bodyPr wrap="none" lIns="0" rtlCol="0">
                <a:spAutoFit/>
              </a:bodyPr>
              <a:lstStyle/>
              <a:p>
                <a:pPr marL="169863" indent="-169863">
                  <a:buFont typeface="+mj-lt"/>
                  <a:buAutoNum type="arabicPeriod" startAt="6"/>
                </a:pPr>
                <a:r>
                  <a:rPr lang="en-US" sz="1600" b="1" dirty="0">
                    <a:solidFill>
                      <a:srgbClr val="474747"/>
                    </a:solidFill>
                    <a:latin typeface="Arial" panose="020B0604020202020204" pitchFamily="34" charset="0"/>
                    <a:cs typeface="Arial" panose="020B0604020202020204" pitchFamily="34" charset="0"/>
                  </a:rPr>
                  <a:t> Atlanta</a:t>
                </a:r>
              </a:p>
            </p:txBody>
          </p:sp>
          <p:pic>
            <p:nvPicPr>
              <p:cNvPr id="57" name="Picture 56" descr="A picture containing outdoor, building, city&#10;&#10;Description automatically generated">
                <a:extLst>
                  <a:ext uri="{FF2B5EF4-FFF2-40B4-BE49-F238E27FC236}">
                    <a16:creationId xmlns:a16="http://schemas.microsoft.com/office/drawing/2014/main" id="{E04774E7-C6C3-FCE4-43DA-2D8D8E863E0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1439913" y="2034043"/>
                <a:ext cx="2033778" cy="1016889"/>
              </a:xfrm>
              <a:prstGeom prst="rect">
                <a:avLst/>
              </a:prstGeom>
            </p:spPr>
          </p:pic>
        </p:grpSp>
        <p:grpSp>
          <p:nvGrpSpPr>
            <p:cNvPr id="19" name="Group 18">
              <a:extLst>
                <a:ext uri="{FF2B5EF4-FFF2-40B4-BE49-F238E27FC236}">
                  <a16:creationId xmlns:a16="http://schemas.microsoft.com/office/drawing/2014/main" id="{299ACC6A-E93D-BFDE-D989-3093B8662734}"/>
                </a:ext>
              </a:extLst>
            </p:cNvPr>
            <p:cNvGrpSpPr/>
            <p:nvPr/>
          </p:nvGrpSpPr>
          <p:grpSpPr>
            <a:xfrm>
              <a:off x="9115208" y="1938027"/>
              <a:ext cx="2033778" cy="1356530"/>
              <a:chOff x="9211728" y="1694402"/>
              <a:chExt cx="2033778" cy="1356530"/>
            </a:xfrm>
          </p:grpSpPr>
          <p:pic>
            <p:nvPicPr>
              <p:cNvPr id="62" name="Picture 61" descr="A city with mountains in the background&#10;&#10;Description automatically generated">
                <a:extLst>
                  <a:ext uri="{FF2B5EF4-FFF2-40B4-BE49-F238E27FC236}">
                    <a16:creationId xmlns:a16="http://schemas.microsoft.com/office/drawing/2014/main" id="{A15F83F1-C6EB-2AB9-59DD-EA5CAE728BF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211728" y="2034043"/>
                <a:ext cx="2033778" cy="1016889"/>
              </a:xfrm>
              <a:prstGeom prst="rect">
                <a:avLst/>
              </a:prstGeom>
            </p:spPr>
          </p:pic>
          <p:sp>
            <p:nvSpPr>
              <p:cNvPr id="63" name="TextBox 62">
                <a:extLst>
                  <a:ext uri="{FF2B5EF4-FFF2-40B4-BE49-F238E27FC236}">
                    <a16:creationId xmlns:a16="http://schemas.microsoft.com/office/drawing/2014/main" id="{F7BFEFC4-E0FA-6A6B-36BE-3458D084E54B}"/>
                  </a:ext>
                </a:extLst>
              </p:cNvPr>
              <p:cNvSpPr txBox="1"/>
              <p:nvPr/>
            </p:nvSpPr>
            <p:spPr>
              <a:xfrm>
                <a:off x="9211728" y="1694402"/>
                <a:ext cx="1119858" cy="338554"/>
              </a:xfrm>
              <a:prstGeom prst="rect">
                <a:avLst/>
              </a:prstGeom>
              <a:noFill/>
            </p:spPr>
            <p:txBody>
              <a:bodyPr wrap="none" lIns="0" rtlCol="0">
                <a:spAutoFit/>
              </a:bodyPr>
              <a:lstStyle/>
              <a:p>
                <a:pPr marL="171450" indent="-171450">
                  <a:buFont typeface="+mj-lt"/>
                  <a:buAutoNum type="arabicPeriod" startAt="5"/>
                </a:pPr>
                <a:r>
                  <a:rPr lang="en-US" sz="1600" b="1" dirty="0">
                    <a:solidFill>
                      <a:srgbClr val="474747"/>
                    </a:solidFill>
                    <a:latin typeface="Arial" panose="020B0604020202020204" pitchFamily="34" charset="0"/>
                    <a:cs typeface="Arial" panose="020B0604020202020204" pitchFamily="34" charset="0"/>
                  </a:rPr>
                  <a:t> Phoenix</a:t>
                </a:r>
              </a:p>
            </p:txBody>
          </p:sp>
        </p:grpSp>
        <p:grpSp>
          <p:nvGrpSpPr>
            <p:cNvPr id="26" name="Group 25">
              <a:extLst>
                <a:ext uri="{FF2B5EF4-FFF2-40B4-BE49-F238E27FC236}">
                  <a16:creationId xmlns:a16="http://schemas.microsoft.com/office/drawing/2014/main" id="{E386E9AA-1740-8823-703C-5B103A7EFFF2}"/>
                </a:ext>
              </a:extLst>
            </p:cNvPr>
            <p:cNvGrpSpPr/>
            <p:nvPr/>
          </p:nvGrpSpPr>
          <p:grpSpPr>
            <a:xfrm>
              <a:off x="6942902" y="3419565"/>
              <a:ext cx="2033778" cy="1380318"/>
              <a:chOff x="6983542" y="3087040"/>
              <a:chExt cx="2033778" cy="1380318"/>
            </a:xfrm>
          </p:grpSpPr>
          <p:pic>
            <p:nvPicPr>
              <p:cNvPr id="65" name="Picture 64" descr="A city on the water&#10;&#10;Description automatically generated with low confidence">
                <a:extLst>
                  <a:ext uri="{FF2B5EF4-FFF2-40B4-BE49-F238E27FC236}">
                    <a16:creationId xmlns:a16="http://schemas.microsoft.com/office/drawing/2014/main" id="{432BA1B1-7E61-D8BC-A744-3206B366666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983542" y="3450469"/>
                <a:ext cx="2033778" cy="1016889"/>
              </a:xfrm>
              <a:prstGeom prst="rect">
                <a:avLst/>
              </a:prstGeom>
            </p:spPr>
          </p:pic>
          <p:sp>
            <p:nvSpPr>
              <p:cNvPr id="66" name="TextBox 65">
                <a:extLst>
                  <a:ext uri="{FF2B5EF4-FFF2-40B4-BE49-F238E27FC236}">
                    <a16:creationId xmlns:a16="http://schemas.microsoft.com/office/drawing/2014/main" id="{BF2A7976-EA1C-D19C-C894-424633DF5921}"/>
                  </a:ext>
                </a:extLst>
              </p:cNvPr>
              <p:cNvSpPr txBox="1"/>
              <p:nvPr/>
            </p:nvSpPr>
            <p:spPr>
              <a:xfrm>
                <a:off x="6983542" y="3087040"/>
                <a:ext cx="1018869" cy="338554"/>
              </a:xfrm>
              <a:prstGeom prst="rect">
                <a:avLst/>
              </a:prstGeom>
              <a:noFill/>
            </p:spPr>
            <p:txBody>
              <a:bodyPr wrap="none" lIns="0" rtlCol="0">
                <a:spAutoFit/>
              </a:bodyPr>
              <a:lstStyle/>
              <a:p>
                <a:pPr marL="233363" indent="-233363">
                  <a:buFont typeface="+mj-lt"/>
                  <a:buAutoNum type="arabicPeriod" startAt="10"/>
                </a:pPr>
                <a:r>
                  <a:rPr lang="en-US" sz="1600" b="1" dirty="0">
                    <a:solidFill>
                      <a:srgbClr val="474747"/>
                    </a:solidFill>
                    <a:latin typeface="Arial" panose="020B0604020202020204" pitchFamily="34" charset="0"/>
                    <a:cs typeface="Arial" panose="020B0604020202020204" pitchFamily="34" charset="0"/>
                  </a:rPr>
                  <a:t> Miami</a:t>
                </a:r>
              </a:p>
            </p:txBody>
          </p:sp>
        </p:grpSp>
        <p:grpSp>
          <p:nvGrpSpPr>
            <p:cNvPr id="22" name="Group 21">
              <a:extLst>
                <a:ext uri="{FF2B5EF4-FFF2-40B4-BE49-F238E27FC236}">
                  <a16:creationId xmlns:a16="http://schemas.microsoft.com/office/drawing/2014/main" id="{73F88CA0-1155-D1B7-AF77-B0F7905C9620}"/>
                </a:ext>
              </a:extLst>
            </p:cNvPr>
            <p:cNvGrpSpPr/>
            <p:nvPr/>
          </p:nvGrpSpPr>
          <p:grpSpPr>
            <a:xfrm>
              <a:off x="425984" y="3419565"/>
              <a:ext cx="2033778" cy="1380318"/>
              <a:chOff x="298984" y="3087040"/>
              <a:chExt cx="2033778" cy="1380318"/>
            </a:xfrm>
          </p:grpSpPr>
          <p:pic>
            <p:nvPicPr>
              <p:cNvPr id="68" name="Picture 67" descr="A picture containing sky, outdoor, city, building&#10;&#10;Description automatically generated">
                <a:extLst>
                  <a:ext uri="{FF2B5EF4-FFF2-40B4-BE49-F238E27FC236}">
                    <a16:creationId xmlns:a16="http://schemas.microsoft.com/office/drawing/2014/main" id="{DC190A3B-4DF9-B3A8-684E-B19D34B19722}"/>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98984" y="3450469"/>
                <a:ext cx="2033778" cy="1016889"/>
              </a:xfrm>
              <a:prstGeom prst="rect">
                <a:avLst/>
              </a:prstGeom>
            </p:spPr>
          </p:pic>
          <p:sp>
            <p:nvSpPr>
              <p:cNvPr id="69" name="TextBox 68">
                <a:extLst>
                  <a:ext uri="{FF2B5EF4-FFF2-40B4-BE49-F238E27FC236}">
                    <a16:creationId xmlns:a16="http://schemas.microsoft.com/office/drawing/2014/main" id="{5A9604B3-E2BB-6CE0-5D4B-A2B3E670C4B4}"/>
                  </a:ext>
                </a:extLst>
              </p:cNvPr>
              <p:cNvSpPr txBox="1"/>
              <p:nvPr/>
            </p:nvSpPr>
            <p:spPr>
              <a:xfrm>
                <a:off x="298984" y="3087040"/>
                <a:ext cx="995144" cy="338554"/>
              </a:xfrm>
              <a:prstGeom prst="rect">
                <a:avLst/>
              </a:prstGeom>
              <a:noFill/>
            </p:spPr>
            <p:txBody>
              <a:bodyPr wrap="none" lIns="0" rtlCol="0">
                <a:spAutoFit/>
              </a:bodyPr>
              <a:lstStyle/>
              <a:p>
                <a:pPr marL="169863" indent="-169863">
                  <a:buFont typeface="+mj-lt"/>
                  <a:buAutoNum type="arabicPeriod" startAt="7"/>
                </a:pPr>
                <a:r>
                  <a:rPr lang="en-US" sz="1600" b="1" dirty="0">
                    <a:solidFill>
                      <a:srgbClr val="474747"/>
                    </a:solidFill>
                    <a:latin typeface="Arial" panose="020B0604020202020204" pitchFamily="34" charset="0"/>
                    <a:cs typeface="Arial" panose="020B0604020202020204" pitchFamily="34" charset="0"/>
                  </a:rPr>
                  <a:t> Seattle</a:t>
                </a:r>
              </a:p>
            </p:txBody>
          </p:sp>
        </p:grpSp>
        <p:grpSp>
          <p:nvGrpSpPr>
            <p:cNvPr id="25" name="Group 24">
              <a:extLst>
                <a:ext uri="{FF2B5EF4-FFF2-40B4-BE49-F238E27FC236}">
                  <a16:creationId xmlns:a16="http://schemas.microsoft.com/office/drawing/2014/main" id="{EBDAEC61-3ACC-37DD-AE8A-6B6DAB7F1F3D}"/>
                </a:ext>
              </a:extLst>
            </p:cNvPr>
            <p:cNvGrpSpPr/>
            <p:nvPr/>
          </p:nvGrpSpPr>
          <p:grpSpPr>
            <a:xfrm>
              <a:off x="4770596" y="3419565"/>
              <a:ext cx="2033778" cy="1380318"/>
              <a:chOff x="4755356" y="3087040"/>
              <a:chExt cx="2033778" cy="1380318"/>
            </a:xfrm>
          </p:grpSpPr>
          <p:pic>
            <p:nvPicPr>
              <p:cNvPr id="71" name="Picture 70" descr="A city with a body of water in the background&#10;&#10;Description automatically generated with low confidence">
                <a:extLst>
                  <a:ext uri="{FF2B5EF4-FFF2-40B4-BE49-F238E27FC236}">
                    <a16:creationId xmlns:a16="http://schemas.microsoft.com/office/drawing/2014/main" id="{4E59A0A0-D27D-A270-216D-A5B53972C16A}"/>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755356" y="3450469"/>
                <a:ext cx="2033778" cy="10168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72" name="TextBox 71">
                <a:extLst>
                  <a:ext uri="{FF2B5EF4-FFF2-40B4-BE49-F238E27FC236}">
                    <a16:creationId xmlns:a16="http://schemas.microsoft.com/office/drawing/2014/main" id="{EE6F5205-6420-E499-610A-8110788926FF}"/>
                  </a:ext>
                </a:extLst>
              </p:cNvPr>
              <p:cNvSpPr txBox="1"/>
              <p:nvPr/>
            </p:nvSpPr>
            <p:spPr>
              <a:xfrm>
                <a:off x="4755356" y="3087040"/>
                <a:ext cx="1722908" cy="338554"/>
              </a:xfrm>
              <a:prstGeom prst="rect">
                <a:avLst/>
              </a:prstGeom>
              <a:noFill/>
              <a:ln>
                <a:noFill/>
              </a:ln>
            </p:spPr>
            <p:txBody>
              <a:bodyPr wrap="none" lIns="0" rtlCol="0">
                <a:spAutoFit/>
              </a:bodyPr>
              <a:lstStyle/>
              <a:p>
                <a:pPr marL="169863" indent="-169863">
                  <a:buFont typeface="+mj-lt"/>
                  <a:buAutoNum type="arabicPeriod" startAt="9"/>
                </a:pPr>
                <a:r>
                  <a:rPr lang="en-US" sz="1600" b="1" dirty="0">
                    <a:solidFill>
                      <a:srgbClr val="474747"/>
                    </a:solidFill>
                    <a:latin typeface="Arial" panose="020B0604020202020204" pitchFamily="34" charset="0"/>
                    <a:cs typeface="Arial" panose="020B0604020202020204" pitchFamily="34" charset="0"/>
                  </a:rPr>
                  <a:t> San Francisco</a:t>
                </a:r>
              </a:p>
            </p:txBody>
          </p:sp>
        </p:grpSp>
        <p:sp>
          <p:nvSpPr>
            <p:cNvPr id="74" name="TextBox 73">
              <a:extLst>
                <a:ext uri="{FF2B5EF4-FFF2-40B4-BE49-F238E27FC236}">
                  <a16:creationId xmlns:a16="http://schemas.microsoft.com/office/drawing/2014/main" id="{8828953F-1637-7E6E-338A-90F31A1716F2}"/>
                </a:ext>
              </a:extLst>
            </p:cNvPr>
            <p:cNvSpPr txBox="1"/>
            <p:nvPr/>
          </p:nvSpPr>
          <p:spPr>
            <a:xfrm>
              <a:off x="425984" y="5168280"/>
              <a:ext cx="1547860" cy="1077218"/>
            </a:xfrm>
            <a:prstGeom prst="rect">
              <a:avLst/>
            </a:prstGeom>
            <a:noFill/>
          </p:spPr>
          <p:txBody>
            <a:bodyPr wrap="none" lIns="0" rtlCol="0">
              <a:spAutoFit/>
            </a:bodyPr>
            <a:lstStyle/>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Denver</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Austin</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Boston</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Philadelphia</a:t>
              </a:r>
            </a:p>
          </p:txBody>
        </p:sp>
        <p:sp>
          <p:nvSpPr>
            <p:cNvPr id="75" name="TextBox 74">
              <a:extLst>
                <a:ext uri="{FF2B5EF4-FFF2-40B4-BE49-F238E27FC236}">
                  <a16:creationId xmlns:a16="http://schemas.microsoft.com/office/drawing/2014/main" id="{60C1BE4E-8E25-6CF3-BAB1-811D1B00EDD3}"/>
                </a:ext>
              </a:extLst>
            </p:cNvPr>
            <p:cNvSpPr txBox="1"/>
            <p:nvPr/>
          </p:nvSpPr>
          <p:spPr>
            <a:xfrm>
              <a:off x="1982635" y="5168280"/>
              <a:ext cx="1527021" cy="1077218"/>
            </a:xfrm>
            <a:prstGeom prst="rect">
              <a:avLst/>
            </a:prstGeom>
            <a:noFill/>
          </p:spPr>
          <p:txBody>
            <a:bodyPr wrap="none" lIns="0" rtlCol="0">
              <a:spAutoFit/>
            </a:bodyPr>
            <a:lstStyle/>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Orlando</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Tampa</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Minneapolis</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Charlotte</a:t>
              </a:r>
            </a:p>
          </p:txBody>
        </p:sp>
        <p:sp>
          <p:nvSpPr>
            <p:cNvPr id="76" name="TextBox 75">
              <a:extLst>
                <a:ext uri="{FF2B5EF4-FFF2-40B4-BE49-F238E27FC236}">
                  <a16:creationId xmlns:a16="http://schemas.microsoft.com/office/drawing/2014/main" id="{268CA77A-E0E8-B4CF-1431-82726C3356FC}"/>
                </a:ext>
              </a:extLst>
            </p:cNvPr>
            <p:cNvSpPr txBox="1"/>
            <p:nvPr/>
          </p:nvSpPr>
          <p:spPr>
            <a:xfrm>
              <a:off x="3518446" y="5168280"/>
              <a:ext cx="1390765" cy="584775"/>
            </a:xfrm>
            <a:prstGeom prst="rect">
              <a:avLst/>
            </a:prstGeom>
            <a:noFill/>
          </p:spPr>
          <p:txBody>
            <a:bodyPr wrap="none" lIns="0" rtlCol="0">
              <a:spAutoFit/>
            </a:bodyPr>
            <a:lstStyle/>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San Diego</a:t>
              </a:r>
            </a:p>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Portland</a:t>
              </a:r>
            </a:p>
          </p:txBody>
        </p:sp>
        <p:grpSp>
          <p:nvGrpSpPr>
            <p:cNvPr id="23" name="Group 22">
              <a:extLst>
                <a:ext uri="{FF2B5EF4-FFF2-40B4-BE49-F238E27FC236}">
                  <a16:creationId xmlns:a16="http://schemas.microsoft.com/office/drawing/2014/main" id="{10C0460A-4A63-16BC-C89A-6D4320EB7BD4}"/>
                </a:ext>
              </a:extLst>
            </p:cNvPr>
            <p:cNvGrpSpPr/>
            <p:nvPr/>
          </p:nvGrpSpPr>
          <p:grpSpPr>
            <a:xfrm>
              <a:off x="2598290" y="3419565"/>
              <a:ext cx="2033778" cy="1380318"/>
              <a:chOff x="2527170" y="3087040"/>
              <a:chExt cx="2033778" cy="1380318"/>
            </a:xfrm>
          </p:grpSpPr>
          <p:pic>
            <p:nvPicPr>
              <p:cNvPr id="212" name="Picture 211" descr="A tall tower in a city&#10;&#10;Description automatically generated with medium confidence">
                <a:extLst>
                  <a:ext uri="{FF2B5EF4-FFF2-40B4-BE49-F238E27FC236}">
                    <a16:creationId xmlns:a16="http://schemas.microsoft.com/office/drawing/2014/main" id="{0F85035D-4E9A-B7E1-1469-CDBD1B77197E}"/>
                  </a:ext>
                </a:extLst>
              </p:cNvPr>
              <p:cNvPicPr>
                <a:picLocks noChangeAspect="1"/>
              </p:cNvPicPr>
              <p:nvPr/>
            </p:nvPicPr>
            <p:blipFill rotWithShape="1">
              <a:blip r:embed="rId13">
                <a:extLst>
                  <a:ext uri="{28A0092B-C50C-407E-A947-70E740481C1C}">
                    <a14:useLocalDpi xmlns:a14="http://schemas.microsoft.com/office/drawing/2010/main" val="0"/>
                  </a:ext>
                </a:extLst>
              </a:blip>
              <a:srcRect t="-1359"/>
              <a:stretch/>
            </p:blipFill>
            <p:spPr>
              <a:xfrm>
                <a:off x="2527170" y="3450469"/>
                <a:ext cx="2033778" cy="1016889"/>
              </a:xfrm>
              <a:prstGeom prst="rect">
                <a:avLst/>
              </a:prstGeom>
            </p:spPr>
          </p:pic>
          <p:sp>
            <p:nvSpPr>
              <p:cNvPr id="213" name="TextBox 212">
                <a:extLst>
                  <a:ext uri="{FF2B5EF4-FFF2-40B4-BE49-F238E27FC236}">
                    <a16:creationId xmlns:a16="http://schemas.microsoft.com/office/drawing/2014/main" id="{724BAFDD-290D-C314-979A-4E6E7EA74C57}"/>
                  </a:ext>
                </a:extLst>
              </p:cNvPr>
              <p:cNvSpPr txBox="1"/>
              <p:nvPr/>
            </p:nvSpPr>
            <p:spPr>
              <a:xfrm>
                <a:off x="2527170" y="3087040"/>
                <a:ext cx="1898020" cy="338554"/>
              </a:xfrm>
              <a:prstGeom prst="rect">
                <a:avLst/>
              </a:prstGeom>
              <a:noFill/>
            </p:spPr>
            <p:txBody>
              <a:bodyPr wrap="none" lIns="0" rtlCol="0">
                <a:spAutoFit/>
              </a:bodyPr>
              <a:lstStyle/>
              <a:p>
                <a:pPr marL="169863" indent="-169863">
                  <a:buFont typeface="+mj-lt"/>
                  <a:buAutoNum type="arabicPeriod" startAt="8"/>
                </a:pPr>
                <a:r>
                  <a:rPr lang="en-US" sz="1600" b="1" dirty="0">
                    <a:solidFill>
                      <a:srgbClr val="474747"/>
                    </a:solidFill>
                    <a:latin typeface="Arial" panose="020B0604020202020204" pitchFamily="34" charset="0"/>
                    <a:cs typeface="Arial" panose="020B0604020202020204" pitchFamily="34" charset="0"/>
                  </a:rPr>
                  <a:t> Washington, DC</a:t>
                </a:r>
              </a:p>
            </p:txBody>
          </p:sp>
        </p:grpSp>
        <p:grpSp>
          <p:nvGrpSpPr>
            <p:cNvPr id="29" name="Group 28">
              <a:extLst>
                <a:ext uri="{FF2B5EF4-FFF2-40B4-BE49-F238E27FC236}">
                  <a16:creationId xmlns:a16="http://schemas.microsoft.com/office/drawing/2014/main" id="{6B56DA12-559D-921C-3E40-54CD6FF2898F}"/>
                </a:ext>
              </a:extLst>
            </p:cNvPr>
            <p:cNvGrpSpPr/>
            <p:nvPr/>
          </p:nvGrpSpPr>
          <p:grpSpPr>
            <a:xfrm>
              <a:off x="11287513" y="3419565"/>
              <a:ext cx="2033778" cy="1380318"/>
              <a:chOff x="11439913" y="3087040"/>
              <a:chExt cx="2033778" cy="1380318"/>
            </a:xfrm>
          </p:grpSpPr>
          <p:sp>
            <p:nvSpPr>
              <p:cNvPr id="73" name="TextBox 72">
                <a:extLst>
                  <a:ext uri="{FF2B5EF4-FFF2-40B4-BE49-F238E27FC236}">
                    <a16:creationId xmlns:a16="http://schemas.microsoft.com/office/drawing/2014/main" id="{55D5F7FF-6D4B-9ADE-046D-8E38F37930D5}"/>
                  </a:ext>
                </a:extLst>
              </p:cNvPr>
              <p:cNvSpPr txBox="1"/>
              <p:nvPr/>
            </p:nvSpPr>
            <p:spPr>
              <a:xfrm>
                <a:off x="11439913" y="3087040"/>
                <a:ext cx="1358705" cy="338554"/>
              </a:xfrm>
              <a:prstGeom prst="rect">
                <a:avLst/>
              </a:prstGeom>
              <a:noFill/>
            </p:spPr>
            <p:txBody>
              <a:bodyPr wrap="none" lIns="0" rtlCol="0">
                <a:spAutoFit/>
              </a:bodyPr>
              <a:lstStyle/>
              <a:p>
                <a:pPr marL="228600" indent="-228600">
                  <a:buFont typeface="+mj-lt"/>
                  <a:buAutoNum type="arabicPeriod" startAt="12"/>
                </a:pPr>
                <a:r>
                  <a:rPr lang="en-US" sz="1600" b="1" dirty="0">
                    <a:solidFill>
                      <a:srgbClr val="474747"/>
                    </a:solidFill>
                    <a:latin typeface="Arial" panose="020B0604020202020204" pitchFamily="34" charset="0"/>
                    <a:cs typeface="Arial" panose="020B0604020202020204" pitchFamily="34" charset="0"/>
                  </a:rPr>
                  <a:t> Riverside</a:t>
                </a:r>
              </a:p>
            </p:txBody>
          </p:sp>
          <p:pic>
            <p:nvPicPr>
              <p:cNvPr id="214" name="Picture 213" descr="A city with a mountain in the background&#10;&#10;Description automatically generated with medium confidence">
                <a:extLst>
                  <a:ext uri="{FF2B5EF4-FFF2-40B4-BE49-F238E27FC236}">
                    <a16:creationId xmlns:a16="http://schemas.microsoft.com/office/drawing/2014/main" id="{8519809E-6776-7C92-2750-E1B6476064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9913" y="3450469"/>
                <a:ext cx="2033778" cy="1016889"/>
              </a:xfrm>
              <a:prstGeom prst="rect">
                <a:avLst/>
              </a:prstGeom>
            </p:spPr>
          </p:pic>
        </p:grpSp>
        <p:sp>
          <p:nvSpPr>
            <p:cNvPr id="31" name="Rectangle 30">
              <a:extLst>
                <a:ext uri="{FF2B5EF4-FFF2-40B4-BE49-F238E27FC236}">
                  <a16:creationId xmlns:a16="http://schemas.microsoft.com/office/drawing/2014/main" id="{008B5BE4-48F9-0AC6-D14F-13E43ED41341}"/>
                </a:ext>
              </a:extLst>
            </p:cNvPr>
            <p:cNvSpPr/>
            <p:nvPr/>
          </p:nvSpPr>
          <p:spPr>
            <a:xfrm>
              <a:off x="298984" y="4911467"/>
              <a:ext cx="13231368" cy="1334031"/>
            </a:xfrm>
            <a:prstGeom prst="rect">
              <a:avLst/>
            </a:prstGeom>
            <a:noFill/>
            <a:ln w="19050">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u="sng" dirty="0">
                  <a:solidFill>
                    <a:srgbClr val="474747"/>
                  </a:solidFill>
                  <a:latin typeface="Arial" panose="020B0604020202020204" pitchFamily="34" charset="0"/>
                  <a:cs typeface="Arial" panose="020B0604020202020204" pitchFamily="34" charset="0"/>
                </a:rPr>
                <a:t>50% of U.S. CPiP</a:t>
              </a:r>
            </a:p>
          </p:txBody>
        </p:sp>
      </p:grpSp>
      <p:pic>
        <p:nvPicPr>
          <p:cNvPr id="2" name="Graphic 1" descr="Warehouse outline">
            <a:extLst>
              <a:ext uri="{FF2B5EF4-FFF2-40B4-BE49-F238E27FC236}">
                <a16:creationId xmlns:a16="http://schemas.microsoft.com/office/drawing/2014/main" id="{7EB8E305-E5B2-CE6D-1922-8C240BE9C77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130783" y="422102"/>
            <a:ext cx="393192" cy="393192"/>
          </a:xfrm>
          <a:prstGeom prst="rect">
            <a:avLst/>
          </a:prstGeom>
        </p:spPr>
      </p:pic>
      <p:pic>
        <p:nvPicPr>
          <p:cNvPr id="3" name="Graphic 2" descr="Fork In Road outline">
            <a:extLst>
              <a:ext uri="{FF2B5EF4-FFF2-40B4-BE49-F238E27FC236}">
                <a16:creationId xmlns:a16="http://schemas.microsoft.com/office/drawing/2014/main" id="{E26FB1EA-B1E8-B5F7-CE08-7DEC25B016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810920" y="102239"/>
            <a:ext cx="394671" cy="394671"/>
          </a:xfrm>
          <a:prstGeom prst="rect">
            <a:avLst/>
          </a:prstGeom>
        </p:spPr>
      </p:pic>
      <p:pic>
        <p:nvPicPr>
          <p:cNvPr id="4" name="Graphic 3" descr="House outline">
            <a:extLst>
              <a:ext uri="{FF2B5EF4-FFF2-40B4-BE49-F238E27FC236}">
                <a16:creationId xmlns:a16="http://schemas.microsoft.com/office/drawing/2014/main" id="{4BA79204-A6B6-089B-81FD-1C2B648F39CB}"/>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492535" y="422102"/>
            <a:ext cx="393192" cy="393192"/>
          </a:xfrm>
          <a:prstGeom prst="rect">
            <a:avLst/>
          </a:prstGeom>
        </p:spPr>
      </p:pic>
    </p:spTree>
    <p:extLst>
      <p:ext uri="{BB962C8B-B14F-4D97-AF65-F5344CB8AC3E}">
        <p14:creationId xmlns:p14="http://schemas.microsoft.com/office/powerpoint/2010/main" val="410642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6">
            <a:extLst>
              <a:ext uri="{FF2B5EF4-FFF2-40B4-BE49-F238E27FC236}">
                <a16:creationId xmlns:a16="http://schemas.microsoft.com/office/drawing/2014/main" id="{4CE6DACA-FDB1-E044-3FF5-18C523FBABE3}"/>
              </a:ext>
            </a:extLst>
          </p:cNvPr>
          <p:cNvSpPr txBox="1">
            <a:spLocks/>
          </p:cNvSpPr>
          <p:nvPr/>
        </p:nvSpPr>
        <p:spPr>
          <a:xfrm>
            <a:off x="1758522" y="775269"/>
            <a:ext cx="3165750" cy="859619"/>
          </a:xfrm>
          <a:prstGeom prst="rect">
            <a:avLst/>
          </a:prstGeom>
        </p:spPr>
        <p:txBody>
          <a:bodyPr anchor="ctr">
            <a:noAutofit/>
          </a:bodyPr>
          <a:lst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a:lstStyle>
          <a:p>
            <a:pPr marL="0" marR="0" lvl="0" indent="0" algn="ctr" defTabSz="75443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Source Serif Pro" panose="02040603050405020204" pitchFamily="18" charset="0"/>
                <a:cs typeface="Arial" panose="020B0604020202020204" pitchFamily="34" charset="0"/>
              </a:rPr>
              <a:t>Headwinds</a:t>
            </a:r>
          </a:p>
        </p:txBody>
      </p:sp>
      <p:grpSp>
        <p:nvGrpSpPr>
          <p:cNvPr id="60" name="Group 59">
            <a:extLst>
              <a:ext uri="{FF2B5EF4-FFF2-40B4-BE49-F238E27FC236}">
                <a16:creationId xmlns:a16="http://schemas.microsoft.com/office/drawing/2014/main" id="{62174C97-66C8-6224-B32A-7791FB2327B9}"/>
              </a:ext>
            </a:extLst>
          </p:cNvPr>
          <p:cNvGrpSpPr/>
          <p:nvPr/>
        </p:nvGrpSpPr>
        <p:grpSpPr>
          <a:xfrm>
            <a:off x="6327201" y="1820014"/>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82" name="Rectangle 81">
              <a:extLst>
                <a:ext uri="{FF2B5EF4-FFF2-40B4-BE49-F238E27FC236}">
                  <a16:creationId xmlns:a16="http://schemas.microsoft.com/office/drawing/2014/main" id="{F4900F4B-5A84-2F4A-2F99-CAA311DFC939}"/>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3" name="Oval 82">
              <a:extLst>
                <a:ext uri="{FF2B5EF4-FFF2-40B4-BE49-F238E27FC236}">
                  <a16:creationId xmlns:a16="http://schemas.microsoft.com/office/drawing/2014/main" id="{5ED04FA2-440D-406E-0098-262539543987}"/>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63" name="Rectangle 62">
            <a:extLst>
              <a:ext uri="{FF2B5EF4-FFF2-40B4-BE49-F238E27FC236}">
                <a16:creationId xmlns:a16="http://schemas.microsoft.com/office/drawing/2014/main" id="{176E52A0-0E77-BCA2-49FA-FBDC745360D9}"/>
              </a:ext>
            </a:extLst>
          </p:cNvPr>
          <p:cNvSpPr/>
          <p:nvPr/>
        </p:nvSpPr>
        <p:spPr>
          <a:xfrm>
            <a:off x="6601521" y="182001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Inflation</a:t>
            </a:r>
          </a:p>
        </p:txBody>
      </p:sp>
      <p:grpSp>
        <p:nvGrpSpPr>
          <p:cNvPr id="4" name="Group 3">
            <a:extLst>
              <a:ext uri="{FF2B5EF4-FFF2-40B4-BE49-F238E27FC236}">
                <a16:creationId xmlns:a16="http://schemas.microsoft.com/office/drawing/2014/main" id="{63C5B17E-6E11-B106-0199-F3DB08857438}"/>
              </a:ext>
            </a:extLst>
          </p:cNvPr>
          <p:cNvGrpSpPr/>
          <p:nvPr/>
        </p:nvGrpSpPr>
        <p:grpSpPr>
          <a:xfrm>
            <a:off x="5480010" y="1637134"/>
            <a:ext cx="1073426" cy="1097280"/>
            <a:chOff x="5480010" y="1637134"/>
            <a:chExt cx="1073426" cy="1097280"/>
          </a:xfrm>
        </p:grpSpPr>
        <p:sp>
          <p:nvSpPr>
            <p:cNvPr id="61" name="Oval 60">
              <a:extLst>
                <a:ext uri="{FF2B5EF4-FFF2-40B4-BE49-F238E27FC236}">
                  <a16:creationId xmlns:a16="http://schemas.microsoft.com/office/drawing/2014/main" id="{10E66890-56F6-1A1A-CF25-EC0E4FBB4A72}"/>
                </a:ext>
              </a:extLst>
            </p:cNvPr>
            <p:cNvSpPr/>
            <p:nvPr/>
          </p:nvSpPr>
          <p:spPr>
            <a:xfrm>
              <a:off x="5480010" y="1637134"/>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62" name="Oval 61">
              <a:extLst>
                <a:ext uri="{FF2B5EF4-FFF2-40B4-BE49-F238E27FC236}">
                  <a16:creationId xmlns:a16="http://schemas.microsoft.com/office/drawing/2014/main" id="{C59FFBF7-B1F4-4913-49F1-91FCE193EBCB}"/>
                </a:ext>
              </a:extLst>
            </p:cNvPr>
            <p:cNvSpPr/>
            <p:nvPr/>
          </p:nvSpPr>
          <p:spPr>
            <a:xfrm>
              <a:off x="5650963" y="1820014"/>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64" name="Graphic 63" descr="Upstairs with solid fill">
              <a:extLst>
                <a:ext uri="{FF2B5EF4-FFF2-40B4-BE49-F238E27FC236}">
                  <a16:creationId xmlns:a16="http://schemas.microsoft.com/office/drawing/2014/main" id="{2C5E2D88-34EC-5596-9EC0-8355164FCD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8646" y="1927697"/>
              <a:ext cx="516155" cy="516155"/>
            </a:xfrm>
            <a:prstGeom prst="rect">
              <a:avLst/>
            </a:prstGeom>
          </p:spPr>
        </p:pic>
      </p:grpSp>
      <p:grpSp>
        <p:nvGrpSpPr>
          <p:cNvPr id="65" name="Group 64">
            <a:extLst>
              <a:ext uri="{FF2B5EF4-FFF2-40B4-BE49-F238E27FC236}">
                <a16:creationId xmlns:a16="http://schemas.microsoft.com/office/drawing/2014/main" id="{B9BC1EC9-AA46-6CA5-7305-C16069933764}"/>
              </a:ext>
            </a:extLst>
          </p:cNvPr>
          <p:cNvGrpSpPr/>
          <p:nvPr/>
        </p:nvGrpSpPr>
        <p:grpSpPr>
          <a:xfrm>
            <a:off x="6935677" y="3000716"/>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4D5F81B7-5154-193F-9C17-884464A0D0E3}"/>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1" name="Oval 80">
              <a:extLst>
                <a:ext uri="{FF2B5EF4-FFF2-40B4-BE49-F238E27FC236}">
                  <a16:creationId xmlns:a16="http://schemas.microsoft.com/office/drawing/2014/main" id="{FC0BC6E7-FA02-CEC7-9DA5-D4E165E67322}"/>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68" name="Rectangle 67">
            <a:extLst>
              <a:ext uri="{FF2B5EF4-FFF2-40B4-BE49-F238E27FC236}">
                <a16:creationId xmlns:a16="http://schemas.microsoft.com/office/drawing/2014/main" id="{B4DBE37A-DFCB-6128-490A-141F6170017B}"/>
              </a:ext>
            </a:extLst>
          </p:cNvPr>
          <p:cNvSpPr/>
          <p:nvPr/>
        </p:nvSpPr>
        <p:spPr>
          <a:xfrm>
            <a:off x="7209997" y="3000716"/>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Potential Recession</a:t>
            </a:r>
          </a:p>
        </p:txBody>
      </p:sp>
      <p:sp>
        <p:nvSpPr>
          <p:cNvPr id="69" name="Freeform: Shape 68">
            <a:extLst>
              <a:ext uri="{FF2B5EF4-FFF2-40B4-BE49-F238E27FC236}">
                <a16:creationId xmlns:a16="http://schemas.microsoft.com/office/drawing/2014/main" id="{2DE5DC4C-B81F-6064-6FC6-6B5690E10882}"/>
              </a:ext>
            </a:extLst>
          </p:cNvPr>
          <p:cNvSpPr/>
          <p:nvPr/>
        </p:nvSpPr>
        <p:spPr>
          <a:xfrm>
            <a:off x="7544153" y="4079524"/>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72" name="Rectangle 71">
            <a:extLst>
              <a:ext uri="{FF2B5EF4-FFF2-40B4-BE49-F238E27FC236}">
                <a16:creationId xmlns:a16="http://schemas.microsoft.com/office/drawing/2014/main" id="{021557AA-A502-C443-E082-E0A2E83426FC}"/>
              </a:ext>
            </a:extLst>
          </p:cNvPr>
          <p:cNvSpPr/>
          <p:nvPr/>
        </p:nvSpPr>
        <p:spPr>
          <a:xfrm>
            <a:off x="7818473" y="407952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Labor</a:t>
            </a:r>
          </a:p>
        </p:txBody>
      </p:sp>
      <p:grpSp>
        <p:nvGrpSpPr>
          <p:cNvPr id="8" name="Group 7">
            <a:extLst>
              <a:ext uri="{FF2B5EF4-FFF2-40B4-BE49-F238E27FC236}">
                <a16:creationId xmlns:a16="http://schemas.microsoft.com/office/drawing/2014/main" id="{00A60D0F-2973-455C-26F6-61D125B829B5}"/>
              </a:ext>
            </a:extLst>
          </p:cNvPr>
          <p:cNvGrpSpPr/>
          <p:nvPr/>
        </p:nvGrpSpPr>
        <p:grpSpPr>
          <a:xfrm>
            <a:off x="6088486" y="2817836"/>
            <a:ext cx="1073426" cy="1097280"/>
            <a:chOff x="6088486" y="2817836"/>
            <a:chExt cx="1073426" cy="1097280"/>
          </a:xfrm>
        </p:grpSpPr>
        <p:sp>
          <p:nvSpPr>
            <p:cNvPr id="66" name="Oval 65">
              <a:extLst>
                <a:ext uri="{FF2B5EF4-FFF2-40B4-BE49-F238E27FC236}">
                  <a16:creationId xmlns:a16="http://schemas.microsoft.com/office/drawing/2014/main" id="{AC5E6AAE-42A8-651B-2E23-9985F8179082}"/>
                </a:ext>
              </a:extLst>
            </p:cNvPr>
            <p:cNvSpPr/>
            <p:nvPr/>
          </p:nvSpPr>
          <p:spPr>
            <a:xfrm>
              <a:off x="6088486" y="2817836"/>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67" name="Oval 66">
              <a:extLst>
                <a:ext uri="{FF2B5EF4-FFF2-40B4-BE49-F238E27FC236}">
                  <a16:creationId xmlns:a16="http://schemas.microsoft.com/office/drawing/2014/main" id="{E11D4D96-34EE-C24C-E241-3677B9CC092E}"/>
                </a:ext>
              </a:extLst>
            </p:cNvPr>
            <p:cNvSpPr/>
            <p:nvPr/>
          </p:nvSpPr>
          <p:spPr>
            <a:xfrm>
              <a:off x="6259439" y="3000716"/>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77" name="Graphic 76" descr="Question Mark with solid fill">
              <a:extLst>
                <a:ext uri="{FF2B5EF4-FFF2-40B4-BE49-F238E27FC236}">
                  <a16:creationId xmlns:a16="http://schemas.microsoft.com/office/drawing/2014/main" id="{65DF10CC-9F91-16B7-F481-B51DD3923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9167" y="3110444"/>
              <a:ext cx="512064" cy="512064"/>
            </a:xfrm>
            <a:prstGeom prst="rect">
              <a:avLst/>
            </a:prstGeom>
          </p:spPr>
        </p:pic>
      </p:grpSp>
      <p:grpSp>
        <p:nvGrpSpPr>
          <p:cNvPr id="6" name="Group 5">
            <a:extLst>
              <a:ext uri="{FF2B5EF4-FFF2-40B4-BE49-F238E27FC236}">
                <a16:creationId xmlns:a16="http://schemas.microsoft.com/office/drawing/2014/main" id="{A187A926-48BE-86A7-F304-CEE456F7B709}"/>
              </a:ext>
            </a:extLst>
          </p:cNvPr>
          <p:cNvGrpSpPr/>
          <p:nvPr/>
        </p:nvGrpSpPr>
        <p:grpSpPr>
          <a:xfrm>
            <a:off x="6696962" y="3896644"/>
            <a:ext cx="1073426" cy="1097280"/>
            <a:chOff x="6696962" y="3896644"/>
            <a:chExt cx="1073426" cy="1097280"/>
          </a:xfrm>
        </p:grpSpPr>
        <p:sp>
          <p:nvSpPr>
            <p:cNvPr id="70" name="Oval 69">
              <a:extLst>
                <a:ext uri="{FF2B5EF4-FFF2-40B4-BE49-F238E27FC236}">
                  <a16:creationId xmlns:a16="http://schemas.microsoft.com/office/drawing/2014/main" id="{D7A45E21-9194-1621-EC4B-72BC2F89DE6D}"/>
                </a:ext>
              </a:extLst>
            </p:cNvPr>
            <p:cNvSpPr/>
            <p:nvPr/>
          </p:nvSpPr>
          <p:spPr>
            <a:xfrm>
              <a:off x="6696962" y="3896644"/>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71" name="Oval 70">
              <a:extLst>
                <a:ext uri="{FF2B5EF4-FFF2-40B4-BE49-F238E27FC236}">
                  <a16:creationId xmlns:a16="http://schemas.microsoft.com/office/drawing/2014/main" id="{58F9113B-569A-F0E1-3999-D4F301DAD5EF}"/>
                </a:ext>
              </a:extLst>
            </p:cNvPr>
            <p:cNvSpPr/>
            <p:nvPr/>
          </p:nvSpPr>
          <p:spPr>
            <a:xfrm>
              <a:off x="6867915" y="4079524"/>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2" name="Graphic 1" descr="Construction worker male outline">
              <a:extLst>
                <a:ext uri="{FF2B5EF4-FFF2-40B4-BE49-F238E27FC236}">
                  <a16:creationId xmlns:a16="http://schemas.microsoft.com/office/drawing/2014/main" id="{99CA8A60-08B7-FB45-69F2-B6C645BEF9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2040" y="4163649"/>
              <a:ext cx="563270" cy="563270"/>
            </a:xfrm>
            <a:prstGeom prst="rect">
              <a:avLst/>
            </a:prstGeom>
          </p:spPr>
        </p:pic>
      </p:grpSp>
    </p:spTree>
    <p:extLst>
      <p:ext uri="{BB962C8B-B14F-4D97-AF65-F5344CB8AC3E}">
        <p14:creationId xmlns:p14="http://schemas.microsoft.com/office/powerpoint/2010/main" val="180576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DA008D4-F081-475B-BE1A-345EAF064873}"/>
              </a:ext>
            </a:extLst>
          </p:cNvPr>
          <p:cNvGraphicFramePr>
            <a:graphicFrameLocks/>
          </p:cNvGraphicFramePr>
          <p:nvPr>
            <p:extLst>
              <p:ext uri="{D42A27DB-BD31-4B8C-83A1-F6EECF244321}">
                <p14:modId xmlns:p14="http://schemas.microsoft.com/office/powerpoint/2010/main" val="447712626"/>
              </p:ext>
            </p:extLst>
          </p:nvPr>
        </p:nvGraphicFramePr>
        <p:xfrm>
          <a:off x="292608" y="1466429"/>
          <a:ext cx="6324473" cy="2770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Chart 52">
            <a:extLst>
              <a:ext uri="{FF2B5EF4-FFF2-40B4-BE49-F238E27FC236}">
                <a16:creationId xmlns:a16="http://schemas.microsoft.com/office/drawing/2014/main" id="{E17EDB12-AE05-470A-8414-8D01C71811EF}"/>
              </a:ext>
            </a:extLst>
          </p:cNvPr>
          <p:cNvGraphicFramePr>
            <a:graphicFrameLocks/>
          </p:cNvGraphicFramePr>
          <p:nvPr>
            <p:extLst>
              <p:ext uri="{D42A27DB-BD31-4B8C-83A1-F6EECF244321}">
                <p14:modId xmlns:p14="http://schemas.microsoft.com/office/powerpoint/2010/main" val="3635580430"/>
              </p:ext>
            </p:extLst>
          </p:nvPr>
        </p:nvGraphicFramePr>
        <p:xfrm>
          <a:off x="6968342" y="4584616"/>
          <a:ext cx="6324473" cy="2770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4BEC9531-8133-40BD-AA47-0193D7D2C2D1}"/>
              </a:ext>
            </a:extLst>
          </p:cNvPr>
          <p:cNvGraphicFramePr>
            <a:graphicFrameLocks/>
          </p:cNvGraphicFramePr>
          <p:nvPr>
            <p:extLst>
              <p:ext uri="{D42A27DB-BD31-4B8C-83A1-F6EECF244321}">
                <p14:modId xmlns:p14="http://schemas.microsoft.com/office/powerpoint/2010/main" val="3800475413"/>
              </p:ext>
            </p:extLst>
          </p:nvPr>
        </p:nvGraphicFramePr>
        <p:xfrm>
          <a:off x="6969823" y="1466429"/>
          <a:ext cx="6553073" cy="2770632"/>
        </p:xfrm>
        <a:graphic>
          <a:graphicData uri="http://schemas.openxmlformats.org/drawingml/2006/chart">
            <c:chart xmlns:c="http://schemas.openxmlformats.org/drawingml/2006/chart" xmlns:r="http://schemas.openxmlformats.org/officeDocument/2006/relationships" r:id="rId5"/>
          </a:graphicData>
        </a:graphic>
      </p:graphicFrame>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Inflation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What the Fed is Watching </a:t>
            </a:r>
          </a:p>
        </p:txBody>
      </p:sp>
      <p:sp>
        <p:nvSpPr>
          <p:cNvPr id="6" name="Rectangle 5">
            <a:extLst>
              <a:ext uri="{FF2B5EF4-FFF2-40B4-BE49-F238E27FC236}">
                <a16:creationId xmlns:a16="http://schemas.microsoft.com/office/drawing/2014/main" id="{47CC227E-EA35-0B9F-8E4D-62BD2CB1E712}"/>
              </a:ext>
            </a:extLst>
          </p:cNvPr>
          <p:cNvSpPr/>
          <p:nvPr/>
        </p:nvSpPr>
        <p:spPr>
          <a:xfrm>
            <a:off x="292608" y="1009230"/>
            <a:ext cx="6555739"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CPI vs. Core PCE</a:t>
            </a:r>
          </a:p>
        </p:txBody>
      </p:sp>
      <p:sp>
        <p:nvSpPr>
          <p:cNvPr id="3" name="Rectangle 2">
            <a:extLst>
              <a:ext uri="{FF2B5EF4-FFF2-40B4-BE49-F238E27FC236}">
                <a16:creationId xmlns:a16="http://schemas.microsoft.com/office/drawing/2014/main" id="{155D0E04-F788-7F50-9D1E-4292C0E65645}"/>
              </a:ext>
            </a:extLst>
          </p:cNvPr>
          <p:cNvSpPr/>
          <p:nvPr/>
        </p:nvSpPr>
        <p:spPr>
          <a:xfrm>
            <a:off x="292608" y="4188215"/>
            <a:ext cx="655880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Commentary</a:t>
            </a:r>
          </a:p>
        </p:txBody>
      </p:sp>
      <p:sp>
        <p:nvSpPr>
          <p:cNvPr id="5" name="Rectangle 4">
            <a:extLst>
              <a:ext uri="{FF2B5EF4-FFF2-40B4-BE49-F238E27FC236}">
                <a16:creationId xmlns:a16="http://schemas.microsoft.com/office/drawing/2014/main" id="{6950ADEA-6DCE-433E-3413-85B73555405B}"/>
              </a:ext>
            </a:extLst>
          </p:cNvPr>
          <p:cNvSpPr/>
          <p:nvPr/>
        </p:nvSpPr>
        <p:spPr>
          <a:xfrm>
            <a:off x="6965167" y="4188215"/>
            <a:ext cx="655880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Producer Price Index – Construction vs. All</a:t>
            </a:r>
          </a:p>
        </p:txBody>
      </p:sp>
      <p:pic>
        <p:nvPicPr>
          <p:cNvPr id="2" name="Graphic 1" descr="Upstairs with solid fill">
            <a:extLst>
              <a:ext uri="{FF2B5EF4-FFF2-40B4-BE49-F238E27FC236}">
                <a16:creationId xmlns:a16="http://schemas.microsoft.com/office/drawing/2014/main" id="{5B3D52D7-50D4-F34D-BC6D-21FC9F17F2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10744" y="102063"/>
            <a:ext cx="713232" cy="713232"/>
          </a:xfrm>
          <a:prstGeom prst="rect">
            <a:avLst/>
          </a:prstGeom>
        </p:spPr>
      </p:pic>
      <p:sp>
        <p:nvSpPr>
          <p:cNvPr id="21" name="Rectangle 20">
            <a:extLst>
              <a:ext uri="{FF2B5EF4-FFF2-40B4-BE49-F238E27FC236}">
                <a16:creationId xmlns:a16="http://schemas.microsoft.com/office/drawing/2014/main" id="{4A816712-0CBE-870F-1AC3-9AC37A18F0A8}"/>
              </a:ext>
            </a:extLst>
          </p:cNvPr>
          <p:cNvSpPr/>
          <p:nvPr/>
        </p:nvSpPr>
        <p:spPr>
          <a:xfrm>
            <a:off x="1105684" y="1579443"/>
            <a:ext cx="1361755" cy="203464"/>
          </a:xfrm>
          <a:prstGeom prst="rect">
            <a:avLst/>
          </a:prstGeom>
          <a:solidFill>
            <a:schemeClr val="bg1"/>
          </a:solidFill>
          <a:ln w="28575">
            <a:solidFill>
              <a:srgbClr val="F59F1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 Inflation Target</a:t>
            </a:r>
          </a:p>
        </p:txBody>
      </p:sp>
      <p:sp>
        <p:nvSpPr>
          <p:cNvPr id="23" name="Rectangle 22">
            <a:extLst>
              <a:ext uri="{FF2B5EF4-FFF2-40B4-BE49-F238E27FC236}">
                <a16:creationId xmlns:a16="http://schemas.microsoft.com/office/drawing/2014/main" id="{7D336ED4-37C7-5124-3FBA-76FB8C175A87}"/>
              </a:ext>
            </a:extLst>
          </p:cNvPr>
          <p:cNvSpPr/>
          <p:nvPr/>
        </p:nvSpPr>
        <p:spPr>
          <a:xfrm>
            <a:off x="292608" y="4714031"/>
            <a:ext cx="6556248" cy="2458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defTabSz="741501">
              <a:spcBef>
                <a:spcPts val="1000"/>
              </a:spcBef>
              <a:spcAft>
                <a:spcPts val="10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Fed focuses on Core PCE because it accounts for consumer behavior (substituting for lower priced goods)</a:t>
            </a:r>
          </a:p>
          <a:p>
            <a:pPr marL="137160" indent="-137160" defTabSz="741501">
              <a:spcBef>
                <a:spcPts val="1000"/>
              </a:spcBef>
              <a:spcAft>
                <a:spcPts val="10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At the November FOMC meeting, Chairman Powell stressed that no decisions have been made yet regarding rate hikes in December</a:t>
            </a:r>
            <a:endParaRPr lang="en-US" sz="1600" u="sng" dirty="0">
              <a:solidFill>
                <a:srgbClr val="474747"/>
              </a:solidFill>
              <a:latin typeface="Arial" panose="020B0604020202020204" pitchFamily="34" charset="0"/>
              <a:cs typeface="Arial" panose="020B0604020202020204" pitchFamily="34" charset="0"/>
            </a:endParaRPr>
          </a:p>
          <a:p>
            <a:pPr marL="137160" indent="-137160" defTabSz="741501">
              <a:spcBef>
                <a:spcPts val="1000"/>
              </a:spcBef>
              <a:spcAft>
                <a:spcPts val="10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Rise in sustained borrowing costs would be a substitute for rate hikes</a:t>
            </a:r>
          </a:p>
          <a:p>
            <a:pPr marL="137160" indent="-137160" defTabSz="741501">
              <a:spcBef>
                <a:spcPts val="1000"/>
              </a:spcBef>
              <a:spcAft>
                <a:spcPts val="10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Construction PPI, once the highest of the four inflation measurements shown, has declined to &lt;1%</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5" name="Content Placeholder 2">
            <a:extLst>
              <a:ext uri="{FF2B5EF4-FFF2-40B4-BE49-F238E27FC236}">
                <a16:creationId xmlns:a16="http://schemas.microsoft.com/office/drawing/2014/main" id="{DE462169-18BD-0E99-4FEB-D2BCE3B501EB}"/>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Barclays, CNBC, FactSet, St. Louis FRED</a:t>
            </a:r>
          </a:p>
        </p:txBody>
      </p:sp>
      <p:sp>
        <p:nvSpPr>
          <p:cNvPr id="33" name="Rectangle 32">
            <a:extLst>
              <a:ext uri="{FF2B5EF4-FFF2-40B4-BE49-F238E27FC236}">
                <a16:creationId xmlns:a16="http://schemas.microsoft.com/office/drawing/2014/main" id="{40D3FEE1-4E53-A9EB-C963-305E404AE7E5}"/>
              </a:ext>
            </a:extLst>
          </p:cNvPr>
          <p:cNvSpPr/>
          <p:nvPr/>
        </p:nvSpPr>
        <p:spPr>
          <a:xfrm>
            <a:off x="5930206" y="1470451"/>
            <a:ext cx="918650"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Core </a:t>
            </a:r>
            <a:r>
              <a:rPr lang="en-US" sz="1200" dirty="0">
                <a:solidFill>
                  <a:srgbClr val="474747"/>
                </a:solidFill>
                <a:latin typeface="Arial" panose="020B0604020202020204" pitchFamily="34" charset="0"/>
                <a:cs typeface="Arial" panose="020B0604020202020204" pitchFamily="34" charset="0"/>
              </a:rPr>
              <a:t>PCE</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BC76CF9E-26C7-92C1-331D-D8B9A79D9C45}"/>
              </a:ext>
            </a:extLst>
          </p:cNvPr>
          <p:cNvSpPr/>
          <p:nvPr/>
        </p:nvSpPr>
        <p:spPr>
          <a:xfrm>
            <a:off x="5549552" y="1591764"/>
            <a:ext cx="365761" cy="45720"/>
          </a:xfrm>
          <a:prstGeom prst="rect">
            <a:avLst/>
          </a:prstGeom>
          <a:solidFill>
            <a:srgbClr val="81A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1" name="Rectangle 30">
            <a:extLst>
              <a:ext uri="{FF2B5EF4-FFF2-40B4-BE49-F238E27FC236}">
                <a16:creationId xmlns:a16="http://schemas.microsoft.com/office/drawing/2014/main" id="{37349260-2280-DD9C-95EC-93D29493814E}"/>
              </a:ext>
            </a:extLst>
          </p:cNvPr>
          <p:cNvSpPr/>
          <p:nvPr/>
        </p:nvSpPr>
        <p:spPr>
          <a:xfrm>
            <a:off x="5933228" y="1695558"/>
            <a:ext cx="437795" cy="25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CPI</a:t>
            </a:r>
          </a:p>
        </p:txBody>
      </p:sp>
      <p:sp>
        <p:nvSpPr>
          <p:cNvPr id="32" name="Rectangle 31">
            <a:extLst>
              <a:ext uri="{FF2B5EF4-FFF2-40B4-BE49-F238E27FC236}">
                <a16:creationId xmlns:a16="http://schemas.microsoft.com/office/drawing/2014/main" id="{794E4B62-B143-35CC-DE0F-A93408886B79}"/>
              </a:ext>
            </a:extLst>
          </p:cNvPr>
          <p:cNvSpPr/>
          <p:nvPr/>
        </p:nvSpPr>
        <p:spPr>
          <a:xfrm>
            <a:off x="5549552" y="1813295"/>
            <a:ext cx="365760" cy="4572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ource Serif Pro"/>
              <a:ea typeface="+mn-ea"/>
              <a:cs typeface="+mn-cs"/>
            </a:endParaRPr>
          </a:p>
        </p:txBody>
      </p:sp>
      <p:grpSp>
        <p:nvGrpSpPr>
          <p:cNvPr id="52" name="Group 51">
            <a:extLst>
              <a:ext uri="{FF2B5EF4-FFF2-40B4-BE49-F238E27FC236}">
                <a16:creationId xmlns:a16="http://schemas.microsoft.com/office/drawing/2014/main" id="{38CC54E6-696E-09CA-C212-D1BC65793BAC}"/>
              </a:ext>
            </a:extLst>
          </p:cNvPr>
          <p:cNvGrpSpPr/>
          <p:nvPr/>
        </p:nvGrpSpPr>
        <p:grpSpPr>
          <a:xfrm>
            <a:off x="6281928" y="2973947"/>
            <a:ext cx="566928" cy="170630"/>
            <a:chOff x="6423977" y="2974500"/>
            <a:chExt cx="566928" cy="170630"/>
          </a:xfrm>
        </p:grpSpPr>
        <p:sp>
          <p:nvSpPr>
            <p:cNvPr id="50" name="Oval 49">
              <a:extLst>
                <a:ext uri="{FF2B5EF4-FFF2-40B4-BE49-F238E27FC236}">
                  <a16:creationId xmlns:a16="http://schemas.microsoft.com/office/drawing/2014/main" id="{43668667-DC87-5916-2A58-DC83AC088AE8}"/>
                </a:ext>
              </a:extLst>
            </p:cNvPr>
            <p:cNvSpPr/>
            <p:nvPr/>
          </p:nvSpPr>
          <p:spPr>
            <a:xfrm>
              <a:off x="6524561" y="2974500"/>
              <a:ext cx="365760" cy="170630"/>
            </a:xfrm>
            <a:prstGeom prst="roundRect">
              <a:avLst/>
            </a:prstGeom>
            <a:solidFill>
              <a:schemeClr val="bg1"/>
            </a:solidFill>
            <a:ln w="28575">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680373A0-D0B5-010E-37B7-0ED64DF01714}"/>
                </a:ext>
              </a:extLst>
            </p:cNvPr>
            <p:cNvSpPr/>
            <p:nvPr/>
          </p:nvSpPr>
          <p:spPr>
            <a:xfrm>
              <a:off x="6423977" y="3016264"/>
              <a:ext cx="566928" cy="87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3.2%</a:t>
              </a:r>
            </a:p>
          </p:txBody>
        </p:sp>
      </p:grpSp>
      <p:grpSp>
        <p:nvGrpSpPr>
          <p:cNvPr id="49" name="Group 48">
            <a:extLst>
              <a:ext uri="{FF2B5EF4-FFF2-40B4-BE49-F238E27FC236}">
                <a16:creationId xmlns:a16="http://schemas.microsoft.com/office/drawing/2014/main" id="{9896A302-3CAE-554F-888A-91405F033066}"/>
              </a:ext>
            </a:extLst>
          </p:cNvPr>
          <p:cNvGrpSpPr/>
          <p:nvPr/>
        </p:nvGrpSpPr>
        <p:grpSpPr>
          <a:xfrm>
            <a:off x="6286398" y="2767505"/>
            <a:ext cx="562458" cy="170630"/>
            <a:chOff x="6426212" y="3176315"/>
            <a:chExt cx="562458" cy="170630"/>
          </a:xfrm>
        </p:grpSpPr>
        <p:sp>
          <p:nvSpPr>
            <p:cNvPr id="56" name="Oval 55">
              <a:extLst>
                <a:ext uri="{FF2B5EF4-FFF2-40B4-BE49-F238E27FC236}">
                  <a16:creationId xmlns:a16="http://schemas.microsoft.com/office/drawing/2014/main" id="{E8B58994-DF5C-86EC-1AC4-2012ED4D05BD}"/>
                </a:ext>
              </a:extLst>
            </p:cNvPr>
            <p:cNvSpPr/>
            <p:nvPr/>
          </p:nvSpPr>
          <p:spPr>
            <a:xfrm>
              <a:off x="6524561" y="3176315"/>
              <a:ext cx="365760" cy="170630"/>
            </a:xfrm>
            <a:prstGeom prst="roundRect">
              <a:avLst/>
            </a:prstGeom>
            <a:solidFill>
              <a:schemeClr val="bg1"/>
            </a:solidFill>
            <a:ln w="28575">
              <a:solidFill>
                <a:srgbClr val="81A3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55CE56FA-8E23-C243-4CFC-DB1E88CA47D5}"/>
                </a:ext>
              </a:extLst>
            </p:cNvPr>
            <p:cNvSpPr/>
            <p:nvPr/>
          </p:nvSpPr>
          <p:spPr>
            <a:xfrm>
              <a:off x="6426212" y="3211914"/>
              <a:ext cx="562458" cy="99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dirty="0">
                  <a:solidFill>
                    <a:srgbClr val="474747"/>
                  </a:solidFill>
                  <a:latin typeface="Arial" panose="020B0604020202020204" pitchFamily="34" charset="0"/>
                  <a:cs typeface="Arial" panose="020B0604020202020204" pitchFamily="34" charset="0"/>
                </a:rPr>
                <a:t>3.5%</a:t>
              </a:r>
              <a:endPar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sp>
        <p:nvSpPr>
          <p:cNvPr id="9" name="Rectangle 8">
            <a:extLst>
              <a:ext uri="{FF2B5EF4-FFF2-40B4-BE49-F238E27FC236}">
                <a16:creationId xmlns:a16="http://schemas.microsoft.com/office/drawing/2014/main" id="{82FDEDB4-4CA5-75F2-7F7D-A38A7EE6874E}"/>
              </a:ext>
            </a:extLst>
          </p:cNvPr>
          <p:cNvSpPr/>
          <p:nvPr/>
        </p:nvSpPr>
        <p:spPr>
          <a:xfrm>
            <a:off x="6967157" y="1009230"/>
            <a:ext cx="6555739"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Federal Funds Rate</a:t>
            </a:r>
          </a:p>
        </p:txBody>
      </p:sp>
      <p:grpSp>
        <p:nvGrpSpPr>
          <p:cNvPr id="64" name="Group 63">
            <a:extLst>
              <a:ext uri="{FF2B5EF4-FFF2-40B4-BE49-F238E27FC236}">
                <a16:creationId xmlns:a16="http://schemas.microsoft.com/office/drawing/2014/main" id="{4A8B0272-EF5E-5001-DEA8-F021875D884F}"/>
              </a:ext>
            </a:extLst>
          </p:cNvPr>
          <p:cNvGrpSpPr/>
          <p:nvPr/>
        </p:nvGrpSpPr>
        <p:grpSpPr>
          <a:xfrm>
            <a:off x="7537600" y="4733986"/>
            <a:ext cx="1764814" cy="257064"/>
            <a:chOff x="7537600" y="4703164"/>
            <a:chExt cx="1764814" cy="257064"/>
          </a:xfrm>
        </p:grpSpPr>
        <p:sp>
          <p:nvSpPr>
            <p:cNvPr id="46" name="Rectangle 45">
              <a:extLst>
                <a:ext uri="{FF2B5EF4-FFF2-40B4-BE49-F238E27FC236}">
                  <a16:creationId xmlns:a16="http://schemas.microsoft.com/office/drawing/2014/main" id="{8E6AEA6E-E9BA-C053-FCFB-9D162A48D360}"/>
                </a:ext>
              </a:extLst>
            </p:cNvPr>
            <p:cNvSpPr/>
            <p:nvPr/>
          </p:nvSpPr>
          <p:spPr>
            <a:xfrm>
              <a:off x="7918253" y="4703164"/>
              <a:ext cx="1384161"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PPI: Construction</a:t>
              </a:r>
            </a:p>
          </p:txBody>
        </p:sp>
        <p:sp>
          <p:nvSpPr>
            <p:cNvPr id="48" name="Rectangle 47">
              <a:extLst>
                <a:ext uri="{FF2B5EF4-FFF2-40B4-BE49-F238E27FC236}">
                  <a16:creationId xmlns:a16="http://schemas.microsoft.com/office/drawing/2014/main" id="{EA9682ED-8E24-D590-FD77-C6A3296E031D}"/>
                </a:ext>
              </a:extLst>
            </p:cNvPr>
            <p:cNvSpPr/>
            <p:nvPr/>
          </p:nvSpPr>
          <p:spPr>
            <a:xfrm>
              <a:off x="7537600" y="4808836"/>
              <a:ext cx="365761" cy="45720"/>
            </a:xfrm>
            <a:prstGeom prst="rect">
              <a:avLst/>
            </a:prstGeom>
            <a:solidFill>
              <a:srgbClr val="81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033C2EF6-1E8F-5905-1842-0959D6DB51A6}"/>
              </a:ext>
            </a:extLst>
          </p:cNvPr>
          <p:cNvGrpSpPr/>
          <p:nvPr/>
        </p:nvGrpSpPr>
        <p:grpSpPr>
          <a:xfrm>
            <a:off x="7537600" y="5000675"/>
            <a:ext cx="1063654" cy="257064"/>
            <a:chOff x="7537600" y="4969853"/>
            <a:chExt cx="1063654" cy="257064"/>
          </a:xfrm>
        </p:grpSpPr>
        <p:sp>
          <p:nvSpPr>
            <p:cNvPr id="43" name="Rectangle 42">
              <a:extLst>
                <a:ext uri="{FF2B5EF4-FFF2-40B4-BE49-F238E27FC236}">
                  <a16:creationId xmlns:a16="http://schemas.microsoft.com/office/drawing/2014/main" id="{351535FA-D451-DF20-C661-391FD6BCCFA4}"/>
                </a:ext>
              </a:extLst>
            </p:cNvPr>
            <p:cNvSpPr/>
            <p:nvPr/>
          </p:nvSpPr>
          <p:spPr>
            <a:xfrm>
              <a:off x="7918253" y="4969853"/>
              <a:ext cx="683001"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PPI: All</a:t>
              </a:r>
            </a:p>
          </p:txBody>
        </p:sp>
        <p:sp>
          <p:nvSpPr>
            <p:cNvPr id="45" name="Rectangle 44">
              <a:extLst>
                <a:ext uri="{FF2B5EF4-FFF2-40B4-BE49-F238E27FC236}">
                  <a16:creationId xmlns:a16="http://schemas.microsoft.com/office/drawing/2014/main" id="{7935A815-7A37-6A2E-1841-1E994CF0D04D}"/>
                </a:ext>
              </a:extLst>
            </p:cNvPr>
            <p:cNvSpPr/>
            <p:nvPr/>
          </p:nvSpPr>
          <p:spPr>
            <a:xfrm>
              <a:off x="7537600" y="5075525"/>
              <a:ext cx="365761" cy="45720"/>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0F546343-1F1D-6796-37DC-4BE533DB58BE}"/>
              </a:ext>
            </a:extLst>
          </p:cNvPr>
          <p:cNvGrpSpPr/>
          <p:nvPr/>
        </p:nvGrpSpPr>
        <p:grpSpPr>
          <a:xfrm>
            <a:off x="7537600" y="5267365"/>
            <a:ext cx="844803" cy="257065"/>
            <a:chOff x="7537600" y="5236543"/>
            <a:chExt cx="844803" cy="257065"/>
          </a:xfrm>
        </p:grpSpPr>
        <p:sp>
          <p:nvSpPr>
            <p:cNvPr id="39" name="Rectangle 38">
              <a:extLst>
                <a:ext uri="{FF2B5EF4-FFF2-40B4-BE49-F238E27FC236}">
                  <a16:creationId xmlns:a16="http://schemas.microsoft.com/office/drawing/2014/main" id="{C52FFE96-46C3-03EF-C730-240E2BE791CB}"/>
                </a:ext>
              </a:extLst>
            </p:cNvPr>
            <p:cNvSpPr/>
            <p:nvPr/>
          </p:nvSpPr>
          <p:spPr>
            <a:xfrm>
              <a:off x="7918252" y="5236543"/>
              <a:ext cx="464151" cy="25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CPI</a:t>
              </a:r>
            </a:p>
          </p:txBody>
        </p:sp>
        <p:sp>
          <p:nvSpPr>
            <p:cNvPr id="40" name="Rectangle 39">
              <a:extLst>
                <a:ext uri="{FF2B5EF4-FFF2-40B4-BE49-F238E27FC236}">
                  <a16:creationId xmlns:a16="http://schemas.microsoft.com/office/drawing/2014/main" id="{0406F434-9E9B-DC54-C2C7-0123B3539413}"/>
                </a:ext>
              </a:extLst>
            </p:cNvPr>
            <p:cNvSpPr/>
            <p:nvPr/>
          </p:nvSpPr>
          <p:spPr>
            <a:xfrm>
              <a:off x="7537600" y="5342215"/>
              <a:ext cx="365761" cy="4572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247428F1-85C0-212D-F666-B181D1FB3524}"/>
              </a:ext>
            </a:extLst>
          </p:cNvPr>
          <p:cNvGrpSpPr/>
          <p:nvPr/>
        </p:nvGrpSpPr>
        <p:grpSpPr>
          <a:xfrm>
            <a:off x="13026958" y="6366134"/>
            <a:ext cx="566928" cy="566183"/>
            <a:chOff x="13026958" y="6335312"/>
            <a:chExt cx="566928" cy="566183"/>
          </a:xfrm>
        </p:grpSpPr>
        <p:grpSp>
          <p:nvGrpSpPr>
            <p:cNvPr id="55" name="Group 54">
              <a:extLst>
                <a:ext uri="{FF2B5EF4-FFF2-40B4-BE49-F238E27FC236}">
                  <a16:creationId xmlns:a16="http://schemas.microsoft.com/office/drawing/2014/main" id="{5F8C0789-617E-83AA-6AD8-E5821E8E979F}"/>
                </a:ext>
              </a:extLst>
            </p:cNvPr>
            <p:cNvGrpSpPr/>
            <p:nvPr/>
          </p:nvGrpSpPr>
          <p:grpSpPr>
            <a:xfrm>
              <a:off x="13026958" y="6730865"/>
              <a:ext cx="566928" cy="170630"/>
              <a:chOff x="12894262" y="6468114"/>
              <a:chExt cx="566928" cy="170630"/>
            </a:xfrm>
          </p:grpSpPr>
          <p:sp>
            <p:nvSpPr>
              <p:cNvPr id="17" name="Oval 16">
                <a:extLst>
                  <a:ext uri="{FF2B5EF4-FFF2-40B4-BE49-F238E27FC236}">
                    <a16:creationId xmlns:a16="http://schemas.microsoft.com/office/drawing/2014/main" id="{E897918B-4955-E1B2-C2FB-68E00203F791}"/>
                  </a:ext>
                </a:extLst>
              </p:cNvPr>
              <p:cNvSpPr/>
              <p:nvPr/>
            </p:nvSpPr>
            <p:spPr>
              <a:xfrm>
                <a:off x="12994846" y="6468114"/>
                <a:ext cx="365760" cy="170630"/>
              </a:xfrm>
              <a:prstGeom prst="roundRect">
                <a:avLst/>
              </a:prstGeom>
              <a:solidFill>
                <a:schemeClr val="bg1"/>
              </a:solidFill>
              <a:ln w="28575">
                <a:solidFill>
                  <a:srgbClr val="81A3C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649B2EAD-F12E-0700-448A-2CEA8516D657}"/>
                  </a:ext>
                </a:extLst>
              </p:cNvPr>
              <p:cNvSpPr/>
              <p:nvPr/>
            </p:nvSpPr>
            <p:spPr>
              <a:xfrm>
                <a:off x="12894262" y="6509878"/>
                <a:ext cx="566928" cy="87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dirty="0">
                    <a:solidFill>
                      <a:srgbClr val="474747"/>
                    </a:solidFill>
                    <a:latin typeface="Arial" panose="020B0604020202020204" pitchFamily="34" charset="0"/>
                    <a:cs typeface="Arial" panose="020B0604020202020204" pitchFamily="34" charset="0"/>
                  </a:rPr>
                  <a:t>0.7</a:t>
                </a:r>
                <a:r>
                  <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grpSp>
        <p:grpSp>
          <p:nvGrpSpPr>
            <p:cNvPr id="58" name="Group 57">
              <a:extLst>
                <a:ext uri="{FF2B5EF4-FFF2-40B4-BE49-F238E27FC236}">
                  <a16:creationId xmlns:a16="http://schemas.microsoft.com/office/drawing/2014/main" id="{F38204D1-FB6B-BA15-B9BF-BA1389BF2287}"/>
                </a:ext>
              </a:extLst>
            </p:cNvPr>
            <p:cNvGrpSpPr/>
            <p:nvPr/>
          </p:nvGrpSpPr>
          <p:grpSpPr>
            <a:xfrm>
              <a:off x="13026958" y="6335312"/>
              <a:ext cx="562458" cy="170630"/>
              <a:chOff x="12894262" y="6193063"/>
              <a:chExt cx="562458" cy="170630"/>
            </a:xfrm>
          </p:grpSpPr>
          <p:sp>
            <p:nvSpPr>
              <p:cNvPr id="24" name="Oval 23">
                <a:extLst>
                  <a:ext uri="{FF2B5EF4-FFF2-40B4-BE49-F238E27FC236}">
                    <a16:creationId xmlns:a16="http://schemas.microsoft.com/office/drawing/2014/main" id="{E0A5C111-568A-1969-6123-AF374FC6FC19}"/>
                  </a:ext>
                </a:extLst>
              </p:cNvPr>
              <p:cNvSpPr/>
              <p:nvPr/>
            </p:nvSpPr>
            <p:spPr>
              <a:xfrm>
                <a:off x="12992611" y="6193063"/>
                <a:ext cx="365760" cy="170630"/>
              </a:xfrm>
              <a:prstGeom prst="roundRect">
                <a:avLst/>
              </a:prstGeom>
              <a:solidFill>
                <a:schemeClr val="bg1"/>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2406ABED-39CD-FBA1-1C6F-FF00252BFF94}"/>
                  </a:ext>
                </a:extLst>
              </p:cNvPr>
              <p:cNvSpPr/>
              <p:nvPr/>
            </p:nvSpPr>
            <p:spPr>
              <a:xfrm>
                <a:off x="12894262" y="6228662"/>
                <a:ext cx="562458" cy="99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dirty="0">
                    <a:solidFill>
                      <a:srgbClr val="474747"/>
                    </a:solidFill>
                    <a:latin typeface="Arial" panose="020B0604020202020204" pitchFamily="34" charset="0"/>
                    <a:cs typeface="Arial" panose="020B0604020202020204" pitchFamily="34" charset="0"/>
                  </a:rPr>
                  <a:t>3.2%</a:t>
                </a:r>
                <a:endPar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54" name="Group 53">
              <a:extLst>
                <a:ext uri="{FF2B5EF4-FFF2-40B4-BE49-F238E27FC236}">
                  <a16:creationId xmlns:a16="http://schemas.microsoft.com/office/drawing/2014/main" id="{27948F1B-4B25-7DA5-94E5-19A2BD0FDB58}"/>
                </a:ext>
              </a:extLst>
            </p:cNvPr>
            <p:cNvGrpSpPr/>
            <p:nvPr/>
          </p:nvGrpSpPr>
          <p:grpSpPr>
            <a:xfrm>
              <a:off x="13026958" y="6547293"/>
              <a:ext cx="562458" cy="170630"/>
              <a:chOff x="12894262" y="6732107"/>
              <a:chExt cx="562458" cy="170630"/>
            </a:xfrm>
          </p:grpSpPr>
          <p:sp>
            <p:nvSpPr>
              <p:cNvPr id="35" name="Oval 34">
                <a:extLst>
                  <a:ext uri="{FF2B5EF4-FFF2-40B4-BE49-F238E27FC236}">
                    <a16:creationId xmlns:a16="http://schemas.microsoft.com/office/drawing/2014/main" id="{C2D5F0B3-5593-4FAA-2E56-1F0ACFC532FA}"/>
                  </a:ext>
                </a:extLst>
              </p:cNvPr>
              <p:cNvSpPr/>
              <p:nvPr/>
            </p:nvSpPr>
            <p:spPr>
              <a:xfrm>
                <a:off x="12992611" y="6732107"/>
                <a:ext cx="365760" cy="170630"/>
              </a:xfrm>
              <a:prstGeom prst="roundRect">
                <a:avLst/>
              </a:prstGeom>
              <a:solidFill>
                <a:schemeClr val="bg1"/>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EAAEB707-98CC-0EAC-C59F-257B620152E0}"/>
                  </a:ext>
                </a:extLst>
              </p:cNvPr>
              <p:cNvSpPr/>
              <p:nvPr/>
            </p:nvSpPr>
            <p:spPr>
              <a:xfrm>
                <a:off x="12894262" y="6767706"/>
                <a:ext cx="562458" cy="99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a:solidFill>
                      <a:srgbClr val="474747"/>
                    </a:solidFill>
                    <a:latin typeface="Arial" panose="020B0604020202020204" pitchFamily="34" charset="0"/>
                    <a:cs typeface="Arial" panose="020B0604020202020204" pitchFamily="34" charset="0"/>
                  </a:rPr>
                  <a:t>1.3%</a:t>
                </a:r>
                <a:endPar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27790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F524128-B843-4CE6-B903-46CA9E9C6FA6}"/>
              </a:ext>
            </a:extLst>
          </p:cNvPr>
          <p:cNvGraphicFramePr>
            <a:graphicFrameLocks/>
          </p:cNvGraphicFramePr>
          <p:nvPr>
            <p:extLst>
              <p:ext uri="{D42A27DB-BD31-4B8C-83A1-F6EECF244321}">
                <p14:modId xmlns:p14="http://schemas.microsoft.com/office/powerpoint/2010/main" val="1604530676"/>
              </p:ext>
            </p:extLst>
          </p:nvPr>
        </p:nvGraphicFramePr>
        <p:xfrm>
          <a:off x="292607" y="2018406"/>
          <a:ext cx="6230239" cy="5129784"/>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7"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Potential 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Historic</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Indicators </a:t>
            </a:r>
          </a:p>
        </p:txBody>
      </p:sp>
      <p:sp>
        <p:nvSpPr>
          <p:cNvPr id="11" name="Content Placeholder 2">
            <a:extLst>
              <a:ext uri="{FF2B5EF4-FFF2-40B4-BE49-F238E27FC236}">
                <a16:creationId xmlns:a16="http://schemas.microsoft.com/office/drawing/2014/main" id="{73998567-15A1-A31F-67F8-8F95BFCE6644}"/>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a:t>
            </a:r>
            <a:r>
              <a:rPr kumimoji="0" lang="en-US" sz="1000" b="0" i="1" u="none" strike="noStrike" kern="1200" cap="none" spc="0" normalizeH="0" baseline="0" noProof="0">
                <a:ln>
                  <a:noFill/>
                </a:ln>
                <a:solidFill>
                  <a:srgbClr val="A6A6A6"/>
                </a:solidFill>
                <a:effectLst/>
                <a:uLnTx/>
                <a:uFillTx/>
                <a:latin typeface="Arial"/>
                <a:ea typeface="+mn-ea"/>
                <a:cs typeface="+mn-cs"/>
              </a:rPr>
              <a:t>: FMI, </a:t>
            </a:r>
            <a:r>
              <a:rPr kumimoji="0" lang="en-US" sz="1000" b="0" i="1" u="none" strike="noStrike" kern="1200" cap="none" spc="0" normalizeH="0" baseline="0" noProof="0" dirty="0">
                <a:ln>
                  <a:noFill/>
                </a:ln>
                <a:solidFill>
                  <a:srgbClr val="A6A6A6"/>
                </a:solidFill>
                <a:effectLst/>
                <a:uLnTx/>
                <a:uFillTx/>
                <a:latin typeface="Arial"/>
                <a:ea typeface="+mn-ea"/>
                <a:cs typeface="+mn-cs"/>
              </a:rPr>
              <a:t>Federal Reserve Bank of Atlanta, U.S. BEA</a:t>
            </a:r>
          </a:p>
        </p:txBody>
      </p:sp>
      <p:sp>
        <p:nvSpPr>
          <p:cNvPr id="38" name="Text Placeholder 7">
            <a:extLst>
              <a:ext uri="{FF2B5EF4-FFF2-40B4-BE49-F238E27FC236}">
                <a16:creationId xmlns:a16="http://schemas.microsoft.com/office/drawing/2014/main" id="{F224C6D2-DAD4-AECD-C20C-BB3C7BE2687C}"/>
              </a:ext>
            </a:extLst>
          </p:cNvPr>
          <p:cNvSpPr txBox="1">
            <a:spLocks/>
          </p:cNvSpPr>
          <p:nvPr/>
        </p:nvSpPr>
        <p:spPr>
          <a:xfrm>
            <a:off x="6946604" y="4458940"/>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Months Supply of New Homes</a:t>
            </a:r>
          </a:p>
        </p:txBody>
      </p:sp>
      <p:sp>
        <p:nvSpPr>
          <p:cNvPr id="39" name="Text Placeholder 7">
            <a:extLst>
              <a:ext uri="{FF2B5EF4-FFF2-40B4-BE49-F238E27FC236}">
                <a16:creationId xmlns:a16="http://schemas.microsoft.com/office/drawing/2014/main" id="{474BDBE7-8F4F-AF4A-EECA-85C9734FB793}"/>
              </a:ext>
            </a:extLst>
          </p:cNvPr>
          <p:cNvSpPr txBox="1">
            <a:spLocks/>
          </p:cNvSpPr>
          <p:nvPr/>
        </p:nvSpPr>
        <p:spPr>
          <a:xfrm>
            <a:off x="9357450" y="4458940"/>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50%</a:t>
            </a:r>
          </a:p>
        </p:txBody>
      </p:sp>
      <p:sp>
        <p:nvSpPr>
          <p:cNvPr id="40" name="Text Placeholder 7">
            <a:extLst>
              <a:ext uri="{FF2B5EF4-FFF2-40B4-BE49-F238E27FC236}">
                <a16:creationId xmlns:a16="http://schemas.microsoft.com/office/drawing/2014/main" id="{36D774C1-92F2-97EE-43EB-CBDCF0BCE10C}"/>
              </a:ext>
            </a:extLst>
          </p:cNvPr>
          <p:cNvSpPr txBox="1">
            <a:spLocks/>
          </p:cNvSpPr>
          <p:nvPr/>
        </p:nvSpPr>
        <p:spPr>
          <a:xfrm>
            <a:off x="11954038" y="4458940"/>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10000"/>
                </a:solidFill>
                <a:effectLst/>
                <a:uLnTx/>
                <a:uFillTx/>
                <a:latin typeface="Arial"/>
                <a:ea typeface="+mn-ea"/>
                <a:cs typeface="+mn-cs"/>
              </a:rPr>
              <a:t>High</a:t>
            </a:r>
          </a:p>
        </p:txBody>
      </p:sp>
      <p:sp>
        <p:nvSpPr>
          <p:cNvPr id="42" name="Text Placeholder 7">
            <a:extLst>
              <a:ext uri="{FF2B5EF4-FFF2-40B4-BE49-F238E27FC236}">
                <a16:creationId xmlns:a16="http://schemas.microsoft.com/office/drawing/2014/main" id="{224D1D64-2330-D2C0-4A30-713F2EE9D3CA}"/>
              </a:ext>
            </a:extLst>
          </p:cNvPr>
          <p:cNvSpPr txBox="1">
            <a:spLocks/>
          </p:cNvSpPr>
          <p:nvPr/>
        </p:nvSpPr>
        <p:spPr>
          <a:xfrm>
            <a:off x="6946604" y="3388448"/>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U.S. Trade Balance (BOP % Change)</a:t>
            </a:r>
          </a:p>
        </p:txBody>
      </p:sp>
      <p:sp>
        <p:nvSpPr>
          <p:cNvPr id="43" name="Text Placeholder 7">
            <a:extLst>
              <a:ext uri="{FF2B5EF4-FFF2-40B4-BE49-F238E27FC236}">
                <a16:creationId xmlns:a16="http://schemas.microsoft.com/office/drawing/2014/main" id="{8B05DA77-6C72-5C69-970C-316F213C0038}"/>
              </a:ext>
            </a:extLst>
          </p:cNvPr>
          <p:cNvSpPr txBox="1">
            <a:spLocks/>
          </p:cNvSpPr>
          <p:nvPr/>
        </p:nvSpPr>
        <p:spPr>
          <a:xfrm>
            <a:off x="9357450" y="3388448"/>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57%</a:t>
            </a:r>
          </a:p>
        </p:txBody>
      </p:sp>
      <p:sp>
        <p:nvSpPr>
          <p:cNvPr id="53" name="Text Placeholder 7">
            <a:extLst>
              <a:ext uri="{FF2B5EF4-FFF2-40B4-BE49-F238E27FC236}">
                <a16:creationId xmlns:a16="http://schemas.microsoft.com/office/drawing/2014/main" id="{9B9EC86A-6F42-5040-AE21-C053859A11BF}"/>
              </a:ext>
            </a:extLst>
          </p:cNvPr>
          <p:cNvSpPr txBox="1">
            <a:spLocks/>
          </p:cNvSpPr>
          <p:nvPr/>
        </p:nvSpPr>
        <p:spPr>
          <a:xfrm>
            <a:off x="11954038" y="3388448"/>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Arial"/>
                <a:ea typeface="+mn-ea"/>
                <a:cs typeface="+mn-cs"/>
              </a:rPr>
              <a:t>High</a:t>
            </a:r>
          </a:p>
        </p:txBody>
      </p:sp>
      <p:sp>
        <p:nvSpPr>
          <p:cNvPr id="55" name="Text Placeholder 7">
            <a:extLst>
              <a:ext uri="{FF2B5EF4-FFF2-40B4-BE49-F238E27FC236}">
                <a16:creationId xmlns:a16="http://schemas.microsoft.com/office/drawing/2014/main" id="{729829F1-0D5D-08EE-7C08-433F30DE91D3}"/>
              </a:ext>
            </a:extLst>
          </p:cNvPr>
          <p:cNvSpPr txBox="1">
            <a:spLocks/>
          </p:cNvSpPr>
          <p:nvPr/>
        </p:nvSpPr>
        <p:spPr>
          <a:xfrm>
            <a:off x="6946604" y="6630186"/>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Copper Price</a:t>
            </a:r>
          </a:p>
        </p:txBody>
      </p:sp>
      <p:sp>
        <p:nvSpPr>
          <p:cNvPr id="56" name="Text Placeholder 7">
            <a:extLst>
              <a:ext uri="{FF2B5EF4-FFF2-40B4-BE49-F238E27FC236}">
                <a16:creationId xmlns:a16="http://schemas.microsoft.com/office/drawing/2014/main" id="{64D28223-987B-DC72-1CF2-555BDA6E87A3}"/>
              </a:ext>
            </a:extLst>
          </p:cNvPr>
          <p:cNvSpPr txBox="1">
            <a:spLocks/>
          </p:cNvSpPr>
          <p:nvPr/>
        </p:nvSpPr>
        <p:spPr>
          <a:xfrm>
            <a:off x="9357450" y="6630186"/>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50%</a:t>
            </a:r>
          </a:p>
        </p:txBody>
      </p:sp>
      <p:sp>
        <p:nvSpPr>
          <p:cNvPr id="57" name="Text Placeholder 7">
            <a:extLst>
              <a:ext uri="{FF2B5EF4-FFF2-40B4-BE49-F238E27FC236}">
                <a16:creationId xmlns:a16="http://schemas.microsoft.com/office/drawing/2014/main" id="{F283E31E-5560-1334-AEA2-81CD2608419D}"/>
              </a:ext>
            </a:extLst>
          </p:cNvPr>
          <p:cNvSpPr txBox="1">
            <a:spLocks/>
          </p:cNvSpPr>
          <p:nvPr/>
        </p:nvSpPr>
        <p:spPr>
          <a:xfrm>
            <a:off x="11954038" y="6630186"/>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EDC47E"/>
                </a:solidFill>
                <a:effectLst/>
                <a:uLnTx/>
                <a:uFillTx/>
                <a:latin typeface="Arial"/>
                <a:ea typeface="+mn-ea"/>
                <a:cs typeface="+mn-cs"/>
              </a:rPr>
              <a:t>Moderate</a:t>
            </a:r>
          </a:p>
        </p:txBody>
      </p:sp>
      <p:sp>
        <p:nvSpPr>
          <p:cNvPr id="59" name="Text Placeholder 7">
            <a:extLst>
              <a:ext uri="{FF2B5EF4-FFF2-40B4-BE49-F238E27FC236}">
                <a16:creationId xmlns:a16="http://schemas.microsoft.com/office/drawing/2014/main" id="{8966270A-87D6-DDD6-23A8-D6713F241296}"/>
              </a:ext>
            </a:extLst>
          </p:cNvPr>
          <p:cNvSpPr txBox="1">
            <a:spLocks/>
          </p:cNvSpPr>
          <p:nvPr/>
        </p:nvSpPr>
        <p:spPr>
          <a:xfrm>
            <a:off x="6946604" y="5549198"/>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Lumber Sales</a:t>
            </a:r>
          </a:p>
        </p:txBody>
      </p:sp>
      <p:sp>
        <p:nvSpPr>
          <p:cNvPr id="60" name="Text Placeholder 7">
            <a:extLst>
              <a:ext uri="{FF2B5EF4-FFF2-40B4-BE49-F238E27FC236}">
                <a16:creationId xmlns:a16="http://schemas.microsoft.com/office/drawing/2014/main" id="{3207F00D-4585-B346-BB24-5C44D10A8949}"/>
              </a:ext>
            </a:extLst>
          </p:cNvPr>
          <p:cNvSpPr txBox="1">
            <a:spLocks/>
          </p:cNvSpPr>
          <p:nvPr/>
        </p:nvSpPr>
        <p:spPr>
          <a:xfrm>
            <a:off x="9357450" y="5549198"/>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67%</a:t>
            </a:r>
          </a:p>
        </p:txBody>
      </p:sp>
      <p:sp>
        <p:nvSpPr>
          <p:cNvPr id="61" name="Text Placeholder 7">
            <a:extLst>
              <a:ext uri="{FF2B5EF4-FFF2-40B4-BE49-F238E27FC236}">
                <a16:creationId xmlns:a16="http://schemas.microsoft.com/office/drawing/2014/main" id="{A3EFC45D-D9CD-3ED0-A1D3-BCE771018521}"/>
              </a:ext>
            </a:extLst>
          </p:cNvPr>
          <p:cNvSpPr txBox="1">
            <a:spLocks/>
          </p:cNvSpPr>
          <p:nvPr/>
        </p:nvSpPr>
        <p:spPr>
          <a:xfrm>
            <a:off x="11954038" y="5549198"/>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EDC47E"/>
                </a:solidFill>
                <a:effectLst/>
                <a:uLnTx/>
                <a:uFillTx/>
                <a:latin typeface="Arial"/>
                <a:ea typeface="+mn-ea"/>
                <a:cs typeface="+mn-cs"/>
              </a:rPr>
              <a:t>Moderate</a:t>
            </a:r>
          </a:p>
        </p:txBody>
      </p:sp>
      <p:sp>
        <p:nvSpPr>
          <p:cNvPr id="63" name="Text Placeholder 7">
            <a:extLst>
              <a:ext uri="{FF2B5EF4-FFF2-40B4-BE49-F238E27FC236}">
                <a16:creationId xmlns:a16="http://schemas.microsoft.com/office/drawing/2014/main" id="{06E8AD0D-EBE3-6D09-4BD1-28264958763B}"/>
              </a:ext>
            </a:extLst>
          </p:cNvPr>
          <p:cNvSpPr txBox="1">
            <a:spLocks/>
          </p:cNvSpPr>
          <p:nvPr/>
        </p:nvSpPr>
        <p:spPr>
          <a:xfrm>
            <a:off x="6946604" y="5008704"/>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Unemployment Rate</a:t>
            </a:r>
          </a:p>
        </p:txBody>
      </p:sp>
      <p:sp>
        <p:nvSpPr>
          <p:cNvPr id="192" name="Text Placeholder 7">
            <a:extLst>
              <a:ext uri="{FF2B5EF4-FFF2-40B4-BE49-F238E27FC236}">
                <a16:creationId xmlns:a16="http://schemas.microsoft.com/office/drawing/2014/main" id="{385D198E-5E26-D84B-992B-442E4B6C30CE}"/>
              </a:ext>
            </a:extLst>
          </p:cNvPr>
          <p:cNvSpPr txBox="1">
            <a:spLocks/>
          </p:cNvSpPr>
          <p:nvPr/>
        </p:nvSpPr>
        <p:spPr>
          <a:xfrm>
            <a:off x="9357450" y="5008704"/>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71%</a:t>
            </a:r>
          </a:p>
        </p:txBody>
      </p:sp>
      <p:sp>
        <p:nvSpPr>
          <p:cNvPr id="193" name="Text Placeholder 7">
            <a:extLst>
              <a:ext uri="{FF2B5EF4-FFF2-40B4-BE49-F238E27FC236}">
                <a16:creationId xmlns:a16="http://schemas.microsoft.com/office/drawing/2014/main" id="{1FAED6CF-CA66-3B0B-D227-41389E435462}"/>
              </a:ext>
            </a:extLst>
          </p:cNvPr>
          <p:cNvSpPr txBox="1">
            <a:spLocks/>
          </p:cNvSpPr>
          <p:nvPr/>
        </p:nvSpPr>
        <p:spPr>
          <a:xfrm>
            <a:off x="11954038" y="5008704"/>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EDC47E"/>
                </a:solidFill>
                <a:effectLst/>
                <a:uLnTx/>
                <a:uFillTx/>
                <a:latin typeface="Arial"/>
                <a:ea typeface="+mn-ea"/>
                <a:cs typeface="+mn-cs"/>
              </a:rPr>
              <a:t>Moderate</a:t>
            </a:r>
          </a:p>
        </p:txBody>
      </p:sp>
      <p:sp>
        <p:nvSpPr>
          <p:cNvPr id="195" name="Rectangle 194">
            <a:extLst>
              <a:ext uri="{FF2B5EF4-FFF2-40B4-BE49-F238E27FC236}">
                <a16:creationId xmlns:a16="http://schemas.microsoft.com/office/drawing/2014/main" id="{053F68A8-8019-23C5-5BE5-34887E633C21}"/>
              </a:ext>
            </a:extLst>
          </p:cNvPr>
          <p:cNvSpPr/>
          <p:nvPr/>
        </p:nvSpPr>
        <p:spPr>
          <a:xfrm>
            <a:off x="6946604" y="1360489"/>
            <a:ext cx="21488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Predictive Indicators</a:t>
            </a:r>
          </a:p>
        </p:txBody>
      </p:sp>
      <p:sp>
        <p:nvSpPr>
          <p:cNvPr id="196" name="Rectangle 195">
            <a:extLst>
              <a:ext uri="{FF2B5EF4-FFF2-40B4-BE49-F238E27FC236}">
                <a16:creationId xmlns:a16="http://schemas.microsoft.com/office/drawing/2014/main" id="{D6DC7E5D-40B9-B8C9-23FF-8D7C7AFE4AA1}"/>
              </a:ext>
            </a:extLst>
          </p:cNvPr>
          <p:cNvSpPr/>
          <p:nvPr/>
        </p:nvSpPr>
        <p:spPr>
          <a:xfrm>
            <a:off x="9160870" y="1360489"/>
            <a:ext cx="21488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Prediction Strength Historically</a:t>
            </a:r>
          </a:p>
        </p:txBody>
      </p:sp>
      <p:sp>
        <p:nvSpPr>
          <p:cNvPr id="197" name="Rectangle 196">
            <a:extLst>
              <a:ext uri="{FF2B5EF4-FFF2-40B4-BE49-F238E27FC236}">
                <a16:creationId xmlns:a16="http://schemas.microsoft.com/office/drawing/2014/main" id="{6B0A9596-D73A-9E20-1370-1128FAE5A90D}"/>
              </a:ext>
            </a:extLst>
          </p:cNvPr>
          <p:cNvSpPr/>
          <p:nvPr/>
        </p:nvSpPr>
        <p:spPr>
          <a:xfrm>
            <a:off x="11375136" y="1360489"/>
            <a:ext cx="21488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Risk Assessment</a:t>
            </a:r>
          </a:p>
        </p:txBody>
      </p:sp>
      <p:cxnSp>
        <p:nvCxnSpPr>
          <p:cNvPr id="198" name="Straight Arrow Connector 197">
            <a:extLst>
              <a:ext uri="{FF2B5EF4-FFF2-40B4-BE49-F238E27FC236}">
                <a16:creationId xmlns:a16="http://schemas.microsoft.com/office/drawing/2014/main" id="{A34163E2-F960-BDF4-EF39-27BB3DCD77A7}"/>
              </a:ext>
            </a:extLst>
          </p:cNvPr>
          <p:cNvCxnSpPr>
            <a:cxnSpLocks/>
          </p:cNvCxnSpPr>
          <p:nvPr/>
        </p:nvCxnSpPr>
        <p:spPr>
          <a:xfrm>
            <a:off x="6946604" y="2336937"/>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096AE366-5F50-BD96-D046-B64805C3D65F}"/>
              </a:ext>
            </a:extLst>
          </p:cNvPr>
          <p:cNvCxnSpPr>
            <a:cxnSpLocks/>
          </p:cNvCxnSpPr>
          <p:nvPr/>
        </p:nvCxnSpPr>
        <p:spPr>
          <a:xfrm>
            <a:off x="6946604" y="2877431"/>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CC39B084-819B-F8DC-DB26-325BCF7AED74}"/>
              </a:ext>
            </a:extLst>
          </p:cNvPr>
          <p:cNvCxnSpPr>
            <a:cxnSpLocks/>
          </p:cNvCxnSpPr>
          <p:nvPr/>
        </p:nvCxnSpPr>
        <p:spPr>
          <a:xfrm>
            <a:off x="6946604" y="3418538"/>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A91E4A8B-24E2-21D3-7DBA-01B0F0C922DC}"/>
              </a:ext>
            </a:extLst>
          </p:cNvPr>
          <p:cNvCxnSpPr>
            <a:cxnSpLocks/>
          </p:cNvCxnSpPr>
          <p:nvPr/>
        </p:nvCxnSpPr>
        <p:spPr>
          <a:xfrm>
            <a:off x="6946604" y="3959032"/>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F53ECB04-AFCF-AC73-B99D-E56ADDACCB2A}"/>
              </a:ext>
            </a:extLst>
          </p:cNvPr>
          <p:cNvCxnSpPr>
            <a:cxnSpLocks/>
          </p:cNvCxnSpPr>
          <p:nvPr/>
        </p:nvCxnSpPr>
        <p:spPr>
          <a:xfrm>
            <a:off x="6946604" y="4494278"/>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39A11D8E-6497-4E6D-1BBB-3EA102306049}"/>
              </a:ext>
            </a:extLst>
          </p:cNvPr>
          <p:cNvCxnSpPr>
            <a:cxnSpLocks/>
          </p:cNvCxnSpPr>
          <p:nvPr/>
        </p:nvCxnSpPr>
        <p:spPr>
          <a:xfrm>
            <a:off x="6946604" y="5034772"/>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BF89FAEE-8B3F-C946-DF58-A4FBB4651EF6}"/>
              </a:ext>
            </a:extLst>
          </p:cNvPr>
          <p:cNvCxnSpPr>
            <a:cxnSpLocks/>
          </p:cNvCxnSpPr>
          <p:nvPr/>
        </p:nvCxnSpPr>
        <p:spPr>
          <a:xfrm>
            <a:off x="6946604" y="5579901"/>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559D6D47-D183-BC13-F412-0578708B05B5}"/>
              </a:ext>
            </a:extLst>
          </p:cNvPr>
          <p:cNvCxnSpPr>
            <a:cxnSpLocks/>
          </p:cNvCxnSpPr>
          <p:nvPr/>
        </p:nvCxnSpPr>
        <p:spPr>
          <a:xfrm>
            <a:off x="6946604" y="6120395"/>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7A80C669-DBEC-D2BB-A339-12BB876BB3BA}"/>
              </a:ext>
            </a:extLst>
          </p:cNvPr>
          <p:cNvCxnSpPr>
            <a:cxnSpLocks/>
          </p:cNvCxnSpPr>
          <p:nvPr/>
        </p:nvCxnSpPr>
        <p:spPr>
          <a:xfrm>
            <a:off x="6946604" y="6660889"/>
            <a:ext cx="6583680"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sp>
        <p:nvSpPr>
          <p:cNvPr id="209" name="Text Placeholder 7">
            <a:extLst>
              <a:ext uri="{FF2B5EF4-FFF2-40B4-BE49-F238E27FC236}">
                <a16:creationId xmlns:a16="http://schemas.microsoft.com/office/drawing/2014/main" id="{BC65D2CC-A560-16F8-477E-45DDD09B0FEB}"/>
              </a:ext>
            </a:extLst>
          </p:cNvPr>
          <p:cNvSpPr txBox="1">
            <a:spLocks/>
          </p:cNvSpPr>
          <p:nvPr/>
        </p:nvSpPr>
        <p:spPr>
          <a:xfrm>
            <a:off x="6946604" y="1765740"/>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Yield Curve Inversion</a:t>
            </a:r>
          </a:p>
        </p:txBody>
      </p:sp>
      <p:sp>
        <p:nvSpPr>
          <p:cNvPr id="210" name="Text Placeholder 7">
            <a:extLst>
              <a:ext uri="{FF2B5EF4-FFF2-40B4-BE49-F238E27FC236}">
                <a16:creationId xmlns:a16="http://schemas.microsoft.com/office/drawing/2014/main" id="{D70C1323-5954-3B69-D2D8-2F4AC35936EC}"/>
              </a:ext>
            </a:extLst>
          </p:cNvPr>
          <p:cNvSpPr txBox="1">
            <a:spLocks/>
          </p:cNvSpPr>
          <p:nvPr/>
        </p:nvSpPr>
        <p:spPr>
          <a:xfrm>
            <a:off x="9357450" y="1765740"/>
            <a:ext cx="1755681"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100%</a:t>
            </a:r>
          </a:p>
        </p:txBody>
      </p:sp>
      <p:sp>
        <p:nvSpPr>
          <p:cNvPr id="211" name="Text Placeholder 7">
            <a:extLst>
              <a:ext uri="{FF2B5EF4-FFF2-40B4-BE49-F238E27FC236}">
                <a16:creationId xmlns:a16="http://schemas.microsoft.com/office/drawing/2014/main" id="{DFF00F09-338F-1588-1682-D9A701659263}"/>
              </a:ext>
            </a:extLst>
          </p:cNvPr>
          <p:cNvSpPr txBox="1">
            <a:spLocks/>
          </p:cNvSpPr>
          <p:nvPr/>
        </p:nvSpPr>
        <p:spPr>
          <a:xfrm>
            <a:off x="11954038" y="1765740"/>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10000"/>
                </a:solidFill>
                <a:effectLst/>
                <a:uLnTx/>
                <a:uFillTx/>
                <a:latin typeface="Arial"/>
                <a:ea typeface="+mn-ea"/>
                <a:cs typeface="+mn-cs"/>
              </a:rPr>
              <a:t>High</a:t>
            </a:r>
          </a:p>
        </p:txBody>
      </p:sp>
      <p:sp>
        <p:nvSpPr>
          <p:cNvPr id="213" name="Text Placeholder 7">
            <a:extLst>
              <a:ext uri="{FF2B5EF4-FFF2-40B4-BE49-F238E27FC236}">
                <a16:creationId xmlns:a16="http://schemas.microsoft.com/office/drawing/2014/main" id="{867230FB-0D40-BEFD-0661-3FFFAB8FADEC}"/>
              </a:ext>
            </a:extLst>
          </p:cNvPr>
          <p:cNvSpPr txBox="1">
            <a:spLocks/>
          </p:cNvSpPr>
          <p:nvPr/>
        </p:nvSpPr>
        <p:spPr>
          <a:xfrm>
            <a:off x="6946604" y="2306234"/>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New Home Sales</a:t>
            </a:r>
          </a:p>
        </p:txBody>
      </p:sp>
      <p:sp>
        <p:nvSpPr>
          <p:cNvPr id="215" name="Text Placeholder 7">
            <a:extLst>
              <a:ext uri="{FF2B5EF4-FFF2-40B4-BE49-F238E27FC236}">
                <a16:creationId xmlns:a16="http://schemas.microsoft.com/office/drawing/2014/main" id="{CEF86DFD-5756-2161-5C46-9C3153492A20}"/>
              </a:ext>
            </a:extLst>
          </p:cNvPr>
          <p:cNvSpPr txBox="1">
            <a:spLocks/>
          </p:cNvSpPr>
          <p:nvPr/>
        </p:nvSpPr>
        <p:spPr>
          <a:xfrm>
            <a:off x="9357450" y="2306234"/>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86%</a:t>
            </a:r>
          </a:p>
        </p:txBody>
      </p:sp>
      <p:sp>
        <p:nvSpPr>
          <p:cNvPr id="216" name="Text Placeholder 7">
            <a:extLst>
              <a:ext uri="{FF2B5EF4-FFF2-40B4-BE49-F238E27FC236}">
                <a16:creationId xmlns:a16="http://schemas.microsoft.com/office/drawing/2014/main" id="{829FC3E9-3160-4DAD-165E-5519B0245EBC}"/>
              </a:ext>
            </a:extLst>
          </p:cNvPr>
          <p:cNvSpPr txBox="1">
            <a:spLocks/>
          </p:cNvSpPr>
          <p:nvPr/>
        </p:nvSpPr>
        <p:spPr>
          <a:xfrm>
            <a:off x="11954038" y="2306234"/>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10000"/>
                </a:solidFill>
                <a:effectLst/>
                <a:uLnTx/>
                <a:uFillTx/>
                <a:latin typeface="Arial"/>
                <a:ea typeface="+mn-ea"/>
                <a:cs typeface="+mn-cs"/>
              </a:rPr>
              <a:t>High</a:t>
            </a:r>
          </a:p>
        </p:txBody>
      </p:sp>
      <p:sp>
        <p:nvSpPr>
          <p:cNvPr id="218" name="Text Placeholder 7">
            <a:extLst>
              <a:ext uri="{FF2B5EF4-FFF2-40B4-BE49-F238E27FC236}">
                <a16:creationId xmlns:a16="http://schemas.microsoft.com/office/drawing/2014/main" id="{E8DD3277-90F4-43D8-FD1E-A63B9C1C3A89}"/>
              </a:ext>
            </a:extLst>
          </p:cNvPr>
          <p:cNvSpPr txBox="1">
            <a:spLocks/>
          </p:cNvSpPr>
          <p:nvPr/>
        </p:nvSpPr>
        <p:spPr>
          <a:xfrm>
            <a:off x="6946604" y="2846728"/>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Money Supply</a:t>
            </a:r>
          </a:p>
        </p:txBody>
      </p:sp>
      <p:sp>
        <p:nvSpPr>
          <p:cNvPr id="222" name="Text Placeholder 7">
            <a:extLst>
              <a:ext uri="{FF2B5EF4-FFF2-40B4-BE49-F238E27FC236}">
                <a16:creationId xmlns:a16="http://schemas.microsoft.com/office/drawing/2014/main" id="{61DB9E1E-BB48-3B62-619F-76B0901F2760}"/>
              </a:ext>
            </a:extLst>
          </p:cNvPr>
          <p:cNvSpPr txBox="1">
            <a:spLocks/>
          </p:cNvSpPr>
          <p:nvPr/>
        </p:nvSpPr>
        <p:spPr>
          <a:xfrm>
            <a:off x="9357450" y="2846728"/>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75%</a:t>
            </a:r>
          </a:p>
        </p:txBody>
      </p:sp>
      <p:sp>
        <p:nvSpPr>
          <p:cNvPr id="223" name="Text Placeholder 7">
            <a:extLst>
              <a:ext uri="{FF2B5EF4-FFF2-40B4-BE49-F238E27FC236}">
                <a16:creationId xmlns:a16="http://schemas.microsoft.com/office/drawing/2014/main" id="{C6D9AFC6-9344-9A8D-98B7-5F9B56DB48E3}"/>
              </a:ext>
            </a:extLst>
          </p:cNvPr>
          <p:cNvSpPr txBox="1">
            <a:spLocks/>
          </p:cNvSpPr>
          <p:nvPr/>
        </p:nvSpPr>
        <p:spPr>
          <a:xfrm>
            <a:off x="11954038" y="2846728"/>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10000"/>
                </a:solidFill>
                <a:effectLst/>
                <a:uLnTx/>
                <a:uFillTx/>
                <a:latin typeface="Arial"/>
                <a:ea typeface="+mn-ea"/>
                <a:cs typeface="+mn-cs"/>
              </a:rPr>
              <a:t>High</a:t>
            </a:r>
          </a:p>
        </p:txBody>
      </p:sp>
      <p:sp>
        <p:nvSpPr>
          <p:cNvPr id="233" name="Text Placeholder 7">
            <a:extLst>
              <a:ext uri="{FF2B5EF4-FFF2-40B4-BE49-F238E27FC236}">
                <a16:creationId xmlns:a16="http://schemas.microsoft.com/office/drawing/2014/main" id="{1AD65D82-B497-37DD-ED06-4B950A816122}"/>
              </a:ext>
            </a:extLst>
          </p:cNvPr>
          <p:cNvSpPr txBox="1">
            <a:spLocks/>
          </p:cNvSpPr>
          <p:nvPr/>
        </p:nvSpPr>
        <p:spPr>
          <a:xfrm>
            <a:off x="6946604" y="6089692"/>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Stock Market Performance</a:t>
            </a:r>
          </a:p>
        </p:txBody>
      </p:sp>
      <p:sp>
        <p:nvSpPr>
          <p:cNvPr id="243" name="Text Placeholder 7">
            <a:extLst>
              <a:ext uri="{FF2B5EF4-FFF2-40B4-BE49-F238E27FC236}">
                <a16:creationId xmlns:a16="http://schemas.microsoft.com/office/drawing/2014/main" id="{B2926BDC-01AD-9067-CAEC-9492B487A6F3}"/>
              </a:ext>
            </a:extLst>
          </p:cNvPr>
          <p:cNvSpPr txBox="1">
            <a:spLocks/>
          </p:cNvSpPr>
          <p:nvPr/>
        </p:nvSpPr>
        <p:spPr>
          <a:xfrm>
            <a:off x="9357450" y="6089692"/>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50%</a:t>
            </a:r>
          </a:p>
        </p:txBody>
      </p:sp>
      <p:sp>
        <p:nvSpPr>
          <p:cNvPr id="244" name="Text Placeholder 7">
            <a:extLst>
              <a:ext uri="{FF2B5EF4-FFF2-40B4-BE49-F238E27FC236}">
                <a16:creationId xmlns:a16="http://schemas.microsoft.com/office/drawing/2014/main" id="{4D676378-7B0C-4FE9-92C2-CFE2F52B7D5C}"/>
              </a:ext>
            </a:extLst>
          </p:cNvPr>
          <p:cNvSpPr txBox="1">
            <a:spLocks/>
          </p:cNvSpPr>
          <p:nvPr/>
        </p:nvSpPr>
        <p:spPr>
          <a:xfrm>
            <a:off x="11954038" y="6089692"/>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EDC47E"/>
                </a:solidFill>
                <a:effectLst/>
                <a:uLnTx/>
                <a:uFillTx/>
                <a:latin typeface="Arial"/>
                <a:ea typeface="+mn-ea"/>
                <a:cs typeface="+mn-cs"/>
              </a:rPr>
              <a:t>Moderate</a:t>
            </a:r>
          </a:p>
        </p:txBody>
      </p:sp>
      <p:sp>
        <p:nvSpPr>
          <p:cNvPr id="255" name="Text Placeholder 7">
            <a:extLst>
              <a:ext uri="{FF2B5EF4-FFF2-40B4-BE49-F238E27FC236}">
                <a16:creationId xmlns:a16="http://schemas.microsoft.com/office/drawing/2014/main" id="{3E72D78E-42DF-B6AA-C3B6-68B804122E9A}"/>
              </a:ext>
            </a:extLst>
          </p:cNvPr>
          <p:cNvSpPr txBox="1">
            <a:spLocks/>
          </p:cNvSpPr>
          <p:nvPr/>
        </p:nvSpPr>
        <p:spPr>
          <a:xfrm>
            <a:off x="6946604" y="3927716"/>
            <a:ext cx="2124374"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0" i="0" u="none" strike="noStrike" kern="1200" cap="none" spc="0" normalizeH="0" baseline="0" noProof="0" dirty="0">
                <a:ln>
                  <a:noFill/>
                </a:ln>
                <a:solidFill>
                  <a:srgbClr val="474747"/>
                </a:solidFill>
                <a:effectLst/>
                <a:uLnTx/>
                <a:uFillTx/>
                <a:latin typeface="Arial"/>
                <a:ea typeface="+mn-ea"/>
                <a:cs typeface="+mn-cs"/>
              </a:rPr>
              <a:t>MBS Held by Banks</a:t>
            </a:r>
          </a:p>
        </p:txBody>
      </p:sp>
      <p:sp>
        <p:nvSpPr>
          <p:cNvPr id="256" name="Text Placeholder 7">
            <a:extLst>
              <a:ext uri="{FF2B5EF4-FFF2-40B4-BE49-F238E27FC236}">
                <a16:creationId xmlns:a16="http://schemas.microsoft.com/office/drawing/2014/main" id="{3B693C4E-B54A-268B-0268-3CFAD0E4A165}"/>
              </a:ext>
            </a:extLst>
          </p:cNvPr>
          <p:cNvSpPr txBox="1">
            <a:spLocks/>
          </p:cNvSpPr>
          <p:nvPr/>
        </p:nvSpPr>
        <p:spPr>
          <a:xfrm>
            <a:off x="9357450" y="3927716"/>
            <a:ext cx="1755681" cy="601900"/>
          </a:xfrm>
          <a:prstGeom prst="rect">
            <a:avLst/>
          </a:prstGeom>
        </p:spPr>
        <p:txBody>
          <a:bodyPr vert="horz" lIns="0" tIns="0" rIns="0" bIns="0" rtlCol="0" anchor="ctr">
            <a:noAutofit/>
          </a:bodyPr>
          <a:lstStyle>
            <a:defPPr>
              <a:defRPr lang="en-US"/>
            </a:defPPr>
            <a:lvl1pPr indent="0" algn="ctr" defTabSz="754380">
              <a:lnSpc>
                <a:spcPct val="100000"/>
              </a:lnSpc>
              <a:spcBef>
                <a:spcPts val="0"/>
              </a:spcBef>
              <a:spcAft>
                <a:spcPts val="0"/>
              </a:spcAft>
              <a:buClr>
                <a:schemeClr val="bg1"/>
              </a:buClr>
              <a:buFont typeface="Arial" panose="020B0604020202020204" pitchFamily="34" charset="0"/>
              <a:buNone/>
              <a:defRPr sz="1800" b="1">
                <a:solidFill>
                  <a:srgbClr val="4C7A59"/>
                </a:solidFill>
                <a:latin typeface="Arial"/>
              </a:defRPr>
            </a:lvl1pPr>
            <a:lvl2pPr marL="377190" indent="0" defTabSz="754380">
              <a:lnSpc>
                <a:spcPct val="100000"/>
              </a:lnSpc>
              <a:spcBef>
                <a:spcPts val="413"/>
              </a:spcBef>
              <a:spcAft>
                <a:spcPts val="990"/>
              </a:spcAft>
              <a:buClr>
                <a:schemeClr val="accent3"/>
              </a:buClr>
              <a:buFont typeface="Arial" panose="020B0604020202020204" pitchFamily="34" charset="0"/>
              <a:buNone/>
              <a:defRPr sz="2000"/>
            </a:lvl2pPr>
            <a:lvl3pPr marL="942975" indent="-188595" defTabSz="754380">
              <a:lnSpc>
                <a:spcPct val="100000"/>
              </a:lnSpc>
              <a:spcBef>
                <a:spcPts val="413"/>
              </a:spcBef>
              <a:spcAft>
                <a:spcPts val="990"/>
              </a:spcAft>
              <a:buClr>
                <a:schemeClr val="accent3"/>
              </a:buClr>
              <a:buFont typeface="Arial" panose="020B0604020202020204" pitchFamily="34" charset="0"/>
              <a:buChar char="•"/>
              <a:defRPr sz="2000"/>
            </a:lvl3pPr>
            <a:lvl4pPr marL="1320165" indent="-188595" defTabSz="754380">
              <a:lnSpc>
                <a:spcPct val="100000"/>
              </a:lnSpc>
              <a:spcBef>
                <a:spcPts val="413"/>
              </a:spcBef>
              <a:spcAft>
                <a:spcPts val="990"/>
              </a:spcAft>
              <a:buClr>
                <a:schemeClr val="accent3"/>
              </a:buClr>
              <a:buFont typeface="Arial" panose="020B0604020202020204" pitchFamily="34" charset="0"/>
              <a:buChar char="•"/>
              <a:defRPr sz="1600"/>
            </a:lvl4pPr>
            <a:lvl5pPr marL="1697355" indent="-188595" defTabSz="754380">
              <a:lnSpc>
                <a:spcPct val="100000"/>
              </a:lnSpc>
              <a:spcBef>
                <a:spcPts val="413"/>
              </a:spcBef>
              <a:spcAft>
                <a:spcPts val="990"/>
              </a:spcAft>
              <a:buClr>
                <a:schemeClr val="accent3"/>
              </a:buClr>
              <a:buFont typeface="Arial" panose="020B0604020202020204" pitchFamily="34" charset="0"/>
              <a:buChar char="•"/>
              <a:defRPr sz="1600"/>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5E976D"/>
                </a:solidFill>
                <a:effectLst/>
                <a:uLnTx/>
                <a:uFillTx/>
                <a:latin typeface="Arial"/>
                <a:ea typeface="+mn-ea"/>
                <a:cs typeface="+mn-cs"/>
              </a:rPr>
              <a:t>50%</a:t>
            </a:r>
          </a:p>
        </p:txBody>
      </p:sp>
      <p:sp>
        <p:nvSpPr>
          <p:cNvPr id="257" name="Text Placeholder 7">
            <a:extLst>
              <a:ext uri="{FF2B5EF4-FFF2-40B4-BE49-F238E27FC236}">
                <a16:creationId xmlns:a16="http://schemas.microsoft.com/office/drawing/2014/main" id="{32D6D0F7-F106-7D6C-B8B7-66D2AB40DE60}"/>
              </a:ext>
            </a:extLst>
          </p:cNvPr>
          <p:cNvSpPr txBox="1">
            <a:spLocks/>
          </p:cNvSpPr>
          <p:nvPr/>
        </p:nvSpPr>
        <p:spPr>
          <a:xfrm>
            <a:off x="11954038" y="3927716"/>
            <a:ext cx="991036" cy="601900"/>
          </a:xfrm>
          <a:prstGeom prst="rect">
            <a:avLst/>
          </a:prstGeom>
        </p:spPr>
        <p:txBody>
          <a:bodyPr vert="horz" lIns="0" tIns="0" rIns="0" bIns="0" rtlCol="0" anchor="ctr">
            <a:noAutofit/>
          </a:bodyPr>
          <a:lstStyle>
            <a:lvl1pPr marL="0" indent="0" algn="ctr" defTabSz="754380" rtl="0" eaLnBrk="1" latinLnBrk="0" hangingPunct="1">
              <a:lnSpc>
                <a:spcPct val="100000"/>
              </a:lnSpc>
              <a:spcBef>
                <a:spcPts val="825"/>
              </a:spcBef>
              <a:spcAft>
                <a:spcPts val="990"/>
              </a:spcAft>
              <a:buClr>
                <a:schemeClr val="accent3"/>
              </a:buClr>
              <a:buFont typeface="Arial" panose="020B0604020202020204" pitchFamily="34" charset="0"/>
              <a:buNone/>
              <a:defRPr sz="1155" kern="1200">
                <a:solidFill>
                  <a:schemeClr val="tx1"/>
                </a:solidFill>
                <a:latin typeface="+mn-lt"/>
                <a:ea typeface="+mn-ea"/>
                <a:cs typeface="+mn-cs"/>
              </a:defRPr>
            </a:lvl1pPr>
            <a:lvl2pPr marL="377190" indent="0" algn="l" defTabSz="754380" rtl="0" eaLnBrk="1" latinLnBrk="0" hangingPunct="1">
              <a:lnSpc>
                <a:spcPct val="100000"/>
              </a:lnSpc>
              <a:spcBef>
                <a:spcPts val="413"/>
              </a:spcBef>
              <a:spcAft>
                <a:spcPts val="990"/>
              </a:spcAft>
              <a:buClr>
                <a:schemeClr val="accent3"/>
              </a:buClr>
              <a:buFont typeface="Arial" panose="020B0604020202020204" pitchFamily="34" charset="0"/>
              <a:buNone/>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ctr" defTabSz="75438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C10000"/>
                </a:solidFill>
                <a:effectLst/>
                <a:uLnTx/>
                <a:uFillTx/>
                <a:latin typeface="Arial"/>
                <a:ea typeface="+mn-ea"/>
                <a:cs typeface="+mn-cs"/>
              </a:rPr>
              <a:t>High</a:t>
            </a:r>
          </a:p>
        </p:txBody>
      </p:sp>
      <p:sp>
        <p:nvSpPr>
          <p:cNvPr id="258" name="Rectangle 257">
            <a:extLst>
              <a:ext uri="{FF2B5EF4-FFF2-40B4-BE49-F238E27FC236}">
                <a16:creationId xmlns:a16="http://schemas.microsoft.com/office/drawing/2014/main" id="{18BB0F46-ED65-6D53-3AC7-DE41890D8464}"/>
              </a:ext>
            </a:extLst>
          </p:cNvPr>
          <p:cNvSpPr/>
          <p:nvPr/>
        </p:nvSpPr>
        <p:spPr>
          <a:xfrm>
            <a:off x="6946604" y="1892593"/>
            <a:ext cx="6577372" cy="348195"/>
          </a:xfrm>
          <a:prstGeom prst="rect">
            <a:avLst/>
          </a:prstGeom>
          <a:noFill/>
          <a:ln w="38100">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259" name="Rectangle 258">
            <a:extLst>
              <a:ext uri="{FF2B5EF4-FFF2-40B4-BE49-F238E27FC236}">
                <a16:creationId xmlns:a16="http://schemas.microsoft.com/office/drawing/2014/main" id="{A867125B-CE1D-5042-8923-811E1876D5C8}"/>
              </a:ext>
            </a:extLst>
          </p:cNvPr>
          <p:cNvSpPr/>
          <p:nvPr/>
        </p:nvSpPr>
        <p:spPr>
          <a:xfrm>
            <a:off x="292607" y="1360489"/>
            <a:ext cx="6220335"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latin typeface="Garamond" panose="02020404030301010803" pitchFamily="18" charset="0"/>
              </a:rPr>
              <a:t>10-Yr &amp; 2-Yr Treasury Yield Differential</a:t>
            </a:r>
          </a:p>
        </p:txBody>
      </p:sp>
      <p:sp>
        <p:nvSpPr>
          <p:cNvPr id="260" name="Rectangle 259">
            <a:extLst>
              <a:ext uri="{FF2B5EF4-FFF2-40B4-BE49-F238E27FC236}">
                <a16:creationId xmlns:a16="http://schemas.microsoft.com/office/drawing/2014/main" id="{EC11EDCF-C9E4-6F8C-F0F8-91AD4F128B39}"/>
              </a:ext>
            </a:extLst>
          </p:cNvPr>
          <p:cNvSpPr/>
          <p:nvPr/>
        </p:nvSpPr>
        <p:spPr>
          <a:xfrm>
            <a:off x="292607" y="1800438"/>
            <a:ext cx="2315738" cy="16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i="1" dirty="0">
                <a:solidFill>
                  <a:srgbClr val="A6A6A6"/>
                </a:solidFill>
                <a:latin typeface="Arial" panose="020B0604020202020204" pitchFamily="34" charset="0"/>
                <a:cs typeface="Arial" panose="020B0604020202020204" pitchFamily="34" charset="0"/>
              </a:rPr>
              <a:t>Grey bars denote recessions</a:t>
            </a:r>
          </a:p>
        </p:txBody>
      </p:sp>
      <p:grpSp>
        <p:nvGrpSpPr>
          <p:cNvPr id="5" name="Group 4">
            <a:extLst>
              <a:ext uri="{FF2B5EF4-FFF2-40B4-BE49-F238E27FC236}">
                <a16:creationId xmlns:a16="http://schemas.microsoft.com/office/drawing/2014/main" id="{B4E24811-EDDA-BA48-58D0-350320D5A851}"/>
              </a:ext>
            </a:extLst>
          </p:cNvPr>
          <p:cNvGrpSpPr/>
          <p:nvPr/>
        </p:nvGrpSpPr>
        <p:grpSpPr>
          <a:xfrm>
            <a:off x="4219522" y="1800438"/>
            <a:ext cx="2293420" cy="342107"/>
            <a:chOff x="4117960" y="1975096"/>
            <a:chExt cx="2293420" cy="342107"/>
          </a:xfrm>
        </p:grpSpPr>
        <p:sp>
          <p:nvSpPr>
            <p:cNvPr id="262" name="TextBox 261">
              <a:extLst>
                <a:ext uri="{FF2B5EF4-FFF2-40B4-BE49-F238E27FC236}">
                  <a16:creationId xmlns:a16="http://schemas.microsoft.com/office/drawing/2014/main" id="{2E17882C-63A1-096F-BB6E-70057BEF9D34}"/>
                </a:ext>
              </a:extLst>
            </p:cNvPr>
            <p:cNvSpPr txBox="1"/>
            <p:nvPr/>
          </p:nvSpPr>
          <p:spPr>
            <a:xfrm>
              <a:off x="4380152" y="2050790"/>
              <a:ext cx="2031228" cy="203268"/>
            </a:xfrm>
            <a:prstGeom prst="rect">
              <a:avLst/>
            </a:prstGeom>
            <a:noFill/>
          </p:spPr>
          <p:txBody>
            <a:bodyPr wrap="square" lIns="0" tIns="0" rIns="0" bIns="0" rtlCol="0" anchor="ctr">
              <a:noAutofit/>
            </a:bodyPr>
            <a:lstStyle/>
            <a:p>
              <a:pPr lvl="0">
                <a:spcBef>
                  <a:spcPts val="300"/>
                </a:spcBef>
                <a:spcAft>
                  <a:spcPts val="300"/>
                </a:spcAft>
                <a:defRPr/>
              </a:pPr>
              <a:r>
                <a:rPr lang="en-US" sz="1200" dirty="0">
                  <a:solidFill>
                    <a:srgbClr val="474747"/>
                  </a:solidFill>
                  <a:latin typeface="Arial" panose="020B0604020202020204" pitchFamily="34" charset="0"/>
                  <a:cs typeface="Arial" panose="020B0604020202020204" pitchFamily="34" charset="0"/>
                </a:rPr>
                <a:t>Predictive Recessionary Flag</a:t>
              </a:r>
            </a:p>
          </p:txBody>
        </p:sp>
        <p:sp>
          <p:nvSpPr>
            <p:cNvPr id="263" name="Rectangle 262">
              <a:extLst>
                <a:ext uri="{FF2B5EF4-FFF2-40B4-BE49-F238E27FC236}">
                  <a16:creationId xmlns:a16="http://schemas.microsoft.com/office/drawing/2014/main" id="{6F666CB9-8A1E-6715-9E67-7D59997934AD}"/>
                </a:ext>
              </a:extLst>
            </p:cNvPr>
            <p:cNvSpPr/>
            <p:nvPr/>
          </p:nvSpPr>
          <p:spPr>
            <a:xfrm>
              <a:off x="4117960" y="1975096"/>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grpSp>
      <p:sp>
        <p:nvSpPr>
          <p:cNvPr id="264" name="Rectangle 263">
            <a:extLst>
              <a:ext uri="{FF2B5EF4-FFF2-40B4-BE49-F238E27FC236}">
                <a16:creationId xmlns:a16="http://schemas.microsoft.com/office/drawing/2014/main" id="{E22C1DAD-CEF3-85C0-9C68-F3ADB0150049}"/>
              </a:ext>
            </a:extLst>
          </p:cNvPr>
          <p:cNvSpPr/>
          <p:nvPr/>
        </p:nvSpPr>
        <p:spPr>
          <a:xfrm>
            <a:off x="748452"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65" name="Rectangle 264">
            <a:extLst>
              <a:ext uri="{FF2B5EF4-FFF2-40B4-BE49-F238E27FC236}">
                <a16:creationId xmlns:a16="http://schemas.microsoft.com/office/drawing/2014/main" id="{3C75B441-5E6B-E0CE-D317-00E71CB1FA7C}"/>
              </a:ext>
            </a:extLst>
          </p:cNvPr>
          <p:cNvSpPr/>
          <p:nvPr/>
        </p:nvSpPr>
        <p:spPr>
          <a:xfrm>
            <a:off x="2139684"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66" name="Rectangle 265">
            <a:extLst>
              <a:ext uri="{FF2B5EF4-FFF2-40B4-BE49-F238E27FC236}">
                <a16:creationId xmlns:a16="http://schemas.microsoft.com/office/drawing/2014/main" id="{70BCC1DC-52F6-13A1-3F9C-D86723624C32}"/>
              </a:ext>
            </a:extLst>
          </p:cNvPr>
          <p:cNvSpPr/>
          <p:nvPr/>
        </p:nvSpPr>
        <p:spPr>
          <a:xfrm>
            <a:off x="2466709"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67" name="Rectangle 266">
            <a:extLst>
              <a:ext uri="{FF2B5EF4-FFF2-40B4-BE49-F238E27FC236}">
                <a16:creationId xmlns:a16="http://schemas.microsoft.com/office/drawing/2014/main" id="{B974A694-E808-E7DD-4B8E-45E52343CE34}"/>
              </a:ext>
            </a:extLst>
          </p:cNvPr>
          <p:cNvSpPr/>
          <p:nvPr/>
        </p:nvSpPr>
        <p:spPr>
          <a:xfrm>
            <a:off x="5347272"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68" name="Rectangle 267">
            <a:extLst>
              <a:ext uri="{FF2B5EF4-FFF2-40B4-BE49-F238E27FC236}">
                <a16:creationId xmlns:a16="http://schemas.microsoft.com/office/drawing/2014/main" id="{41A8BFE6-7D7B-4A16-DFD8-4ACB2D106C50}"/>
              </a:ext>
            </a:extLst>
          </p:cNvPr>
          <p:cNvSpPr/>
          <p:nvPr/>
        </p:nvSpPr>
        <p:spPr>
          <a:xfrm>
            <a:off x="5965533"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69" name="Rectangle 268">
            <a:extLst>
              <a:ext uri="{FF2B5EF4-FFF2-40B4-BE49-F238E27FC236}">
                <a16:creationId xmlns:a16="http://schemas.microsoft.com/office/drawing/2014/main" id="{8A411FCE-AB99-707E-0A8B-55A40820472F}"/>
              </a:ext>
            </a:extLst>
          </p:cNvPr>
          <p:cNvSpPr/>
          <p:nvPr/>
        </p:nvSpPr>
        <p:spPr>
          <a:xfrm>
            <a:off x="6036324" y="5306461"/>
            <a:ext cx="87549" cy="34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Arial" panose="020B0604020202020204" pitchFamily="34" charset="0"/>
                <a:cs typeface="Arial" panose="020B0604020202020204" pitchFamily="34" charset="0"/>
              </a:rPr>
              <a:t>X</a:t>
            </a:r>
          </a:p>
        </p:txBody>
      </p:sp>
      <p:sp>
        <p:nvSpPr>
          <p:cNvPr id="270" name="Oval 269">
            <a:extLst>
              <a:ext uri="{FF2B5EF4-FFF2-40B4-BE49-F238E27FC236}">
                <a16:creationId xmlns:a16="http://schemas.microsoft.com/office/drawing/2014/main" id="{7472A053-ABD6-5776-1AF8-DA7E9A3B7D02}"/>
              </a:ext>
            </a:extLst>
          </p:cNvPr>
          <p:cNvSpPr/>
          <p:nvPr/>
        </p:nvSpPr>
        <p:spPr>
          <a:xfrm>
            <a:off x="6109348" y="5509010"/>
            <a:ext cx="513774" cy="391528"/>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278" name="Rectangle 277">
            <a:extLst>
              <a:ext uri="{FF2B5EF4-FFF2-40B4-BE49-F238E27FC236}">
                <a16:creationId xmlns:a16="http://schemas.microsoft.com/office/drawing/2014/main" id="{FDE757F6-9DED-98A3-3405-B867D7FD33A1}"/>
              </a:ext>
            </a:extLst>
          </p:cNvPr>
          <p:cNvSpPr/>
          <p:nvPr/>
        </p:nvSpPr>
        <p:spPr>
          <a:xfrm>
            <a:off x="718803" y="5915831"/>
            <a:ext cx="5377846" cy="799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600" i="1" dirty="0">
                <a:solidFill>
                  <a:srgbClr val="5E976D"/>
                </a:solidFill>
                <a:latin typeface="Arial" panose="020B0604020202020204" pitchFamily="34" charset="0"/>
                <a:cs typeface="Arial" panose="020B0604020202020204" pitchFamily="34" charset="0"/>
              </a:rPr>
              <a:t>“…the gap is collapsing because of economic strength, not weakness, with longer-term yields rising instead of short-term yields falling.” </a:t>
            </a:r>
            <a:r>
              <a:rPr lang="en-US" sz="1200" i="1" dirty="0">
                <a:solidFill>
                  <a:srgbClr val="5E976D"/>
                </a:solidFill>
                <a:latin typeface="Arial" panose="020B0604020202020204" pitchFamily="34" charset="0"/>
                <a:cs typeface="Arial" panose="020B0604020202020204" pitchFamily="34" charset="0"/>
              </a:rPr>
              <a:t>- WSJ</a:t>
            </a:r>
          </a:p>
        </p:txBody>
      </p:sp>
      <p:pic>
        <p:nvPicPr>
          <p:cNvPr id="2" name="Graphic 1" descr="Question Mark with solid fill">
            <a:extLst>
              <a:ext uri="{FF2B5EF4-FFF2-40B4-BE49-F238E27FC236}">
                <a16:creationId xmlns:a16="http://schemas.microsoft.com/office/drawing/2014/main" id="{C323B447-1E32-DB19-C267-3B7A6262B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6" name="Text Placeholder 6">
            <a:extLst>
              <a:ext uri="{FF2B5EF4-FFF2-40B4-BE49-F238E27FC236}">
                <a16:creationId xmlns:a16="http://schemas.microsoft.com/office/drawing/2014/main" id="{01F0A09D-2EEE-A9D8-7A1F-C29B288F673E}"/>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a:ln>
                  <a:noFill/>
                </a:ln>
                <a:effectLst/>
                <a:uLnTx/>
                <a:uFillTx/>
                <a:ea typeface="+mn-ea"/>
              </a:rPr>
              <a:t>Economic indicators </a:t>
            </a:r>
            <a:r>
              <a:rPr kumimoji="0" lang="en-US" sz="2000" i="0" u="none" strike="noStrike" kern="1200" cap="none" spc="0" normalizeH="0" baseline="0" noProof="0" dirty="0">
                <a:ln>
                  <a:noFill/>
                </a:ln>
                <a:effectLst/>
                <a:uLnTx/>
                <a:uFillTx/>
                <a:ea typeface="+mn-ea"/>
              </a:rPr>
              <a:t>are raising red flags that a recession </a:t>
            </a:r>
            <a:r>
              <a:rPr lang="en-US" sz="2000" dirty="0">
                <a:ea typeface="+mn-ea"/>
              </a:rPr>
              <a:t>m</a:t>
            </a:r>
            <a:r>
              <a:rPr kumimoji="0" lang="en-US" sz="2000" i="0" u="none" strike="noStrike" kern="1200" cap="none" spc="0" normalizeH="0" baseline="0" noProof="0" dirty="0">
                <a:ln>
                  <a:noFill/>
                </a:ln>
                <a:effectLst/>
                <a:uLnTx/>
                <a:uFillTx/>
                <a:ea typeface="+mn-ea"/>
              </a:rPr>
              <a:t>ay be on the horizon</a:t>
            </a:r>
            <a:endParaRPr lang="en-US" sz="2000" dirty="0"/>
          </a:p>
        </p:txBody>
      </p:sp>
    </p:spTree>
    <p:extLst>
      <p:ext uri="{BB962C8B-B14F-4D97-AF65-F5344CB8AC3E}">
        <p14:creationId xmlns:p14="http://schemas.microsoft.com/office/powerpoint/2010/main" val="828404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AC95028-707D-40C6-A262-EF26170BB428}"/>
              </a:ext>
            </a:extLst>
          </p:cNvPr>
          <p:cNvGraphicFramePr>
            <a:graphicFrameLocks/>
          </p:cNvGraphicFramePr>
          <p:nvPr>
            <p:extLst>
              <p:ext uri="{D42A27DB-BD31-4B8C-83A1-F6EECF244321}">
                <p14:modId xmlns:p14="http://schemas.microsoft.com/office/powerpoint/2010/main" val="223033895"/>
              </p:ext>
            </p:extLst>
          </p:nvPr>
        </p:nvGraphicFramePr>
        <p:xfrm>
          <a:off x="301752" y="1481328"/>
          <a:ext cx="6495415" cy="2093976"/>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Potential 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How Strong is the Economy?</a:t>
            </a:r>
          </a:p>
        </p:txBody>
      </p:sp>
      <p:pic>
        <p:nvPicPr>
          <p:cNvPr id="12" name="Graphic 11" descr="Question Mark with solid fill">
            <a:extLst>
              <a:ext uri="{FF2B5EF4-FFF2-40B4-BE49-F238E27FC236}">
                <a16:creationId xmlns:a16="http://schemas.microsoft.com/office/drawing/2014/main" id="{18CC10CD-DB07-9BB4-B492-AA502D384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238" name="Rectangle 237">
            <a:extLst>
              <a:ext uri="{FF2B5EF4-FFF2-40B4-BE49-F238E27FC236}">
                <a16:creationId xmlns:a16="http://schemas.microsoft.com/office/drawing/2014/main" id="{33CDD0A3-0A93-6BD5-3EE3-B321368FCE84}"/>
              </a:ext>
            </a:extLst>
          </p:cNvPr>
          <p:cNvSpPr/>
          <p:nvPr/>
        </p:nvSpPr>
        <p:spPr>
          <a:xfrm>
            <a:off x="292606"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Real GDP Change</a:t>
            </a:r>
          </a:p>
        </p:txBody>
      </p:sp>
      <p:sp>
        <p:nvSpPr>
          <p:cNvPr id="242" name="Rectangle 241">
            <a:extLst>
              <a:ext uri="{FF2B5EF4-FFF2-40B4-BE49-F238E27FC236}">
                <a16:creationId xmlns:a16="http://schemas.microsoft.com/office/drawing/2014/main" id="{76977414-40FE-DB7A-6779-0185C302D0B7}"/>
              </a:ext>
            </a:extLst>
          </p:cNvPr>
          <p:cNvSpPr/>
          <p:nvPr/>
        </p:nvSpPr>
        <p:spPr>
          <a:xfrm>
            <a:off x="292607" y="1303451"/>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(Annualized, Seasonally </a:t>
            </a:r>
            <a:r>
              <a:rPr lang="en-US" sz="1000" i="1" dirty="0">
                <a:solidFill>
                  <a:srgbClr val="A6A6A6"/>
                </a:solidFill>
                <a:latin typeface="Arial"/>
              </a:rPr>
              <a:t>A</a:t>
            </a:r>
            <a:r>
              <a:rPr kumimoji="0" lang="en-US" sz="1000" b="0" i="1" u="none" strike="noStrike" kern="1200" cap="none" spc="0" normalizeH="0" baseline="0" noProof="0" dirty="0" err="1">
                <a:ln>
                  <a:noFill/>
                </a:ln>
                <a:solidFill>
                  <a:srgbClr val="A6A6A6"/>
                </a:solidFill>
                <a:effectLst/>
                <a:uLnTx/>
                <a:uFillTx/>
                <a:latin typeface="Arial"/>
                <a:ea typeface="+mn-ea"/>
                <a:cs typeface="+mn-cs"/>
              </a:rPr>
              <a:t>djusted</a:t>
            </a:r>
            <a:r>
              <a:rPr kumimoji="0" lang="en-US" sz="1000" b="0" i="1" u="none" strike="noStrike" kern="1200" cap="none" spc="0" normalizeH="0" baseline="0" noProof="0" dirty="0">
                <a:ln>
                  <a:noFill/>
                </a:ln>
                <a:solidFill>
                  <a:srgbClr val="A6A6A6"/>
                </a:solidFill>
                <a:effectLst/>
                <a:uLnTx/>
                <a:uFillTx/>
                <a:latin typeface="Arial"/>
                <a:ea typeface="+mn-ea"/>
                <a:cs typeface="+mn-cs"/>
              </a:rPr>
              <a:t>)</a:t>
            </a:r>
          </a:p>
        </p:txBody>
      </p:sp>
      <p:sp>
        <p:nvSpPr>
          <p:cNvPr id="11" name="Content Placeholder 2">
            <a:extLst>
              <a:ext uri="{FF2B5EF4-FFF2-40B4-BE49-F238E27FC236}">
                <a16:creationId xmlns:a16="http://schemas.microsoft.com/office/drawing/2014/main" id="{73998567-15A1-A31F-67F8-8F95BFCE6644}"/>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Note: Q3 GDP and components from U.S. BEA Second Estimate as of 11/29/23</a:t>
            </a:r>
          </a:p>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Federal Reserve Bank of Atlanta, U.S. BEA</a:t>
            </a:r>
          </a:p>
        </p:txBody>
      </p:sp>
      <p:sp>
        <p:nvSpPr>
          <p:cNvPr id="14" name="Rectangle 13">
            <a:extLst>
              <a:ext uri="{FF2B5EF4-FFF2-40B4-BE49-F238E27FC236}">
                <a16:creationId xmlns:a16="http://schemas.microsoft.com/office/drawing/2014/main" id="{9DF6D416-E567-761B-DA9D-937B84613C13}"/>
              </a:ext>
            </a:extLst>
          </p:cNvPr>
          <p:cNvSpPr/>
          <p:nvPr/>
        </p:nvSpPr>
        <p:spPr>
          <a:xfrm>
            <a:off x="4105238" y="3530220"/>
            <a:ext cx="1247062"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2022</a:t>
            </a:r>
          </a:p>
        </p:txBody>
      </p:sp>
      <p:sp>
        <p:nvSpPr>
          <p:cNvPr id="29" name="Rectangle 28">
            <a:extLst>
              <a:ext uri="{FF2B5EF4-FFF2-40B4-BE49-F238E27FC236}">
                <a16:creationId xmlns:a16="http://schemas.microsoft.com/office/drawing/2014/main" id="{55FDB772-7DD0-E325-B5A5-951FCAF93EE1}"/>
              </a:ext>
            </a:extLst>
          </p:cNvPr>
          <p:cNvSpPr/>
          <p:nvPr/>
        </p:nvSpPr>
        <p:spPr>
          <a:xfrm>
            <a:off x="2823287" y="3530220"/>
            <a:ext cx="1247062"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2021</a:t>
            </a:r>
          </a:p>
        </p:txBody>
      </p:sp>
      <p:sp>
        <p:nvSpPr>
          <p:cNvPr id="38" name="Rectangle 37">
            <a:extLst>
              <a:ext uri="{FF2B5EF4-FFF2-40B4-BE49-F238E27FC236}">
                <a16:creationId xmlns:a16="http://schemas.microsoft.com/office/drawing/2014/main" id="{CD10674B-43B6-41FF-8B3E-524F5AB9BDDF}"/>
              </a:ext>
            </a:extLst>
          </p:cNvPr>
          <p:cNvSpPr/>
          <p:nvPr/>
        </p:nvSpPr>
        <p:spPr>
          <a:xfrm>
            <a:off x="1541336" y="3530220"/>
            <a:ext cx="1247062"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2020</a:t>
            </a:r>
          </a:p>
        </p:txBody>
      </p:sp>
      <p:sp>
        <p:nvSpPr>
          <p:cNvPr id="39" name="Rectangle 38">
            <a:extLst>
              <a:ext uri="{FF2B5EF4-FFF2-40B4-BE49-F238E27FC236}">
                <a16:creationId xmlns:a16="http://schemas.microsoft.com/office/drawing/2014/main" id="{88BB5F7E-6A31-567C-D8C2-358B03E7BB4A}"/>
              </a:ext>
            </a:extLst>
          </p:cNvPr>
          <p:cNvSpPr/>
          <p:nvPr/>
        </p:nvSpPr>
        <p:spPr>
          <a:xfrm>
            <a:off x="873926" y="3530220"/>
            <a:ext cx="621792"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2019</a:t>
            </a:r>
          </a:p>
        </p:txBody>
      </p:sp>
      <p:sp>
        <p:nvSpPr>
          <p:cNvPr id="40" name="Rectangle 39">
            <a:extLst>
              <a:ext uri="{FF2B5EF4-FFF2-40B4-BE49-F238E27FC236}">
                <a16:creationId xmlns:a16="http://schemas.microsoft.com/office/drawing/2014/main" id="{EE6EE204-8AF4-4B24-E18B-588B378C4DC0}"/>
              </a:ext>
            </a:extLst>
          </p:cNvPr>
          <p:cNvSpPr/>
          <p:nvPr/>
        </p:nvSpPr>
        <p:spPr>
          <a:xfrm>
            <a:off x="6787681" y="1428887"/>
            <a:ext cx="6852119" cy="2325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spcBef>
                <a:spcPts val="1700"/>
              </a:spcBef>
              <a:spcAft>
                <a:spcPts val="17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A recession is defined as </a:t>
            </a:r>
            <a:r>
              <a:rPr lang="en-US" sz="1600" b="1" dirty="0">
                <a:solidFill>
                  <a:srgbClr val="474747"/>
                </a:solidFill>
                <a:latin typeface="Arial" panose="020B0604020202020204" pitchFamily="34" charset="0"/>
                <a:cs typeface="Arial" panose="020B0604020202020204" pitchFamily="34" charset="0"/>
              </a:rPr>
              <a:t>two consecutive quarters of GDP decline,  </a:t>
            </a:r>
            <a:r>
              <a:rPr lang="en-US" sz="1600" dirty="0">
                <a:solidFill>
                  <a:srgbClr val="474747"/>
                </a:solidFill>
                <a:latin typeface="Arial" panose="020B0604020202020204" pitchFamily="34" charset="0"/>
                <a:cs typeface="Arial" panose="020B0604020202020204" pitchFamily="34" charset="0"/>
              </a:rPr>
              <a:t>but</a:t>
            </a:r>
            <a:r>
              <a:rPr lang="en-US" sz="1600" b="1" dirty="0">
                <a:solidFill>
                  <a:srgbClr val="474747"/>
                </a:solidFill>
                <a:latin typeface="Arial" panose="020B0604020202020204" pitchFamily="34" charset="0"/>
                <a:cs typeface="Arial" panose="020B0604020202020204" pitchFamily="34" charset="0"/>
              </a:rPr>
              <a:t> NBER</a:t>
            </a:r>
            <a:r>
              <a:rPr lang="en-US" sz="1600" dirty="0">
                <a:solidFill>
                  <a:srgbClr val="474747"/>
                </a:solidFill>
                <a:latin typeface="Arial" panose="020B0604020202020204" pitchFamily="34" charset="0"/>
                <a:cs typeface="Arial" panose="020B0604020202020204" pitchFamily="34" charset="0"/>
              </a:rPr>
              <a:t> is the governing body that declares official recessions</a:t>
            </a:r>
          </a:p>
          <a:p>
            <a:pPr marL="137160" indent="-137160">
              <a:spcBef>
                <a:spcPts val="1700"/>
              </a:spcBef>
              <a:spcAft>
                <a:spcPts val="17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Q3 2023 was significantly better than expected</a:t>
            </a:r>
          </a:p>
        </p:txBody>
      </p:sp>
      <p:sp>
        <p:nvSpPr>
          <p:cNvPr id="41" name="Rectangle 40">
            <a:extLst>
              <a:ext uri="{FF2B5EF4-FFF2-40B4-BE49-F238E27FC236}">
                <a16:creationId xmlns:a16="http://schemas.microsoft.com/office/drawing/2014/main" id="{9BE38970-6196-CE73-1924-BD2FB3537F16}"/>
              </a:ext>
            </a:extLst>
          </p:cNvPr>
          <p:cNvSpPr/>
          <p:nvPr/>
        </p:nvSpPr>
        <p:spPr>
          <a:xfrm>
            <a:off x="292606" y="3995501"/>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Understanding the Components of GDP</a:t>
            </a:r>
          </a:p>
        </p:txBody>
      </p:sp>
      <p:cxnSp>
        <p:nvCxnSpPr>
          <p:cNvPr id="42" name="Straight Arrow Connector 41">
            <a:extLst>
              <a:ext uri="{FF2B5EF4-FFF2-40B4-BE49-F238E27FC236}">
                <a16:creationId xmlns:a16="http://schemas.microsoft.com/office/drawing/2014/main" id="{6B1344BD-4800-20E1-516E-385EB851656B}"/>
              </a:ext>
            </a:extLst>
          </p:cNvPr>
          <p:cNvCxnSpPr>
            <a:cxnSpLocks/>
          </p:cNvCxnSpPr>
          <p:nvPr/>
        </p:nvCxnSpPr>
        <p:spPr>
          <a:xfrm>
            <a:off x="351406" y="6830552"/>
            <a:ext cx="6492240" cy="0"/>
          </a:xfrm>
          <a:prstGeom prst="straightConnector1">
            <a:avLst/>
          </a:prstGeom>
          <a:ln w="19050">
            <a:solidFill>
              <a:srgbClr val="474747"/>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27D6BBC-F3A1-9DCB-88F2-D393DF30A751}"/>
              </a:ext>
            </a:extLst>
          </p:cNvPr>
          <p:cNvSpPr/>
          <p:nvPr/>
        </p:nvSpPr>
        <p:spPr>
          <a:xfrm>
            <a:off x="1237699" y="6770719"/>
            <a:ext cx="1438285" cy="68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GDP</a:t>
            </a:r>
          </a:p>
        </p:txBody>
      </p:sp>
      <p:sp>
        <p:nvSpPr>
          <p:cNvPr id="58" name="Rectangle 57">
            <a:extLst>
              <a:ext uri="{FF2B5EF4-FFF2-40B4-BE49-F238E27FC236}">
                <a16:creationId xmlns:a16="http://schemas.microsoft.com/office/drawing/2014/main" id="{8C951CB2-30FA-1028-F0FC-A8074066A9F0}"/>
              </a:ext>
            </a:extLst>
          </p:cNvPr>
          <p:cNvSpPr/>
          <p:nvPr/>
        </p:nvSpPr>
        <p:spPr>
          <a:xfrm>
            <a:off x="452698" y="6142798"/>
            <a:ext cx="777240" cy="66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59" name="Rectangle 58">
            <a:extLst>
              <a:ext uri="{FF2B5EF4-FFF2-40B4-BE49-F238E27FC236}">
                <a16:creationId xmlns:a16="http://schemas.microsoft.com/office/drawing/2014/main" id="{C684B20D-0333-CC67-CCC4-FFF5EE42E832}"/>
              </a:ext>
            </a:extLst>
          </p:cNvPr>
          <p:cNvSpPr/>
          <p:nvPr/>
        </p:nvSpPr>
        <p:spPr>
          <a:xfrm>
            <a:off x="1065888" y="6060918"/>
            <a:ext cx="1781907" cy="831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(X–M)</a:t>
            </a:r>
          </a:p>
        </p:txBody>
      </p:sp>
      <p:sp>
        <p:nvSpPr>
          <p:cNvPr id="60" name="Rectangle 59">
            <a:extLst>
              <a:ext uri="{FF2B5EF4-FFF2-40B4-BE49-F238E27FC236}">
                <a16:creationId xmlns:a16="http://schemas.microsoft.com/office/drawing/2014/main" id="{2BB28069-41A9-BC3E-7F63-CCF2D7B966EE}"/>
              </a:ext>
            </a:extLst>
          </p:cNvPr>
          <p:cNvSpPr/>
          <p:nvPr/>
        </p:nvSpPr>
        <p:spPr>
          <a:xfrm>
            <a:off x="2607454" y="6187264"/>
            <a:ext cx="2371719"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Net Exports of Goods and Services</a:t>
            </a:r>
          </a:p>
        </p:txBody>
      </p:sp>
      <p:sp>
        <p:nvSpPr>
          <p:cNvPr id="195" name="Rectangle 194">
            <a:extLst>
              <a:ext uri="{FF2B5EF4-FFF2-40B4-BE49-F238E27FC236}">
                <a16:creationId xmlns:a16="http://schemas.microsoft.com/office/drawing/2014/main" id="{AE36EDC4-12A7-D1E1-E3C2-3A22D519D3B9}"/>
              </a:ext>
            </a:extLst>
          </p:cNvPr>
          <p:cNvSpPr/>
          <p:nvPr/>
        </p:nvSpPr>
        <p:spPr>
          <a:xfrm>
            <a:off x="461842" y="5563773"/>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196" name="Rectangle 195">
            <a:extLst>
              <a:ext uri="{FF2B5EF4-FFF2-40B4-BE49-F238E27FC236}">
                <a16:creationId xmlns:a16="http://schemas.microsoft.com/office/drawing/2014/main" id="{2610490E-DC68-4D55-AA7F-6900B1D45863}"/>
              </a:ext>
            </a:extLst>
          </p:cNvPr>
          <p:cNvSpPr/>
          <p:nvPr/>
        </p:nvSpPr>
        <p:spPr>
          <a:xfrm>
            <a:off x="1577365" y="5563773"/>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G</a:t>
            </a:r>
          </a:p>
        </p:txBody>
      </p:sp>
      <p:sp>
        <p:nvSpPr>
          <p:cNvPr id="197" name="Rectangle 196">
            <a:extLst>
              <a:ext uri="{FF2B5EF4-FFF2-40B4-BE49-F238E27FC236}">
                <a16:creationId xmlns:a16="http://schemas.microsoft.com/office/drawing/2014/main" id="{2524856B-C39E-E006-A137-1B4C842E12E0}"/>
              </a:ext>
            </a:extLst>
          </p:cNvPr>
          <p:cNvSpPr/>
          <p:nvPr/>
        </p:nvSpPr>
        <p:spPr>
          <a:xfrm>
            <a:off x="2488009" y="5617383"/>
            <a:ext cx="2610608"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Government Expenditures</a:t>
            </a:r>
          </a:p>
        </p:txBody>
      </p:sp>
      <p:sp>
        <p:nvSpPr>
          <p:cNvPr id="202" name="Rectangle 201">
            <a:extLst>
              <a:ext uri="{FF2B5EF4-FFF2-40B4-BE49-F238E27FC236}">
                <a16:creationId xmlns:a16="http://schemas.microsoft.com/office/drawing/2014/main" id="{5DE128AB-C837-0240-55C9-BFDDF559E1C3}"/>
              </a:ext>
            </a:extLst>
          </p:cNvPr>
          <p:cNvSpPr/>
          <p:nvPr/>
        </p:nvSpPr>
        <p:spPr>
          <a:xfrm>
            <a:off x="461842" y="5043945"/>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203" name="Rectangle 202">
            <a:extLst>
              <a:ext uri="{FF2B5EF4-FFF2-40B4-BE49-F238E27FC236}">
                <a16:creationId xmlns:a16="http://schemas.microsoft.com/office/drawing/2014/main" id="{9B90F0E1-25F4-FE7F-63D0-7E9CAF6750DF}"/>
              </a:ext>
            </a:extLst>
          </p:cNvPr>
          <p:cNvSpPr/>
          <p:nvPr/>
        </p:nvSpPr>
        <p:spPr>
          <a:xfrm>
            <a:off x="2607454" y="5097555"/>
            <a:ext cx="2371719"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Gross Private Domestic Investment</a:t>
            </a:r>
          </a:p>
        </p:txBody>
      </p:sp>
      <p:sp>
        <p:nvSpPr>
          <p:cNvPr id="204" name="Rectangle 203">
            <a:extLst>
              <a:ext uri="{FF2B5EF4-FFF2-40B4-BE49-F238E27FC236}">
                <a16:creationId xmlns:a16="http://schemas.microsoft.com/office/drawing/2014/main" id="{0B50F170-D656-050C-F9D1-2C584A4309D6}"/>
              </a:ext>
            </a:extLst>
          </p:cNvPr>
          <p:cNvSpPr/>
          <p:nvPr/>
        </p:nvSpPr>
        <p:spPr>
          <a:xfrm>
            <a:off x="1577365" y="5043945"/>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I</a:t>
            </a:r>
          </a:p>
        </p:txBody>
      </p:sp>
      <p:sp>
        <p:nvSpPr>
          <p:cNvPr id="209" name="Rectangle 208">
            <a:extLst>
              <a:ext uri="{FF2B5EF4-FFF2-40B4-BE49-F238E27FC236}">
                <a16:creationId xmlns:a16="http://schemas.microsoft.com/office/drawing/2014/main" id="{0A74D88F-B43B-8333-3CC1-655596F04B73}"/>
              </a:ext>
            </a:extLst>
          </p:cNvPr>
          <p:cNvSpPr/>
          <p:nvPr/>
        </p:nvSpPr>
        <p:spPr>
          <a:xfrm>
            <a:off x="1577365" y="4504844"/>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C</a:t>
            </a:r>
          </a:p>
        </p:txBody>
      </p:sp>
      <p:sp>
        <p:nvSpPr>
          <p:cNvPr id="210" name="Rectangle 209">
            <a:extLst>
              <a:ext uri="{FF2B5EF4-FFF2-40B4-BE49-F238E27FC236}">
                <a16:creationId xmlns:a16="http://schemas.microsoft.com/office/drawing/2014/main" id="{3CEE8535-4C35-A7C9-AD56-85AEDDAFE174}"/>
              </a:ext>
            </a:extLst>
          </p:cNvPr>
          <p:cNvSpPr/>
          <p:nvPr/>
        </p:nvSpPr>
        <p:spPr>
          <a:xfrm>
            <a:off x="2606673" y="4558454"/>
            <a:ext cx="237328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Personal Expenditures</a:t>
            </a:r>
          </a:p>
        </p:txBody>
      </p:sp>
      <p:sp>
        <p:nvSpPr>
          <p:cNvPr id="213" name="Rectangle 212">
            <a:extLst>
              <a:ext uri="{FF2B5EF4-FFF2-40B4-BE49-F238E27FC236}">
                <a16:creationId xmlns:a16="http://schemas.microsoft.com/office/drawing/2014/main" id="{D6A58DE0-3182-460F-CA45-F8345D7768A1}"/>
              </a:ext>
            </a:extLst>
          </p:cNvPr>
          <p:cNvSpPr/>
          <p:nvPr/>
        </p:nvSpPr>
        <p:spPr>
          <a:xfrm>
            <a:off x="7028881" y="4380023"/>
            <a:ext cx="6495095" cy="1671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spcBef>
                <a:spcPts val="1500"/>
              </a:spcBef>
              <a:spcAft>
                <a:spcPts val="15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Consumer spending makes up ~2/3 of total U.S. GDP</a:t>
            </a:r>
          </a:p>
          <a:p>
            <a:pPr marL="137160" indent="-137160">
              <a:spcBef>
                <a:spcPts val="1500"/>
              </a:spcBef>
              <a:spcAft>
                <a:spcPts val="15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Consumers </a:t>
            </a:r>
            <a:r>
              <a:rPr lang="en-US" sz="1600" b="1" dirty="0">
                <a:solidFill>
                  <a:srgbClr val="474747"/>
                </a:solidFill>
                <a:latin typeface="Arial" panose="020B0604020202020204" pitchFamily="34" charset="0"/>
                <a:cs typeface="Arial" panose="020B0604020202020204" pitchFamily="34" charset="0"/>
              </a:rPr>
              <a:t>continue to spend </a:t>
            </a:r>
            <a:r>
              <a:rPr lang="en-US" sz="1600" dirty="0">
                <a:solidFill>
                  <a:srgbClr val="474747"/>
                </a:solidFill>
                <a:latin typeface="Arial" panose="020B0604020202020204" pitchFamily="34" charset="0"/>
                <a:cs typeface="Arial" panose="020B0604020202020204" pitchFamily="34" charset="0"/>
              </a:rPr>
              <a:t>although signs of slowing (0.2% increase MoM for October)</a:t>
            </a:r>
          </a:p>
          <a:p>
            <a:pPr marL="137160" indent="-137160">
              <a:spcBef>
                <a:spcPts val="1500"/>
              </a:spcBef>
              <a:spcAft>
                <a:spcPts val="15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Consumers are also </a:t>
            </a:r>
            <a:r>
              <a:rPr lang="en-US" sz="1600" b="1" dirty="0">
                <a:solidFill>
                  <a:srgbClr val="474747"/>
                </a:solidFill>
                <a:latin typeface="Arial" panose="020B0604020202020204" pitchFamily="34" charset="0"/>
                <a:cs typeface="Arial" panose="020B0604020202020204" pitchFamily="34" charset="0"/>
              </a:rPr>
              <a:t>saving less </a:t>
            </a:r>
            <a:r>
              <a:rPr lang="en-US" sz="1600" dirty="0">
                <a:solidFill>
                  <a:srgbClr val="474747"/>
                </a:solidFill>
                <a:latin typeface="Arial" panose="020B0604020202020204" pitchFamily="34" charset="0"/>
                <a:cs typeface="Arial" panose="020B0604020202020204" pitchFamily="34" charset="0"/>
              </a:rPr>
              <a:t>and</a:t>
            </a:r>
            <a:r>
              <a:rPr lang="en-US" sz="1600" b="1" dirty="0">
                <a:solidFill>
                  <a:srgbClr val="474747"/>
                </a:solidFill>
                <a:latin typeface="Arial" panose="020B0604020202020204" pitchFamily="34" charset="0"/>
                <a:cs typeface="Arial" panose="020B0604020202020204" pitchFamily="34" charset="0"/>
              </a:rPr>
              <a:t> sentiment is waning </a:t>
            </a:r>
          </a:p>
        </p:txBody>
      </p:sp>
      <p:sp>
        <p:nvSpPr>
          <p:cNvPr id="215" name="Rectangle 214">
            <a:extLst>
              <a:ext uri="{FF2B5EF4-FFF2-40B4-BE49-F238E27FC236}">
                <a16:creationId xmlns:a16="http://schemas.microsoft.com/office/drawing/2014/main" id="{036E70E0-377C-C601-2277-F280E6A589F7}"/>
              </a:ext>
            </a:extLst>
          </p:cNvPr>
          <p:cNvSpPr/>
          <p:nvPr/>
        </p:nvSpPr>
        <p:spPr>
          <a:xfrm>
            <a:off x="4853425" y="4262946"/>
            <a:ext cx="2055375" cy="346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u="sng" dirty="0">
                <a:solidFill>
                  <a:srgbClr val="474747"/>
                </a:solidFill>
                <a:latin typeface="Arial" panose="020B0604020202020204" pitchFamily="34" charset="0"/>
                <a:cs typeface="Arial" panose="020B0604020202020204" pitchFamily="34" charset="0"/>
              </a:rPr>
              <a:t>Q3 2023 v Q2 2023</a:t>
            </a:r>
          </a:p>
        </p:txBody>
      </p:sp>
      <p:sp>
        <p:nvSpPr>
          <p:cNvPr id="2" name="Rectangle 1">
            <a:extLst>
              <a:ext uri="{FF2B5EF4-FFF2-40B4-BE49-F238E27FC236}">
                <a16:creationId xmlns:a16="http://schemas.microsoft.com/office/drawing/2014/main" id="{A0C9FDCC-F9EB-7234-52FB-10518526274E}"/>
              </a:ext>
            </a:extLst>
          </p:cNvPr>
          <p:cNvSpPr/>
          <p:nvPr/>
        </p:nvSpPr>
        <p:spPr>
          <a:xfrm>
            <a:off x="351406" y="4577029"/>
            <a:ext cx="6436275" cy="515960"/>
          </a:xfrm>
          <a:prstGeom prst="rect">
            <a:avLst/>
          </a:prstGeom>
          <a:noFill/>
          <a:ln w="28575">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ED4EDAE8-97F7-42AD-FB5D-177604457528}"/>
              </a:ext>
            </a:extLst>
          </p:cNvPr>
          <p:cNvSpPr/>
          <p:nvPr/>
        </p:nvSpPr>
        <p:spPr>
          <a:xfrm>
            <a:off x="5614807" y="6824930"/>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$281.0B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1630841-F918-59AE-47C1-BA8727DE5468}"/>
              </a:ext>
            </a:extLst>
          </p:cNvPr>
          <p:cNvSpPr/>
          <p:nvPr/>
        </p:nvSpPr>
        <p:spPr>
          <a:xfrm>
            <a:off x="5614807" y="5097555"/>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$101.3B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8395AF7-7BA8-658D-7BBA-ACA1D23519B3}"/>
              </a:ext>
            </a:extLst>
          </p:cNvPr>
          <p:cNvSpPr/>
          <p:nvPr/>
        </p:nvSpPr>
        <p:spPr>
          <a:xfrm>
            <a:off x="5614807" y="5617383"/>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$51.2B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D73A9C1-780D-0208-A376-CA94642A96CC}"/>
              </a:ext>
            </a:extLst>
          </p:cNvPr>
          <p:cNvSpPr/>
          <p:nvPr/>
        </p:nvSpPr>
        <p:spPr>
          <a:xfrm>
            <a:off x="5614807" y="6187264"/>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474747"/>
                </a:solidFill>
                <a:latin typeface="Arial" panose="020B0604020202020204" pitchFamily="34" charset="0"/>
                <a:cs typeface="Arial" panose="020B0604020202020204" pitchFamily="34" charset="0"/>
              </a:rPr>
              <a:t>-$7.3B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8DE5534-18C8-BF8C-F4E2-1763C9345FE1}"/>
              </a:ext>
            </a:extLst>
          </p:cNvPr>
          <p:cNvSpPr/>
          <p:nvPr/>
        </p:nvSpPr>
        <p:spPr>
          <a:xfrm>
            <a:off x="5614807" y="4558454"/>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$136.0B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1EB7A314-7189-399E-33B6-0ACA1D318F93}"/>
              </a:ext>
            </a:extLst>
          </p:cNvPr>
          <p:cNvSpPr/>
          <p:nvPr/>
        </p:nvSpPr>
        <p:spPr>
          <a:xfrm flipV="1">
            <a:off x="5141578" y="6915638"/>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Arrow: Down 210">
            <a:extLst>
              <a:ext uri="{FF2B5EF4-FFF2-40B4-BE49-F238E27FC236}">
                <a16:creationId xmlns:a16="http://schemas.microsoft.com/office/drawing/2014/main" id="{79BFE0AC-7A15-B0B8-B012-EFB668AD7A1C}"/>
              </a:ext>
            </a:extLst>
          </p:cNvPr>
          <p:cNvSpPr/>
          <p:nvPr/>
        </p:nvSpPr>
        <p:spPr>
          <a:xfrm flipV="1">
            <a:off x="5141578" y="4650155"/>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Down 3">
            <a:extLst>
              <a:ext uri="{FF2B5EF4-FFF2-40B4-BE49-F238E27FC236}">
                <a16:creationId xmlns:a16="http://schemas.microsoft.com/office/drawing/2014/main" id="{155D4B73-989A-C389-C4D8-C6E7EB9608B0}"/>
              </a:ext>
            </a:extLst>
          </p:cNvPr>
          <p:cNvSpPr/>
          <p:nvPr/>
        </p:nvSpPr>
        <p:spPr>
          <a:xfrm flipV="1">
            <a:off x="5141578" y="5189256"/>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4FE74682-E74B-7048-0028-6FB11BB58244}"/>
              </a:ext>
            </a:extLst>
          </p:cNvPr>
          <p:cNvSpPr/>
          <p:nvPr/>
        </p:nvSpPr>
        <p:spPr>
          <a:xfrm flipV="1">
            <a:off x="5141578" y="5709084"/>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3D8FC399-F3F4-EE9D-4BB5-4A6A8FBDF0EC}"/>
              </a:ext>
            </a:extLst>
          </p:cNvPr>
          <p:cNvSpPr/>
          <p:nvPr/>
        </p:nvSpPr>
        <p:spPr>
          <a:xfrm>
            <a:off x="5141578" y="6278965"/>
            <a:ext cx="399420" cy="39517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8E45AA8-E9F3-71DA-7FE3-08D1289AF5DD}"/>
              </a:ext>
            </a:extLst>
          </p:cNvPr>
          <p:cNvSpPr/>
          <p:nvPr/>
        </p:nvSpPr>
        <p:spPr>
          <a:xfrm>
            <a:off x="5387188" y="3530220"/>
            <a:ext cx="1247062"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2023</a:t>
            </a:r>
          </a:p>
        </p:txBody>
      </p:sp>
      <p:sp>
        <p:nvSpPr>
          <p:cNvPr id="10" name="Rectangle 9">
            <a:extLst>
              <a:ext uri="{FF2B5EF4-FFF2-40B4-BE49-F238E27FC236}">
                <a16:creationId xmlns:a16="http://schemas.microsoft.com/office/drawing/2014/main" id="{C75109E4-D2A1-C7C4-F4F7-4F5F4A55CBF3}"/>
              </a:ext>
            </a:extLst>
          </p:cNvPr>
          <p:cNvSpPr/>
          <p:nvPr/>
        </p:nvSpPr>
        <p:spPr>
          <a:xfrm>
            <a:off x="6988532" y="6367283"/>
            <a:ext cx="6575793" cy="1036228"/>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600" i="1" u="none" strike="noStrike" kern="1200" baseline="0" dirty="0">
                <a:solidFill>
                  <a:srgbClr val="5E976D"/>
                </a:solidFill>
                <a:latin typeface="Arial" panose="020B0604020202020204" pitchFamily="34" charset="0"/>
                <a:cs typeface="Arial" panose="020B0604020202020204" pitchFamily="34" charset="0"/>
              </a:rPr>
              <a:t>“One of the big things forecasters got wrong was consumer spending. It grew at a 4% annual rate in the third quarter…”</a:t>
            </a:r>
          </a:p>
          <a:p>
            <a:pPr algn="ctr" rtl="0"/>
            <a:endParaRPr lang="en-US" sz="700" i="1" u="none" strike="noStrike" kern="1200" baseline="0" dirty="0">
              <a:solidFill>
                <a:srgbClr val="5E976D"/>
              </a:solidFill>
              <a:latin typeface="Arial" panose="020B0604020202020204" pitchFamily="34" charset="0"/>
              <a:cs typeface="Arial" panose="020B0604020202020204" pitchFamily="34" charset="0"/>
            </a:endParaRPr>
          </a:p>
          <a:p>
            <a:pPr algn="ctr" rtl="0"/>
            <a:r>
              <a:rPr lang="en-US" sz="1200" i="1" u="none" strike="noStrike" kern="1200" baseline="0" dirty="0">
                <a:solidFill>
                  <a:srgbClr val="5E976D"/>
                </a:solidFill>
                <a:latin typeface="Arial" panose="020B0604020202020204" pitchFamily="34" charset="0"/>
                <a:cs typeface="Arial" panose="020B0604020202020204" pitchFamily="34" charset="0"/>
              </a:rPr>
              <a:t>– WSJ</a:t>
            </a:r>
            <a:endParaRPr kumimoji="0" lang="en-US" sz="1200" i="0"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40B0BB8-FC01-0432-8E18-5FD2824C5E3D}"/>
              </a:ext>
            </a:extLst>
          </p:cNvPr>
          <p:cNvSpPr/>
          <p:nvPr/>
        </p:nvSpPr>
        <p:spPr>
          <a:xfrm>
            <a:off x="6787681" y="2965778"/>
            <a:ext cx="6848856" cy="799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600" i="1" dirty="0">
                <a:solidFill>
                  <a:srgbClr val="5E976D"/>
                </a:solidFill>
                <a:latin typeface="Arial" panose="020B0604020202020204" pitchFamily="34" charset="0"/>
                <a:cs typeface="Arial" panose="020B0604020202020204" pitchFamily="34" charset="0"/>
              </a:rPr>
              <a:t>“We could even have a soft landing. I just think more inflationary forces are out there…” </a:t>
            </a:r>
          </a:p>
          <a:p>
            <a:pPr algn="ctr"/>
            <a:endParaRPr lang="en-US" sz="700" i="1" dirty="0">
              <a:solidFill>
                <a:srgbClr val="5E976D"/>
              </a:solidFill>
              <a:latin typeface="Arial" panose="020B0604020202020204" pitchFamily="34" charset="0"/>
              <a:cs typeface="Arial" panose="020B0604020202020204" pitchFamily="34" charset="0"/>
            </a:endParaRPr>
          </a:p>
          <a:p>
            <a:pPr algn="ctr"/>
            <a:r>
              <a:rPr lang="en-US" sz="1200" i="1" dirty="0">
                <a:solidFill>
                  <a:srgbClr val="5E976D"/>
                </a:solidFill>
                <a:latin typeface="Arial" panose="020B0604020202020204" pitchFamily="34" charset="0"/>
                <a:cs typeface="Arial" panose="020B0604020202020204" pitchFamily="34" charset="0"/>
              </a:rPr>
              <a:t>– Jamie </a:t>
            </a:r>
            <a:r>
              <a:rPr lang="en-US" sz="1200" i="1" dirty="0" err="1">
                <a:solidFill>
                  <a:srgbClr val="5E976D"/>
                </a:solidFill>
                <a:latin typeface="Arial" panose="020B0604020202020204" pitchFamily="34" charset="0"/>
                <a:cs typeface="Arial" panose="020B0604020202020204" pitchFamily="34" charset="0"/>
              </a:rPr>
              <a:t>Dimon</a:t>
            </a:r>
            <a:r>
              <a:rPr lang="en-US" sz="1200" i="1" dirty="0">
                <a:solidFill>
                  <a:srgbClr val="5E976D"/>
                </a:solidFill>
                <a:latin typeface="Arial" panose="020B0604020202020204" pitchFamily="34" charset="0"/>
                <a:cs typeface="Arial" panose="020B0604020202020204" pitchFamily="34" charset="0"/>
              </a:rPr>
              <a:t>, JP Morgan Chase</a:t>
            </a:r>
          </a:p>
        </p:txBody>
      </p:sp>
    </p:spTree>
    <p:extLst>
      <p:ext uri="{BB962C8B-B14F-4D97-AF65-F5344CB8AC3E}">
        <p14:creationId xmlns:p14="http://schemas.microsoft.com/office/powerpoint/2010/main" val="2575448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8D637C6-7456-7EFC-D491-1216EBFAEAB0}"/>
              </a:ext>
            </a:extLst>
          </p:cNvPr>
          <p:cNvGraphicFramePr>
            <a:graphicFrameLocks/>
          </p:cNvGraphicFramePr>
          <p:nvPr>
            <p:extLst>
              <p:ext uri="{D42A27DB-BD31-4B8C-83A1-F6EECF244321}">
                <p14:modId xmlns:p14="http://schemas.microsoft.com/office/powerpoint/2010/main" val="816671129"/>
              </p:ext>
            </p:extLst>
          </p:nvPr>
        </p:nvGraphicFramePr>
        <p:xfrm>
          <a:off x="292608" y="1704216"/>
          <a:ext cx="649541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E14B994-D424-4374-A9EB-0F5E7B62E918}"/>
              </a:ext>
            </a:extLst>
          </p:cNvPr>
          <p:cNvGraphicFramePr>
            <a:graphicFrameLocks/>
          </p:cNvGraphicFramePr>
          <p:nvPr>
            <p:extLst>
              <p:ext uri="{D42A27DB-BD31-4B8C-83A1-F6EECF244321}">
                <p14:modId xmlns:p14="http://schemas.microsoft.com/office/powerpoint/2010/main" val="181329193"/>
              </p:ext>
            </p:extLst>
          </p:nvPr>
        </p:nvGraphicFramePr>
        <p:xfrm>
          <a:off x="7028561" y="1704216"/>
          <a:ext cx="6495415"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New York Fed, San Francisco Fed, St. Louis Fred </a:t>
            </a: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Potential 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Consumer</a:t>
            </a:r>
            <a:r>
              <a:rPr kumimoji="0" lang="en-US" sz="24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Indicators </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8" name="Graphic 7" descr="Question Mark with solid fill">
            <a:extLst>
              <a:ext uri="{FF2B5EF4-FFF2-40B4-BE49-F238E27FC236}">
                <a16:creationId xmlns:a16="http://schemas.microsoft.com/office/drawing/2014/main" id="{083EB076-E85D-1BB3-6577-629AE41C9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29" name="Rectangle 28">
            <a:extLst>
              <a:ext uri="{FF2B5EF4-FFF2-40B4-BE49-F238E27FC236}">
                <a16:creationId xmlns:a16="http://schemas.microsoft.com/office/drawing/2014/main" id="{21C1C1D9-D583-7697-E052-803A1C3446AC}"/>
              </a:ext>
            </a:extLst>
          </p:cNvPr>
          <p:cNvSpPr/>
          <p:nvPr/>
        </p:nvSpPr>
        <p:spPr>
          <a:xfrm>
            <a:off x="292608"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Pandemic Era Excess Savings Held by U.S. Households</a:t>
            </a:r>
          </a:p>
        </p:txBody>
      </p:sp>
      <p:sp>
        <p:nvSpPr>
          <p:cNvPr id="32" name="Rectangle 31">
            <a:extLst>
              <a:ext uri="{FF2B5EF4-FFF2-40B4-BE49-F238E27FC236}">
                <a16:creationId xmlns:a16="http://schemas.microsoft.com/office/drawing/2014/main" id="{4575F343-9573-B1A6-E79D-A941335029CE}"/>
              </a:ext>
            </a:extLst>
          </p:cNvPr>
          <p:cNvSpPr/>
          <p:nvPr/>
        </p:nvSpPr>
        <p:spPr>
          <a:xfrm>
            <a:off x="292608" y="1435574"/>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Trillions)</a:t>
            </a:r>
          </a:p>
        </p:txBody>
      </p:sp>
      <p:sp>
        <p:nvSpPr>
          <p:cNvPr id="47" name="Rectangle 46">
            <a:extLst>
              <a:ext uri="{FF2B5EF4-FFF2-40B4-BE49-F238E27FC236}">
                <a16:creationId xmlns:a16="http://schemas.microsoft.com/office/drawing/2014/main" id="{E581CBE9-95F7-74EB-D781-89C764C123D7}"/>
              </a:ext>
            </a:extLst>
          </p:cNvPr>
          <p:cNvSpPr/>
          <p:nvPr/>
        </p:nvSpPr>
        <p:spPr>
          <a:xfrm>
            <a:off x="7031736"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Consumer Probability of Job Loss Over the Next Year</a:t>
            </a:r>
          </a:p>
        </p:txBody>
      </p:sp>
      <p:graphicFrame>
        <p:nvGraphicFramePr>
          <p:cNvPr id="48" name="Chart 47">
            <a:extLst>
              <a:ext uri="{FF2B5EF4-FFF2-40B4-BE49-F238E27FC236}">
                <a16:creationId xmlns:a16="http://schemas.microsoft.com/office/drawing/2014/main" id="{51E758BA-42CC-B889-D58F-64481EE0DC82}"/>
              </a:ext>
            </a:extLst>
          </p:cNvPr>
          <p:cNvGraphicFramePr>
            <a:graphicFrameLocks/>
          </p:cNvGraphicFramePr>
          <p:nvPr>
            <p:extLst>
              <p:ext uri="{D42A27DB-BD31-4B8C-83A1-F6EECF244321}">
                <p14:modId xmlns:p14="http://schemas.microsoft.com/office/powerpoint/2010/main" val="680152661"/>
              </p:ext>
            </p:extLst>
          </p:nvPr>
        </p:nvGraphicFramePr>
        <p:xfrm>
          <a:off x="7028561" y="4809298"/>
          <a:ext cx="6495415" cy="2286000"/>
        </p:xfrm>
        <a:graphic>
          <a:graphicData uri="http://schemas.openxmlformats.org/drawingml/2006/chart">
            <c:chart xmlns:c="http://schemas.openxmlformats.org/drawingml/2006/chart" xmlns:r="http://schemas.openxmlformats.org/officeDocument/2006/relationships" r:id="rId7"/>
          </a:graphicData>
        </a:graphic>
      </p:graphicFrame>
      <p:sp>
        <p:nvSpPr>
          <p:cNvPr id="49" name="TextBox 48">
            <a:extLst>
              <a:ext uri="{FF2B5EF4-FFF2-40B4-BE49-F238E27FC236}">
                <a16:creationId xmlns:a16="http://schemas.microsoft.com/office/drawing/2014/main" id="{A3D7E280-159D-627C-65FC-42FB0277DC49}"/>
              </a:ext>
            </a:extLst>
          </p:cNvPr>
          <p:cNvSpPr txBox="1"/>
          <p:nvPr/>
        </p:nvSpPr>
        <p:spPr>
          <a:xfrm>
            <a:off x="9722508" y="4981461"/>
            <a:ext cx="3342684"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Consumers have more job security</a:t>
            </a:r>
          </a:p>
        </p:txBody>
      </p:sp>
      <p:sp>
        <p:nvSpPr>
          <p:cNvPr id="51" name="Rectangle 50">
            <a:extLst>
              <a:ext uri="{FF2B5EF4-FFF2-40B4-BE49-F238E27FC236}">
                <a16:creationId xmlns:a16="http://schemas.microsoft.com/office/drawing/2014/main" id="{3BD7DB23-2AD3-9657-8E95-53898B8B0712}"/>
              </a:ext>
            </a:extLst>
          </p:cNvPr>
          <p:cNvSpPr/>
          <p:nvPr/>
        </p:nvSpPr>
        <p:spPr>
          <a:xfrm>
            <a:off x="292608"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Commentary</a:t>
            </a:r>
          </a:p>
        </p:txBody>
      </p:sp>
      <p:sp>
        <p:nvSpPr>
          <p:cNvPr id="52" name="Rectangle 51">
            <a:extLst>
              <a:ext uri="{FF2B5EF4-FFF2-40B4-BE49-F238E27FC236}">
                <a16:creationId xmlns:a16="http://schemas.microsoft.com/office/drawing/2014/main" id="{338EB78C-AB0C-6D7E-0DA8-C03CFC56488C}"/>
              </a:ext>
            </a:extLst>
          </p:cNvPr>
          <p:cNvSpPr/>
          <p:nvPr/>
        </p:nvSpPr>
        <p:spPr>
          <a:xfrm>
            <a:off x="292608" y="4582967"/>
            <a:ext cx="6556248" cy="2501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defTabSz="741501">
              <a:spcBef>
                <a:spcPts val="2100"/>
              </a:spcBef>
              <a:spcAft>
                <a:spcPts val="21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The Pandemic was the first recession in U.S. history where disposable income went up</a:t>
            </a:r>
          </a:p>
          <a:p>
            <a:pPr marL="137160" indent="-137160" defTabSz="741501">
              <a:spcBef>
                <a:spcPts val="2100"/>
              </a:spcBef>
              <a:spcAft>
                <a:spcPts val="21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Cash savings built up during the pandemic are winding down</a:t>
            </a:r>
          </a:p>
          <a:p>
            <a:pPr marL="137160" indent="-137160" defTabSz="741501">
              <a:spcBef>
                <a:spcPts val="2100"/>
              </a:spcBef>
              <a:spcAft>
                <a:spcPts val="21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However, consumers have more job security and continue to spend</a:t>
            </a:r>
          </a:p>
          <a:p>
            <a:pPr defTabSz="741501">
              <a:spcBef>
                <a:spcPts val="2100"/>
              </a:spcBef>
              <a:spcAft>
                <a:spcPts val="2100"/>
              </a:spcAft>
              <a:defRPr/>
            </a:pPr>
            <a:endParaRPr lang="en-US" sz="1600" dirty="0">
              <a:solidFill>
                <a:srgbClr val="474747"/>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8E8C81C-FF56-4C92-FBB2-D89E7EF92508}"/>
              </a:ext>
            </a:extLst>
          </p:cNvPr>
          <p:cNvSpPr txBox="1"/>
          <p:nvPr/>
        </p:nvSpPr>
        <p:spPr>
          <a:xfrm>
            <a:off x="930379" y="1576436"/>
            <a:ext cx="5219872"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Pandemic-era cash reserves are being depleted</a:t>
            </a:r>
          </a:p>
        </p:txBody>
      </p:sp>
      <p:sp>
        <p:nvSpPr>
          <p:cNvPr id="10" name="Rectangle 9">
            <a:extLst>
              <a:ext uri="{FF2B5EF4-FFF2-40B4-BE49-F238E27FC236}">
                <a16:creationId xmlns:a16="http://schemas.microsoft.com/office/drawing/2014/main" id="{B1AEF2E2-0B05-D230-C15B-B7ECB4080040}"/>
              </a:ext>
            </a:extLst>
          </p:cNvPr>
          <p:cNvSpPr/>
          <p:nvPr/>
        </p:nvSpPr>
        <p:spPr>
          <a:xfrm>
            <a:off x="7031736"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Savings Rate as a % of Disposable Income</a:t>
            </a:r>
          </a:p>
        </p:txBody>
      </p:sp>
      <p:sp>
        <p:nvSpPr>
          <p:cNvPr id="11" name="Rectangle 10">
            <a:extLst>
              <a:ext uri="{FF2B5EF4-FFF2-40B4-BE49-F238E27FC236}">
                <a16:creationId xmlns:a16="http://schemas.microsoft.com/office/drawing/2014/main" id="{F0B79B15-32D2-DC29-6E57-C9217700C087}"/>
              </a:ext>
            </a:extLst>
          </p:cNvPr>
          <p:cNvSpPr/>
          <p:nvPr/>
        </p:nvSpPr>
        <p:spPr>
          <a:xfrm>
            <a:off x="9571934" y="1946866"/>
            <a:ext cx="621792" cy="256032"/>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32.0%</a:t>
            </a:r>
          </a:p>
        </p:txBody>
      </p:sp>
      <p:sp>
        <p:nvSpPr>
          <p:cNvPr id="12" name="Rectangle 11">
            <a:extLst>
              <a:ext uri="{FF2B5EF4-FFF2-40B4-BE49-F238E27FC236}">
                <a16:creationId xmlns:a16="http://schemas.microsoft.com/office/drawing/2014/main" id="{80C6F70C-248E-5B86-E79A-6FA2787218CB}"/>
              </a:ext>
            </a:extLst>
          </p:cNvPr>
          <p:cNvSpPr/>
          <p:nvPr/>
        </p:nvSpPr>
        <p:spPr>
          <a:xfrm>
            <a:off x="12720075" y="2655539"/>
            <a:ext cx="621792" cy="258077"/>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3.8%</a:t>
            </a:r>
          </a:p>
        </p:txBody>
      </p:sp>
      <p:cxnSp>
        <p:nvCxnSpPr>
          <p:cNvPr id="13" name="Straight Connector 12">
            <a:extLst>
              <a:ext uri="{FF2B5EF4-FFF2-40B4-BE49-F238E27FC236}">
                <a16:creationId xmlns:a16="http://schemas.microsoft.com/office/drawing/2014/main" id="{54F83801-4321-41B4-87FF-4D456FD140EE}"/>
              </a:ext>
            </a:extLst>
          </p:cNvPr>
          <p:cNvCxnSpPr>
            <a:cxnSpLocks/>
          </p:cNvCxnSpPr>
          <p:nvPr/>
        </p:nvCxnSpPr>
        <p:spPr>
          <a:xfrm>
            <a:off x="13341867" y="2882542"/>
            <a:ext cx="0" cy="738188"/>
          </a:xfrm>
          <a:prstGeom prst="line">
            <a:avLst/>
          </a:prstGeom>
          <a:ln w="28575">
            <a:solidFill>
              <a:srgbClr val="F99B1C"/>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F561258-276D-8D30-C7FE-F64EAD020EEC}"/>
              </a:ext>
            </a:extLst>
          </p:cNvPr>
          <p:cNvGrpSpPr/>
          <p:nvPr/>
        </p:nvGrpSpPr>
        <p:grpSpPr>
          <a:xfrm>
            <a:off x="11199426" y="1475527"/>
            <a:ext cx="2240435" cy="184666"/>
            <a:chOff x="4463473" y="1475527"/>
            <a:chExt cx="2240435" cy="184666"/>
          </a:xfrm>
        </p:grpSpPr>
        <p:sp>
          <p:nvSpPr>
            <p:cNvPr id="16" name="TextBox 15">
              <a:extLst>
                <a:ext uri="{FF2B5EF4-FFF2-40B4-BE49-F238E27FC236}">
                  <a16:creationId xmlns:a16="http://schemas.microsoft.com/office/drawing/2014/main" id="{255412A1-D189-7CDA-4FD2-53A26C2B98C3}"/>
                </a:ext>
              </a:extLst>
            </p:cNvPr>
            <p:cNvSpPr txBox="1"/>
            <p:nvPr/>
          </p:nvSpPr>
          <p:spPr>
            <a:xfrm>
              <a:off x="4894087" y="1475527"/>
              <a:ext cx="1809821"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Avg. Jan 2018 – </a:t>
              </a:r>
              <a:r>
                <a:rPr lang="en-US" sz="1200" dirty="0">
                  <a:solidFill>
                    <a:srgbClr val="474747"/>
                  </a:solidFill>
                  <a:latin typeface="Arial" panose="020B0604020202020204" pitchFamily="34" charset="0"/>
                  <a:cs typeface="Arial" panose="020B0604020202020204" pitchFamily="34" charset="0"/>
                </a:rPr>
                <a:t>Oct</a:t>
              </a: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2023</a:t>
              </a:r>
            </a:p>
          </p:txBody>
        </p:sp>
        <p:cxnSp>
          <p:nvCxnSpPr>
            <p:cNvPr id="17" name="Straight Connector 16">
              <a:extLst>
                <a:ext uri="{FF2B5EF4-FFF2-40B4-BE49-F238E27FC236}">
                  <a16:creationId xmlns:a16="http://schemas.microsoft.com/office/drawing/2014/main" id="{5129EAE6-5D84-06DE-C072-5187BC06F65D}"/>
                </a:ext>
              </a:extLst>
            </p:cNvPr>
            <p:cNvCxnSpPr>
              <a:cxnSpLocks/>
            </p:cNvCxnSpPr>
            <p:nvPr/>
          </p:nvCxnSpPr>
          <p:spPr>
            <a:xfrm>
              <a:off x="4463473" y="1567860"/>
              <a:ext cx="370840"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F68D06A-A0C0-C61F-A877-51496DBDA4C0}"/>
              </a:ext>
            </a:extLst>
          </p:cNvPr>
          <p:cNvSpPr txBox="1"/>
          <p:nvPr/>
        </p:nvSpPr>
        <p:spPr>
          <a:xfrm>
            <a:off x="10111256" y="1976928"/>
            <a:ext cx="2918020" cy="338554"/>
          </a:xfrm>
          <a:prstGeom prst="rect">
            <a:avLst/>
          </a:prstGeom>
          <a:noFill/>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Savings rate has declined</a:t>
            </a:r>
          </a:p>
        </p:txBody>
      </p:sp>
    </p:spTree>
    <p:extLst>
      <p:ext uri="{BB962C8B-B14F-4D97-AF65-F5344CB8AC3E}">
        <p14:creationId xmlns:p14="http://schemas.microsoft.com/office/powerpoint/2010/main" val="238964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A287D0E-12E3-23AE-0C0F-A8BE6B3222D1}"/>
              </a:ext>
            </a:extLst>
          </p:cNvPr>
          <p:cNvGraphicFramePr>
            <a:graphicFrameLocks/>
          </p:cNvGraphicFramePr>
          <p:nvPr>
            <p:extLst>
              <p:ext uri="{D42A27DB-BD31-4B8C-83A1-F6EECF244321}">
                <p14:modId xmlns:p14="http://schemas.microsoft.com/office/powerpoint/2010/main" val="4101325135"/>
              </p:ext>
            </p:extLst>
          </p:nvPr>
        </p:nvGraphicFramePr>
        <p:xfrm>
          <a:off x="7034937" y="1704216"/>
          <a:ext cx="649541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EFF7459B-6075-16C6-ADB0-88C4A2D39040}"/>
              </a:ext>
            </a:extLst>
          </p:cNvPr>
          <p:cNvGraphicFramePr>
            <a:graphicFrameLocks/>
          </p:cNvGraphicFramePr>
          <p:nvPr>
            <p:extLst>
              <p:ext uri="{D42A27DB-BD31-4B8C-83A1-F6EECF244321}">
                <p14:modId xmlns:p14="http://schemas.microsoft.com/office/powerpoint/2010/main" val="3959616885"/>
              </p:ext>
            </p:extLst>
          </p:nvPr>
        </p:nvGraphicFramePr>
        <p:xfrm>
          <a:off x="292608" y="1704216"/>
          <a:ext cx="6495415"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Moody’s, New York Fed, </a:t>
            </a:r>
            <a:r>
              <a:rPr lang="en-US" sz="1000" i="1" dirty="0">
                <a:solidFill>
                  <a:srgbClr val="A6A6A6"/>
                </a:solidFill>
                <a:latin typeface="Arial"/>
              </a:rPr>
              <a:t>St. Louis FRED, University of Michigan</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Potential 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Consumer</a:t>
            </a:r>
            <a:r>
              <a:rPr kumimoji="0" lang="en-US" sz="24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Indicators </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8" name="Graphic 7" descr="Question Mark with solid fill">
            <a:extLst>
              <a:ext uri="{FF2B5EF4-FFF2-40B4-BE49-F238E27FC236}">
                <a16:creationId xmlns:a16="http://schemas.microsoft.com/office/drawing/2014/main" id="{083EB076-E85D-1BB3-6577-629AE41C9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36" name="Rectangle 35">
            <a:extLst>
              <a:ext uri="{FF2B5EF4-FFF2-40B4-BE49-F238E27FC236}">
                <a16:creationId xmlns:a16="http://schemas.microsoft.com/office/drawing/2014/main" id="{FE11FA2A-3017-F45D-FC60-61B38244EDF0}"/>
              </a:ext>
            </a:extLst>
          </p:cNvPr>
          <p:cNvSpPr/>
          <p:nvPr/>
        </p:nvSpPr>
        <p:spPr>
          <a:xfrm>
            <a:off x="7031736"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Outstanding Student Loans Owned and Securitized</a:t>
            </a:r>
          </a:p>
        </p:txBody>
      </p:sp>
      <p:sp>
        <p:nvSpPr>
          <p:cNvPr id="37" name="Rectangle 36">
            <a:extLst>
              <a:ext uri="{FF2B5EF4-FFF2-40B4-BE49-F238E27FC236}">
                <a16:creationId xmlns:a16="http://schemas.microsoft.com/office/drawing/2014/main" id="{B9D139EC-E3A4-4E4E-B934-D140B9304636}"/>
              </a:ext>
            </a:extLst>
          </p:cNvPr>
          <p:cNvSpPr/>
          <p:nvPr/>
        </p:nvSpPr>
        <p:spPr>
          <a:xfrm>
            <a:off x="7031736" y="1435574"/>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Trillions)</a:t>
            </a:r>
          </a:p>
        </p:txBody>
      </p:sp>
      <p:sp>
        <p:nvSpPr>
          <p:cNvPr id="53" name="TextBox 52">
            <a:extLst>
              <a:ext uri="{FF2B5EF4-FFF2-40B4-BE49-F238E27FC236}">
                <a16:creationId xmlns:a16="http://schemas.microsoft.com/office/drawing/2014/main" id="{5EE77BE0-6EFD-F53E-E1A0-DFBF1E8463A7}"/>
              </a:ext>
            </a:extLst>
          </p:cNvPr>
          <p:cNvSpPr txBox="1"/>
          <p:nvPr/>
        </p:nvSpPr>
        <p:spPr>
          <a:xfrm>
            <a:off x="8671025" y="2655328"/>
            <a:ext cx="4699499"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Student loan payments resumed in October 2023</a:t>
            </a:r>
          </a:p>
        </p:txBody>
      </p:sp>
      <p:graphicFrame>
        <p:nvGraphicFramePr>
          <p:cNvPr id="14" name="Chart 13">
            <a:extLst>
              <a:ext uri="{FF2B5EF4-FFF2-40B4-BE49-F238E27FC236}">
                <a16:creationId xmlns:a16="http://schemas.microsoft.com/office/drawing/2014/main" id="{D8582328-343C-B2BD-B470-CFCF2E09FE12}"/>
              </a:ext>
            </a:extLst>
          </p:cNvPr>
          <p:cNvGraphicFramePr>
            <a:graphicFrameLocks/>
          </p:cNvGraphicFramePr>
          <p:nvPr>
            <p:extLst>
              <p:ext uri="{D42A27DB-BD31-4B8C-83A1-F6EECF244321}">
                <p14:modId xmlns:p14="http://schemas.microsoft.com/office/powerpoint/2010/main" val="4132038232"/>
              </p:ext>
            </p:extLst>
          </p:nvPr>
        </p:nvGraphicFramePr>
        <p:xfrm>
          <a:off x="7034937" y="4809298"/>
          <a:ext cx="6495415" cy="2286000"/>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C288A60B-64DB-3D95-AC6F-E48E40D95790}"/>
              </a:ext>
            </a:extLst>
          </p:cNvPr>
          <p:cNvSpPr/>
          <p:nvPr/>
        </p:nvSpPr>
        <p:spPr>
          <a:xfrm>
            <a:off x="7031736"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Consumer Sentiment Index</a:t>
            </a:r>
          </a:p>
        </p:txBody>
      </p:sp>
      <p:sp>
        <p:nvSpPr>
          <p:cNvPr id="17" name="Rectangle 16">
            <a:extLst>
              <a:ext uri="{FF2B5EF4-FFF2-40B4-BE49-F238E27FC236}">
                <a16:creationId xmlns:a16="http://schemas.microsoft.com/office/drawing/2014/main" id="{C49F4396-C8F0-B119-01F6-765746D34F5C}"/>
              </a:ext>
            </a:extLst>
          </p:cNvPr>
          <p:cNvSpPr/>
          <p:nvPr/>
        </p:nvSpPr>
        <p:spPr>
          <a:xfrm>
            <a:off x="7031736" y="4544564"/>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(Index:1966 Q1=100)</a:t>
            </a:r>
          </a:p>
        </p:txBody>
      </p:sp>
      <p:sp>
        <p:nvSpPr>
          <p:cNvPr id="55" name="TextBox 54">
            <a:extLst>
              <a:ext uri="{FF2B5EF4-FFF2-40B4-BE49-F238E27FC236}">
                <a16:creationId xmlns:a16="http://schemas.microsoft.com/office/drawing/2014/main" id="{B89FAA40-BD41-5776-32C6-14F52949892E}"/>
              </a:ext>
            </a:extLst>
          </p:cNvPr>
          <p:cNvSpPr txBox="1"/>
          <p:nvPr/>
        </p:nvSpPr>
        <p:spPr>
          <a:xfrm>
            <a:off x="10235807" y="4626390"/>
            <a:ext cx="2804392" cy="338554"/>
          </a:xfrm>
          <a:prstGeom prst="rect">
            <a:avLst/>
          </a:prstGeom>
          <a:noFill/>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Consumer sentiment is down </a:t>
            </a:r>
          </a:p>
        </p:txBody>
      </p:sp>
      <p:grpSp>
        <p:nvGrpSpPr>
          <p:cNvPr id="29" name="Group 28">
            <a:extLst>
              <a:ext uri="{FF2B5EF4-FFF2-40B4-BE49-F238E27FC236}">
                <a16:creationId xmlns:a16="http://schemas.microsoft.com/office/drawing/2014/main" id="{793CCE0E-EE45-D2BD-4B62-CB57D24DE358}"/>
              </a:ext>
            </a:extLst>
          </p:cNvPr>
          <p:cNvGrpSpPr/>
          <p:nvPr/>
        </p:nvGrpSpPr>
        <p:grpSpPr>
          <a:xfrm>
            <a:off x="292608" y="4108662"/>
            <a:ext cx="6556248" cy="2975610"/>
            <a:chOff x="292608" y="4108662"/>
            <a:chExt cx="6556248" cy="2975610"/>
          </a:xfrm>
        </p:grpSpPr>
        <p:sp>
          <p:nvSpPr>
            <p:cNvPr id="51" name="Rectangle 50">
              <a:extLst>
                <a:ext uri="{FF2B5EF4-FFF2-40B4-BE49-F238E27FC236}">
                  <a16:creationId xmlns:a16="http://schemas.microsoft.com/office/drawing/2014/main" id="{3BD7DB23-2AD3-9657-8E95-53898B8B0712}"/>
                </a:ext>
              </a:extLst>
            </p:cNvPr>
            <p:cNvSpPr/>
            <p:nvPr/>
          </p:nvSpPr>
          <p:spPr>
            <a:xfrm>
              <a:off x="292608"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Commentary</a:t>
              </a:r>
            </a:p>
          </p:txBody>
        </p:sp>
        <p:sp>
          <p:nvSpPr>
            <p:cNvPr id="52" name="Rectangle 51">
              <a:extLst>
                <a:ext uri="{FF2B5EF4-FFF2-40B4-BE49-F238E27FC236}">
                  <a16:creationId xmlns:a16="http://schemas.microsoft.com/office/drawing/2014/main" id="{338EB78C-AB0C-6D7E-0DA8-C03CFC56488C}"/>
                </a:ext>
              </a:extLst>
            </p:cNvPr>
            <p:cNvSpPr/>
            <p:nvPr/>
          </p:nvSpPr>
          <p:spPr>
            <a:xfrm>
              <a:off x="292608" y="4582967"/>
              <a:ext cx="6556248" cy="2501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defTabSz="741501">
                <a:spcBef>
                  <a:spcPts val="1500"/>
                </a:spcBef>
                <a:spcAft>
                  <a:spcPts val="15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49% of adults have less or no savings compared to last year, and 1/3 more credit card debt than cash</a:t>
              </a:r>
            </a:p>
            <a:p>
              <a:pPr marL="137160" indent="-137160" defTabSz="741501">
                <a:spcBef>
                  <a:spcPts val="1500"/>
                </a:spcBef>
                <a:spcAft>
                  <a:spcPts val="15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Moody’s predicts the economy will struggle in Q4 due to student loan repayments</a:t>
              </a:r>
            </a:p>
            <a:p>
              <a:pPr marL="137160" indent="-137160" defTabSz="741501">
                <a:spcBef>
                  <a:spcPts val="1500"/>
                </a:spcBef>
                <a:spcAft>
                  <a:spcPts val="15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Excluding pandemic lows, consumer sentiment is at its lowest point since 2011</a:t>
              </a:r>
            </a:p>
          </p:txBody>
        </p:sp>
      </p:grpSp>
      <p:sp>
        <p:nvSpPr>
          <p:cNvPr id="21" name="Rectangle 20">
            <a:extLst>
              <a:ext uri="{FF2B5EF4-FFF2-40B4-BE49-F238E27FC236}">
                <a16:creationId xmlns:a16="http://schemas.microsoft.com/office/drawing/2014/main" id="{BAA6FED0-4944-CB51-D50D-BE63B8D9EB35}"/>
              </a:ext>
            </a:extLst>
          </p:cNvPr>
          <p:cNvSpPr/>
          <p:nvPr/>
        </p:nvSpPr>
        <p:spPr>
          <a:xfrm>
            <a:off x="292608"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Consumer Credit Card Debt</a:t>
            </a:r>
          </a:p>
        </p:txBody>
      </p:sp>
      <p:cxnSp>
        <p:nvCxnSpPr>
          <p:cNvPr id="22" name="Straight Connector 21">
            <a:extLst>
              <a:ext uri="{FF2B5EF4-FFF2-40B4-BE49-F238E27FC236}">
                <a16:creationId xmlns:a16="http://schemas.microsoft.com/office/drawing/2014/main" id="{861D5568-2389-32BC-50D9-C672FD427483}"/>
              </a:ext>
            </a:extLst>
          </p:cNvPr>
          <p:cNvCxnSpPr>
            <a:cxnSpLocks/>
          </p:cNvCxnSpPr>
          <p:nvPr/>
        </p:nvCxnSpPr>
        <p:spPr>
          <a:xfrm>
            <a:off x="5320095" y="1567860"/>
            <a:ext cx="370840"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431706D-E495-E7BB-D92A-75C4477BA4FC}"/>
              </a:ext>
            </a:extLst>
          </p:cNvPr>
          <p:cNvSpPr txBox="1"/>
          <p:nvPr/>
        </p:nvSpPr>
        <p:spPr>
          <a:xfrm>
            <a:off x="5767594" y="1475527"/>
            <a:ext cx="1023630"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$1T Threshold</a:t>
            </a:r>
          </a:p>
        </p:txBody>
      </p:sp>
      <p:sp>
        <p:nvSpPr>
          <p:cNvPr id="24" name="TextBox 23">
            <a:extLst>
              <a:ext uri="{FF2B5EF4-FFF2-40B4-BE49-F238E27FC236}">
                <a16:creationId xmlns:a16="http://schemas.microsoft.com/office/drawing/2014/main" id="{25EB0E12-590B-1281-115F-1D2B9C946800}"/>
              </a:ext>
            </a:extLst>
          </p:cNvPr>
          <p:cNvSpPr txBox="1"/>
          <p:nvPr/>
        </p:nvSpPr>
        <p:spPr>
          <a:xfrm>
            <a:off x="1032857" y="1582161"/>
            <a:ext cx="3453016"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Credit card debt has surpassed $1T</a:t>
            </a:r>
          </a:p>
        </p:txBody>
      </p:sp>
      <p:sp>
        <p:nvSpPr>
          <p:cNvPr id="26" name="Rectangle 25">
            <a:extLst>
              <a:ext uri="{FF2B5EF4-FFF2-40B4-BE49-F238E27FC236}">
                <a16:creationId xmlns:a16="http://schemas.microsoft.com/office/drawing/2014/main" id="{C1761E6E-7598-AB59-14EF-A16FC867612C}"/>
              </a:ext>
            </a:extLst>
          </p:cNvPr>
          <p:cNvSpPr/>
          <p:nvPr/>
        </p:nvSpPr>
        <p:spPr>
          <a:xfrm>
            <a:off x="292608" y="1435574"/>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Trillions)</a:t>
            </a:r>
          </a:p>
        </p:txBody>
      </p:sp>
    </p:spTree>
    <p:extLst>
      <p:ext uri="{BB962C8B-B14F-4D97-AF65-F5344CB8AC3E}">
        <p14:creationId xmlns:p14="http://schemas.microsoft.com/office/powerpoint/2010/main" val="2576316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875576-7BE6-4569-B7ED-1798EEFB9797}"/>
              </a:ext>
            </a:extLst>
          </p:cNvPr>
          <p:cNvGraphicFramePr>
            <a:graphicFrameLocks/>
          </p:cNvGraphicFramePr>
          <p:nvPr>
            <p:extLst>
              <p:ext uri="{D42A27DB-BD31-4B8C-83A1-F6EECF244321}">
                <p14:modId xmlns:p14="http://schemas.microsoft.com/office/powerpoint/2010/main" val="3289438431"/>
              </p:ext>
            </p:extLst>
          </p:nvPr>
        </p:nvGraphicFramePr>
        <p:xfrm>
          <a:off x="7028561" y="1335024"/>
          <a:ext cx="6495415" cy="2856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4E9F2DDD-6F77-4350-9C93-295E5996FEE7}"/>
              </a:ext>
            </a:extLst>
          </p:cNvPr>
          <p:cNvGraphicFramePr>
            <a:graphicFrameLocks/>
          </p:cNvGraphicFramePr>
          <p:nvPr>
            <p:extLst>
              <p:ext uri="{D42A27DB-BD31-4B8C-83A1-F6EECF244321}">
                <p14:modId xmlns:p14="http://schemas.microsoft.com/office/powerpoint/2010/main" val="1884445381"/>
              </p:ext>
            </p:extLst>
          </p:nvPr>
        </p:nvGraphicFramePr>
        <p:xfrm>
          <a:off x="292608" y="1328270"/>
          <a:ext cx="6495415" cy="2856103"/>
        </p:xfrm>
        <a:graphic>
          <a:graphicData uri="http://schemas.openxmlformats.org/drawingml/2006/chart">
            <c:chart xmlns:c="http://schemas.openxmlformats.org/drawingml/2006/chart" xmlns:r="http://schemas.openxmlformats.org/officeDocument/2006/relationships" r:id="rId4"/>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Labor</a:t>
            </a:r>
            <a:endPar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7" name="Graphic 6" descr="Construction worker male outline">
            <a:extLst>
              <a:ext uri="{FF2B5EF4-FFF2-40B4-BE49-F238E27FC236}">
                <a16:creationId xmlns:a16="http://schemas.microsoft.com/office/drawing/2014/main" id="{E6B17AF6-1C3F-57B5-5EE1-1F5701D9BC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8" name="Rectangle 7">
            <a:extLst>
              <a:ext uri="{FF2B5EF4-FFF2-40B4-BE49-F238E27FC236}">
                <a16:creationId xmlns:a16="http://schemas.microsoft.com/office/drawing/2014/main" id="{12CA77C3-7B35-4EDA-0ACC-ABBF01499470}"/>
              </a:ext>
            </a:extLst>
          </p:cNvPr>
          <p:cNvSpPr/>
          <p:nvPr/>
        </p:nvSpPr>
        <p:spPr>
          <a:xfrm>
            <a:off x="292608" y="1005840"/>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Labor Force Participation Rate vs. Monthly Job Openings</a:t>
            </a:r>
          </a:p>
        </p:txBody>
      </p:sp>
      <p:sp>
        <p:nvSpPr>
          <p:cNvPr id="12" name="Rectangle 11">
            <a:extLst>
              <a:ext uri="{FF2B5EF4-FFF2-40B4-BE49-F238E27FC236}">
                <a16:creationId xmlns:a16="http://schemas.microsoft.com/office/drawing/2014/main" id="{AC28C67B-76BF-D77C-39FE-40DE19D4C27F}"/>
              </a:ext>
            </a:extLst>
          </p:cNvPr>
          <p:cNvSpPr/>
          <p:nvPr/>
        </p:nvSpPr>
        <p:spPr>
          <a:xfrm>
            <a:off x="7031736" y="1005840"/>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Monthly Job Creation</a:t>
            </a:r>
          </a:p>
        </p:txBody>
      </p:sp>
      <p:sp>
        <p:nvSpPr>
          <p:cNvPr id="23" name="Rectangle 22">
            <a:extLst>
              <a:ext uri="{FF2B5EF4-FFF2-40B4-BE49-F238E27FC236}">
                <a16:creationId xmlns:a16="http://schemas.microsoft.com/office/drawing/2014/main" id="{722F7DD2-D4B2-2BFB-69E6-9F8DBE270EA7}"/>
              </a:ext>
            </a:extLst>
          </p:cNvPr>
          <p:cNvSpPr/>
          <p:nvPr/>
        </p:nvSpPr>
        <p:spPr>
          <a:xfrm>
            <a:off x="292608" y="5089432"/>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Dwindling Construction Workforce</a:t>
            </a:r>
          </a:p>
        </p:txBody>
      </p:sp>
      <p:grpSp>
        <p:nvGrpSpPr>
          <p:cNvPr id="24" name="Group 23">
            <a:extLst>
              <a:ext uri="{FF2B5EF4-FFF2-40B4-BE49-F238E27FC236}">
                <a16:creationId xmlns:a16="http://schemas.microsoft.com/office/drawing/2014/main" id="{691CB7B9-3EDA-3032-17BF-FA9A467A73D4}"/>
              </a:ext>
            </a:extLst>
          </p:cNvPr>
          <p:cNvGrpSpPr/>
          <p:nvPr/>
        </p:nvGrpSpPr>
        <p:grpSpPr>
          <a:xfrm>
            <a:off x="292608" y="5860487"/>
            <a:ext cx="3719115" cy="1217066"/>
            <a:chOff x="166201" y="2277216"/>
            <a:chExt cx="2794226" cy="914400"/>
          </a:xfrm>
        </p:grpSpPr>
        <p:pic>
          <p:nvPicPr>
            <p:cNvPr id="27" name="Graphic 26" descr="Construction worker male outline">
              <a:extLst>
                <a:ext uri="{FF2B5EF4-FFF2-40B4-BE49-F238E27FC236}">
                  <a16:creationId xmlns:a16="http://schemas.microsoft.com/office/drawing/2014/main" id="{8F5953A5-D3BC-C87E-54B1-A53CC88E4A7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046027" y="2277216"/>
              <a:ext cx="914400" cy="914400"/>
            </a:xfrm>
            <a:prstGeom prst="rect">
              <a:avLst/>
            </a:prstGeom>
          </p:spPr>
        </p:pic>
        <p:pic>
          <p:nvPicPr>
            <p:cNvPr id="26" name="Graphic 25" descr="Construction worker female outline">
              <a:extLst>
                <a:ext uri="{FF2B5EF4-FFF2-40B4-BE49-F238E27FC236}">
                  <a16:creationId xmlns:a16="http://schemas.microsoft.com/office/drawing/2014/main" id="{A777F05A-DC21-C9CE-D2E9-80291ABD6E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115" y="2277216"/>
              <a:ext cx="914400" cy="914400"/>
            </a:xfrm>
            <a:prstGeom prst="rect">
              <a:avLst/>
            </a:prstGeom>
          </p:spPr>
        </p:pic>
        <p:pic>
          <p:nvPicPr>
            <p:cNvPr id="29" name="Graphic 28" descr="Construction worker male outline">
              <a:extLst>
                <a:ext uri="{FF2B5EF4-FFF2-40B4-BE49-F238E27FC236}">
                  <a16:creationId xmlns:a16="http://schemas.microsoft.com/office/drawing/2014/main" id="{718D856C-E5B6-9AF4-75BF-63458177AB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6072" y="2277216"/>
              <a:ext cx="914400" cy="914400"/>
            </a:xfrm>
            <a:prstGeom prst="rect">
              <a:avLst/>
            </a:prstGeom>
          </p:spPr>
        </p:pic>
        <p:pic>
          <p:nvPicPr>
            <p:cNvPr id="25" name="Graphic 24" descr="Construction worker male outline">
              <a:extLst>
                <a:ext uri="{FF2B5EF4-FFF2-40B4-BE49-F238E27FC236}">
                  <a16:creationId xmlns:a16="http://schemas.microsoft.com/office/drawing/2014/main" id="{5421FB9E-6257-B014-E0E0-B25BF359B7B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66201" y="2277216"/>
              <a:ext cx="914400" cy="914400"/>
            </a:xfrm>
            <a:prstGeom prst="rect">
              <a:avLst/>
            </a:prstGeom>
          </p:spPr>
        </p:pic>
        <p:pic>
          <p:nvPicPr>
            <p:cNvPr id="28" name="Graphic 27" descr="Construction worker female outline">
              <a:extLst>
                <a:ext uri="{FF2B5EF4-FFF2-40B4-BE49-F238E27FC236}">
                  <a16:creationId xmlns:a16="http://schemas.microsoft.com/office/drawing/2014/main" id="{1473658D-1895-B1DE-304F-A02316F263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158" y="2277216"/>
              <a:ext cx="914400" cy="914400"/>
            </a:xfrm>
            <a:prstGeom prst="rect">
              <a:avLst/>
            </a:prstGeom>
          </p:spPr>
        </p:pic>
      </p:grpSp>
      <p:sp>
        <p:nvSpPr>
          <p:cNvPr id="30" name="Rectangle 29">
            <a:extLst>
              <a:ext uri="{FF2B5EF4-FFF2-40B4-BE49-F238E27FC236}">
                <a16:creationId xmlns:a16="http://schemas.microsoft.com/office/drawing/2014/main" id="{8BA96B4F-99A6-8E5C-795B-6696514218CB}"/>
              </a:ext>
            </a:extLst>
          </p:cNvPr>
          <p:cNvSpPr/>
          <p:nvPr/>
        </p:nvSpPr>
        <p:spPr>
          <a:xfrm>
            <a:off x="3917296" y="6140298"/>
            <a:ext cx="2912356" cy="65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400"/>
              </a:spcBef>
              <a:spcAft>
                <a:spcPts val="400"/>
              </a:spcAft>
              <a:buClrTx/>
              <a:buSzTx/>
              <a:buFontTx/>
              <a:buNone/>
              <a:tabLst/>
              <a:defRPr/>
            </a:pP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41%</a:t>
            </a:r>
            <a:r>
              <a:rPr kumimoji="0" lang="en-US" sz="1600" b="0"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of the current construction workforce </a:t>
            </a: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will be retired by the year 2031</a:t>
            </a:r>
          </a:p>
        </p:txBody>
      </p:sp>
      <p:graphicFrame>
        <p:nvGraphicFramePr>
          <p:cNvPr id="32" name="Chart 31">
            <a:extLst>
              <a:ext uri="{FF2B5EF4-FFF2-40B4-BE49-F238E27FC236}">
                <a16:creationId xmlns:a16="http://schemas.microsoft.com/office/drawing/2014/main" id="{9EAE09D1-D56A-ACAC-B445-B08BD87FA3AC}"/>
              </a:ext>
            </a:extLst>
          </p:cNvPr>
          <p:cNvGraphicFramePr>
            <a:graphicFrameLocks/>
          </p:cNvGraphicFramePr>
          <p:nvPr>
            <p:extLst>
              <p:ext uri="{D42A27DB-BD31-4B8C-83A1-F6EECF244321}">
                <p14:modId xmlns:p14="http://schemas.microsoft.com/office/powerpoint/2010/main" val="2581994847"/>
              </p:ext>
            </p:extLst>
          </p:nvPr>
        </p:nvGraphicFramePr>
        <p:xfrm>
          <a:off x="7032494" y="5830705"/>
          <a:ext cx="3894613" cy="1276631"/>
        </p:xfrm>
        <a:graphic>
          <a:graphicData uri="http://schemas.openxmlformats.org/drawingml/2006/chart">
            <c:chart xmlns:c="http://schemas.openxmlformats.org/drawingml/2006/chart" xmlns:r="http://schemas.openxmlformats.org/officeDocument/2006/relationships" r:id="rId14"/>
          </a:graphicData>
        </a:graphic>
      </p:graphicFrame>
      <p:sp>
        <p:nvSpPr>
          <p:cNvPr id="33" name="Rectangle 32">
            <a:extLst>
              <a:ext uri="{FF2B5EF4-FFF2-40B4-BE49-F238E27FC236}">
                <a16:creationId xmlns:a16="http://schemas.microsoft.com/office/drawing/2014/main" id="{B607B75A-B92F-A984-198D-D2F0377B9258}"/>
              </a:ext>
            </a:extLst>
          </p:cNvPr>
          <p:cNvSpPr/>
          <p:nvPr/>
        </p:nvSpPr>
        <p:spPr>
          <a:xfrm>
            <a:off x="6079233" y="5453097"/>
            <a:ext cx="5801135"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AGC Survey </a:t>
            </a:r>
            <a:r>
              <a:rPr kumimoji="0" lang="en-US" sz="1600" b="1" i="0" u="sng" strike="noStrike" kern="1200" cap="none" spc="0" normalizeH="0" baseline="0" noProof="0">
                <a:ln>
                  <a:noFill/>
                </a:ln>
                <a:solidFill>
                  <a:srgbClr val="474747"/>
                </a:solidFill>
                <a:effectLst/>
                <a:uLnTx/>
                <a:uFillTx/>
                <a:latin typeface="Arial" panose="020B0604020202020204" pitchFamily="34" charset="0"/>
                <a:ea typeface="+mn-ea"/>
                <a:cs typeface="Arial" panose="020B0604020202020204" pitchFamily="34" charset="0"/>
              </a:rPr>
              <a:t>– Hiring </a:t>
            </a: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Will Become:</a:t>
            </a:r>
          </a:p>
        </p:txBody>
      </p:sp>
      <p:sp>
        <p:nvSpPr>
          <p:cNvPr id="11" name="Rectangle 10">
            <a:extLst>
              <a:ext uri="{FF2B5EF4-FFF2-40B4-BE49-F238E27FC236}">
                <a16:creationId xmlns:a16="http://schemas.microsoft.com/office/drawing/2014/main" id="{7C251BD0-401B-91FE-5B1F-189A9EBAA688}"/>
              </a:ext>
            </a:extLst>
          </p:cNvPr>
          <p:cNvSpPr/>
          <p:nvPr/>
        </p:nvSpPr>
        <p:spPr>
          <a:xfrm>
            <a:off x="10872216" y="5828432"/>
            <a:ext cx="2651760" cy="128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400"/>
              </a:spcBef>
              <a:spcAft>
                <a:spcPts val="400"/>
              </a:spcAft>
              <a:buClrTx/>
              <a:buSzTx/>
              <a:buFontTx/>
              <a:buNone/>
              <a:tabLst/>
              <a:defRPr/>
            </a:pP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Recruiting the next generation of talent will be key in mitigating the construction labor shortage</a:t>
            </a:r>
          </a:p>
        </p:txBody>
      </p:sp>
      <p:cxnSp>
        <p:nvCxnSpPr>
          <p:cNvPr id="13" name="Straight Arrow Connector 12">
            <a:extLst>
              <a:ext uri="{FF2B5EF4-FFF2-40B4-BE49-F238E27FC236}">
                <a16:creationId xmlns:a16="http://schemas.microsoft.com/office/drawing/2014/main" id="{6DDAAEEA-584F-C345-44F5-138A7C9B6718}"/>
              </a:ext>
            </a:extLst>
          </p:cNvPr>
          <p:cNvCxnSpPr>
            <a:cxnSpLocks/>
          </p:cNvCxnSpPr>
          <p:nvPr/>
        </p:nvCxnSpPr>
        <p:spPr>
          <a:xfrm>
            <a:off x="6908292" y="5578067"/>
            <a:ext cx="0" cy="1781907"/>
          </a:xfrm>
          <a:prstGeom prst="straightConnector1">
            <a:avLst/>
          </a:prstGeom>
          <a:ln w="1270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30625B2A-7327-2FE9-E6E0-D52A37AA94B0}"/>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St. Louis FRED</a:t>
            </a:r>
          </a:p>
        </p:txBody>
      </p:sp>
      <p:sp>
        <p:nvSpPr>
          <p:cNvPr id="18" name="Rectangle 17">
            <a:extLst>
              <a:ext uri="{FF2B5EF4-FFF2-40B4-BE49-F238E27FC236}">
                <a16:creationId xmlns:a16="http://schemas.microsoft.com/office/drawing/2014/main" id="{013E386C-66E8-5A88-FE68-36165BE5DBEC}"/>
              </a:ext>
            </a:extLst>
          </p:cNvPr>
          <p:cNvSpPr/>
          <p:nvPr/>
        </p:nvSpPr>
        <p:spPr>
          <a:xfrm>
            <a:off x="8314234" y="1740653"/>
            <a:ext cx="3924069" cy="553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474747"/>
                </a:solidFill>
                <a:latin typeface="Arial" panose="020B0604020202020204" pitchFamily="34" charset="0"/>
                <a:cs typeface="Arial" panose="020B0604020202020204" pitchFamily="34" charset="0"/>
              </a:rPr>
              <a:t>October 2023 jobs report missed expectations:</a:t>
            </a:r>
          </a:p>
          <a:p>
            <a:pPr algn="ctr"/>
            <a:r>
              <a:rPr lang="en-US" sz="1400" b="1" u="sng" dirty="0">
                <a:solidFill>
                  <a:srgbClr val="474747"/>
                </a:solidFill>
                <a:latin typeface="Arial" panose="020B0604020202020204" pitchFamily="34" charset="0"/>
                <a:cs typeface="Arial" panose="020B0604020202020204" pitchFamily="34" charset="0"/>
              </a:rPr>
              <a:t>150,000 jobs created vs. 170,000 expected</a:t>
            </a:r>
          </a:p>
        </p:txBody>
      </p:sp>
      <p:sp>
        <p:nvSpPr>
          <p:cNvPr id="19" name="Rectangle 18">
            <a:extLst>
              <a:ext uri="{FF2B5EF4-FFF2-40B4-BE49-F238E27FC236}">
                <a16:creationId xmlns:a16="http://schemas.microsoft.com/office/drawing/2014/main" id="{D142EE7E-1033-9BFB-B44E-A1480F11F1F4}"/>
              </a:ext>
            </a:extLst>
          </p:cNvPr>
          <p:cNvSpPr/>
          <p:nvPr/>
        </p:nvSpPr>
        <p:spPr>
          <a:xfrm>
            <a:off x="294195" y="4412209"/>
            <a:ext cx="6492240" cy="324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Labor force participation has been steadily increasing </a:t>
            </a:r>
          </a:p>
        </p:txBody>
      </p:sp>
      <p:sp>
        <p:nvSpPr>
          <p:cNvPr id="21" name="Rectangle 20">
            <a:extLst>
              <a:ext uri="{FF2B5EF4-FFF2-40B4-BE49-F238E27FC236}">
                <a16:creationId xmlns:a16="http://schemas.microsoft.com/office/drawing/2014/main" id="{441AE74B-D884-4130-1EE0-4BAC0CC479B9}"/>
              </a:ext>
            </a:extLst>
          </p:cNvPr>
          <p:cNvSpPr/>
          <p:nvPr/>
        </p:nvSpPr>
        <p:spPr>
          <a:xfrm>
            <a:off x="7030148" y="4153754"/>
            <a:ext cx="6492240" cy="841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 marR="0" lvl="0" indent="-137160" defTabSz="914400" rtl="0" eaLnBrk="1" fontAlgn="auto" latinLnBrk="0" hangingPunct="1">
              <a:lnSpc>
                <a:spcPct val="100000"/>
              </a:lnSpc>
              <a:spcBef>
                <a:spcPts val="200"/>
              </a:spcBef>
              <a:spcAft>
                <a:spcPts val="200"/>
              </a:spcAft>
              <a:buClrTx/>
              <a:buSzTx/>
              <a:buFontTx/>
              <a:buAutoNum type="arabicPeriod"/>
              <a:tabLst/>
              <a:defRPr/>
            </a:pPr>
            <a:r>
              <a:rPr kumimoji="0" lang="en-US" sz="14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 Monthly job creation has been greater than pre-pandemic average</a:t>
            </a:r>
            <a:endParaRPr lang="en-US" sz="1400" b="1" i="1" dirty="0">
              <a:solidFill>
                <a:srgbClr val="5E976D"/>
              </a:solidFill>
              <a:latin typeface="Arial" panose="020B0604020202020204" pitchFamily="34" charset="0"/>
              <a:cs typeface="Arial" panose="020B0604020202020204" pitchFamily="34" charset="0"/>
            </a:endParaRPr>
          </a:p>
          <a:p>
            <a:pPr marL="137160" marR="0" lvl="0" indent="-137160" defTabSz="914400" rtl="0" eaLnBrk="1" fontAlgn="auto" latinLnBrk="0" hangingPunct="1">
              <a:lnSpc>
                <a:spcPct val="100000"/>
              </a:lnSpc>
              <a:spcBef>
                <a:spcPts val="200"/>
              </a:spcBef>
              <a:spcAft>
                <a:spcPts val="200"/>
              </a:spcAft>
              <a:buClrTx/>
              <a:buSzTx/>
              <a:buFontTx/>
              <a:buAutoNum type="arabicPeriod"/>
              <a:tabLst/>
              <a:defRPr/>
            </a:pPr>
            <a:r>
              <a:rPr lang="en-US" sz="1400" b="1" i="1" dirty="0">
                <a:solidFill>
                  <a:srgbClr val="F99B1C"/>
                </a:solidFill>
                <a:latin typeface="Arial" panose="020B0604020202020204" pitchFamily="34" charset="0"/>
                <a:cs typeface="Arial" panose="020B0604020202020204" pitchFamily="34" charset="0"/>
              </a:rPr>
              <a:t> Are people rejoining the labor force now that “cash cushion” is gone?</a:t>
            </a:r>
          </a:p>
          <a:p>
            <a:pPr marL="137160" marR="0" lvl="0" indent="-137160" defTabSz="914400" rtl="0" eaLnBrk="1" fontAlgn="auto" latinLnBrk="0" hangingPunct="1">
              <a:lnSpc>
                <a:spcPct val="100000"/>
              </a:lnSpc>
              <a:spcBef>
                <a:spcPts val="200"/>
              </a:spcBef>
              <a:spcAft>
                <a:spcPts val="200"/>
              </a:spcAft>
              <a:buClrTx/>
              <a:buSzTx/>
              <a:buFontTx/>
              <a:buAutoNum type="arabicPeriod"/>
              <a:tabLst/>
              <a:defRPr/>
            </a:pPr>
            <a:r>
              <a:rPr lang="en-US" sz="1400" b="1" i="1" dirty="0">
                <a:solidFill>
                  <a:srgbClr val="C00000"/>
                </a:solidFill>
                <a:latin typeface="Arial" panose="020B0604020202020204" pitchFamily="34" charset="0"/>
                <a:cs typeface="Arial" panose="020B0604020202020204" pitchFamily="34" charset="0"/>
              </a:rPr>
              <a:t> Resilient labor market could impact Fed decision making</a:t>
            </a:r>
          </a:p>
        </p:txBody>
      </p:sp>
      <p:grpSp>
        <p:nvGrpSpPr>
          <p:cNvPr id="10" name="Group 9">
            <a:extLst>
              <a:ext uri="{FF2B5EF4-FFF2-40B4-BE49-F238E27FC236}">
                <a16:creationId xmlns:a16="http://schemas.microsoft.com/office/drawing/2014/main" id="{C60B5A30-B4F8-9715-CD72-9E91FCC3B5D4}"/>
              </a:ext>
            </a:extLst>
          </p:cNvPr>
          <p:cNvGrpSpPr/>
          <p:nvPr/>
        </p:nvGrpSpPr>
        <p:grpSpPr>
          <a:xfrm>
            <a:off x="11283541" y="1352239"/>
            <a:ext cx="2240435" cy="184666"/>
            <a:chOff x="4463473" y="1475527"/>
            <a:chExt cx="2240435" cy="184666"/>
          </a:xfrm>
        </p:grpSpPr>
        <p:sp>
          <p:nvSpPr>
            <p:cNvPr id="14" name="TextBox 13">
              <a:extLst>
                <a:ext uri="{FF2B5EF4-FFF2-40B4-BE49-F238E27FC236}">
                  <a16:creationId xmlns:a16="http://schemas.microsoft.com/office/drawing/2014/main" id="{32203F7C-DF31-3AB9-148D-29BB1B4E9646}"/>
                </a:ext>
              </a:extLst>
            </p:cNvPr>
            <p:cNvSpPr txBox="1"/>
            <p:nvPr/>
          </p:nvSpPr>
          <p:spPr>
            <a:xfrm>
              <a:off x="4894087" y="1475527"/>
              <a:ext cx="1809821"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Avg. Jan 2017 – </a:t>
              </a:r>
              <a:r>
                <a:rPr lang="en-US" sz="1200" dirty="0">
                  <a:solidFill>
                    <a:srgbClr val="474747"/>
                  </a:solidFill>
                  <a:latin typeface="Arial" panose="020B0604020202020204" pitchFamily="34" charset="0"/>
                  <a:cs typeface="Arial" panose="020B0604020202020204" pitchFamily="34" charset="0"/>
                </a:rPr>
                <a:t>Dec</a:t>
              </a: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2019</a:t>
              </a:r>
            </a:p>
          </p:txBody>
        </p:sp>
        <p:cxnSp>
          <p:nvCxnSpPr>
            <p:cNvPr id="15" name="Straight Connector 14">
              <a:extLst>
                <a:ext uri="{FF2B5EF4-FFF2-40B4-BE49-F238E27FC236}">
                  <a16:creationId xmlns:a16="http://schemas.microsoft.com/office/drawing/2014/main" id="{242B5087-1072-156A-D0B2-6A3AF740A2BE}"/>
                </a:ext>
              </a:extLst>
            </p:cNvPr>
            <p:cNvCxnSpPr>
              <a:cxnSpLocks/>
            </p:cNvCxnSpPr>
            <p:nvPr/>
          </p:nvCxnSpPr>
          <p:spPr>
            <a:xfrm>
              <a:off x="4463473" y="1567860"/>
              <a:ext cx="370840"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727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90C2C2D-44AF-5BB0-3B15-EB278525A014}"/>
              </a:ext>
            </a:extLst>
          </p:cNvPr>
          <p:cNvGrpSpPr/>
          <p:nvPr/>
        </p:nvGrpSpPr>
        <p:grpSpPr>
          <a:xfrm>
            <a:off x="12492535" y="102063"/>
            <a:ext cx="1031440" cy="713231"/>
            <a:chOff x="12492535" y="102063"/>
            <a:chExt cx="1031440" cy="713231"/>
          </a:xfrm>
        </p:grpSpPr>
        <p:pic>
          <p:nvPicPr>
            <p:cNvPr id="38" name="Graphic 37" descr="Upstairs with solid fill">
              <a:extLst>
                <a:ext uri="{FF2B5EF4-FFF2-40B4-BE49-F238E27FC236}">
                  <a16:creationId xmlns:a16="http://schemas.microsoft.com/office/drawing/2014/main" id="{6C2D1A1C-99F9-DF58-FFEA-D3681C2DA3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30783" y="422102"/>
              <a:ext cx="393192" cy="393192"/>
            </a:xfrm>
            <a:prstGeom prst="rect">
              <a:avLst/>
            </a:prstGeom>
          </p:spPr>
        </p:pic>
        <p:pic>
          <p:nvPicPr>
            <p:cNvPr id="42" name="Graphic 41" descr="Construction worker male outline">
              <a:extLst>
                <a:ext uri="{FF2B5EF4-FFF2-40B4-BE49-F238E27FC236}">
                  <a16:creationId xmlns:a16="http://schemas.microsoft.com/office/drawing/2014/main" id="{E0BF0A6A-E8AC-430B-8059-A643348630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2535" y="422102"/>
              <a:ext cx="393192" cy="393192"/>
            </a:xfrm>
            <a:prstGeom prst="rect">
              <a:avLst/>
            </a:prstGeom>
          </p:spPr>
        </p:pic>
        <p:pic>
          <p:nvPicPr>
            <p:cNvPr id="47" name="Graphic 46" descr="Question Mark with solid fill">
              <a:extLst>
                <a:ext uri="{FF2B5EF4-FFF2-40B4-BE49-F238E27FC236}">
                  <a16:creationId xmlns:a16="http://schemas.microsoft.com/office/drawing/2014/main" id="{6CAFD00A-1822-4A6E-4F8C-7839A1E6E0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11659" y="102063"/>
              <a:ext cx="393192" cy="393192"/>
            </a:xfrm>
            <a:prstGeom prst="rect">
              <a:avLst/>
            </a:prstGeom>
          </p:spPr>
        </p:pic>
      </p:gr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800" i="0"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Other Factors Driving GDP </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sp>
        <p:nvSpPr>
          <p:cNvPr id="39" name="Rectangle 38">
            <a:extLst>
              <a:ext uri="{FF2B5EF4-FFF2-40B4-BE49-F238E27FC236}">
                <a16:creationId xmlns:a16="http://schemas.microsoft.com/office/drawing/2014/main" id="{1FB7BFFE-164C-2032-F491-00404870EEF7}"/>
              </a:ext>
            </a:extLst>
          </p:cNvPr>
          <p:cNvSpPr/>
          <p:nvPr/>
        </p:nvSpPr>
        <p:spPr>
          <a:xfrm>
            <a:off x="290242"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The Good</a:t>
            </a:r>
          </a:p>
        </p:txBody>
      </p:sp>
      <p:sp>
        <p:nvSpPr>
          <p:cNvPr id="40" name="Rectangle 39">
            <a:extLst>
              <a:ext uri="{FF2B5EF4-FFF2-40B4-BE49-F238E27FC236}">
                <a16:creationId xmlns:a16="http://schemas.microsoft.com/office/drawing/2014/main" id="{0E98A428-7098-1827-0F6E-767863F4B866}"/>
              </a:ext>
            </a:extLst>
          </p:cNvPr>
          <p:cNvSpPr/>
          <p:nvPr/>
        </p:nvSpPr>
        <p:spPr>
          <a:xfrm>
            <a:off x="7031736" y="1003580"/>
            <a:ext cx="6492240" cy="457200"/>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The Bad</a:t>
            </a:r>
          </a:p>
        </p:txBody>
      </p:sp>
      <p:sp>
        <p:nvSpPr>
          <p:cNvPr id="12" name="Rectangle 11">
            <a:extLst>
              <a:ext uri="{FF2B5EF4-FFF2-40B4-BE49-F238E27FC236}">
                <a16:creationId xmlns:a16="http://schemas.microsoft.com/office/drawing/2014/main" id="{F8373239-68D2-0B36-C002-528320748BA9}"/>
              </a:ext>
            </a:extLst>
          </p:cNvPr>
          <p:cNvSpPr/>
          <p:nvPr/>
        </p:nvSpPr>
        <p:spPr>
          <a:xfrm>
            <a:off x="290242" y="6615759"/>
            <a:ext cx="13231369" cy="483160"/>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600" b="1" i="1" dirty="0">
                <a:solidFill>
                  <a:srgbClr val="5E976D"/>
                </a:solidFill>
                <a:latin typeface="Garamond" panose="02020404030301010803" pitchFamily="18" charset="0"/>
                <a:cs typeface="Arial" panose="020B0604020202020204" pitchFamily="34" charset="0"/>
              </a:rPr>
              <a:t>There is a “Jekyll and Hyde” Dynamic in the Economy</a:t>
            </a:r>
          </a:p>
        </p:txBody>
      </p:sp>
      <p:cxnSp>
        <p:nvCxnSpPr>
          <p:cNvPr id="115" name="Straight Arrow Connector 114">
            <a:extLst>
              <a:ext uri="{FF2B5EF4-FFF2-40B4-BE49-F238E27FC236}">
                <a16:creationId xmlns:a16="http://schemas.microsoft.com/office/drawing/2014/main" id="{6A9E3F6D-4A66-F419-6556-B5225457C305}"/>
              </a:ext>
            </a:extLst>
          </p:cNvPr>
          <p:cNvCxnSpPr>
            <a:cxnSpLocks/>
          </p:cNvCxnSpPr>
          <p:nvPr/>
        </p:nvCxnSpPr>
        <p:spPr>
          <a:xfrm>
            <a:off x="6907109" y="1460780"/>
            <a:ext cx="0" cy="4782365"/>
          </a:xfrm>
          <a:prstGeom prst="straightConnector1">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9B88FE2-66A5-1C80-D561-D663B89484D0}"/>
              </a:ext>
            </a:extLst>
          </p:cNvPr>
          <p:cNvGrpSpPr/>
          <p:nvPr/>
        </p:nvGrpSpPr>
        <p:grpSpPr>
          <a:xfrm>
            <a:off x="392982" y="5306674"/>
            <a:ext cx="11204224" cy="624548"/>
            <a:chOff x="392982" y="4548752"/>
            <a:chExt cx="11204224" cy="624548"/>
          </a:xfrm>
        </p:grpSpPr>
        <p:grpSp>
          <p:nvGrpSpPr>
            <p:cNvPr id="82" name="Group 81">
              <a:extLst>
                <a:ext uri="{FF2B5EF4-FFF2-40B4-BE49-F238E27FC236}">
                  <a16:creationId xmlns:a16="http://schemas.microsoft.com/office/drawing/2014/main" id="{E4D2C6CD-13F3-BEAA-E646-1716F519FCDF}"/>
                </a:ext>
              </a:extLst>
            </p:cNvPr>
            <p:cNvGrpSpPr/>
            <p:nvPr/>
          </p:nvGrpSpPr>
          <p:grpSpPr>
            <a:xfrm>
              <a:off x="7134476" y="4548752"/>
              <a:ext cx="624548" cy="624548"/>
              <a:chOff x="10567696" y="4868503"/>
              <a:chExt cx="624548" cy="624548"/>
            </a:xfrm>
          </p:grpSpPr>
          <p:sp>
            <p:nvSpPr>
              <p:cNvPr id="78" name="Oval 77">
                <a:extLst>
                  <a:ext uri="{FF2B5EF4-FFF2-40B4-BE49-F238E27FC236}">
                    <a16:creationId xmlns:a16="http://schemas.microsoft.com/office/drawing/2014/main" id="{FDB0639A-BA02-8BDF-AAE2-062B9052D364}"/>
                  </a:ext>
                </a:extLst>
              </p:cNvPr>
              <p:cNvSpPr/>
              <p:nvPr/>
            </p:nvSpPr>
            <p:spPr>
              <a:xfrm>
                <a:off x="10567696" y="4868503"/>
                <a:ext cx="624548" cy="624548"/>
              </a:xfrm>
              <a:prstGeom prst="ellipse">
                <a:avLst/>
              </a:prstGeom>
              <a:solidFill>
                <a:srgbClr val="FFFFFF"/>
              </a:solidFill>
              <a:ln w="28575">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F1F7C704-04F2-0C3D-C3FB-9731914BA307}"/>
                  </a:ext>
                </a:extLst>
              </p:cNvPr>
              <p:cNvSpPr/>
              <p:nvPr/>
            </p:nvSpPr>
            <p:spPr>
              <a:xfrm>
                <a:off x="10638146" y="4939299"/>
                <a:ext cx="483649" cy="482957"/>
              </a:xfrm>
              <a:prstGeom prst="ellipse">
                <a:avLst/>
              </a:prstGeom>
              <a:solidFill>
                <a:srgbClr val="A0C4AA"/>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81" name="Graphic 80" descr="Earth globe: Americas with solid fill">
                <a:extLst>
                  <a:ext uri="{FF2B5EF4-FFF2-40B4-BE49-F238E27FC236}">
                    <a16:creationId xmlns:a16="http://schemas.microsoft.com/office/drawing/2014/main" id="{DC556940-C632-2FEE-093C-E99AD1CEE8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21893" y="4922700"/>
                <a:ext cx="516155" cy="516155"/>
              </a:xfrm>
              <a:prstGeom prst="rect">
                <a:avLst/>
              </a:prstGeom>
            </p:spPr>
          </p:pic>
        </p:grpSp>
        <p:grpSp>
          <p:nvGrpSpPr>
            <p:cNvPr id="110" name="Group 109">
              <a:extLst>
                <a:ext uri="{FF2B5EF4-FFF2-40B4-BE49-F238E27FC236}">
                  <a16:creationId xmlns:a16="http://schemas.microsoft.com/office/drawing/2014/main" id="{EB4DA7B0-DA1D-1651-E968-FE98B49D5722}"/>
                </a:ext>
              </a:extLst>
            </p:cNvPr>
            <p:cNvGrpSpPr/>
            <p:nvPr/>
          </p:nvGrpSpPr>
          <p:grpSpPr>
            <a:xfrm>
              <a:off x="392982" y="4548752"/>
              <a:ext cx="624548" cy="624548"/>
              <a:chOff x="290242" y="5307145"/>
              <a:chExt cx="624548" cy="624548"/>
            </a:xfrm>
          </p:grpSpPr>
          <p:sp>
            <p:nvSpPr>
              <p:cNvPr id="96" name="Oval 95">
                <a:extLst>
                  <a:ext uri="{FF2B5EF4-FFF2-40B4-BE49-F238E27FC236}">
                    <a16:creationId xmlns:a16="http://schemas.microsoft.com/office/drawing/2014/main" id="{C8FB7EAA-C69F-C7D0-8BE9-DC8E8D0B0F24}"/>
                  </a:ext>
                </a:extLst>
              </p:cNvPr>
              <p:cNvSpPr/>
              <p:nvPr/>
            </p:nvSpPr>
            <p:spPr>
              <a:xfrm>
                <a:off x="290242" y="5307145"/>
                <a:ext cx="624548" cy="624548"/>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486452BF-5F69-4A6F-C1CD-6DEE71CA2839}"/>
                  </a:ext>
                </a:extLst>
              </p:cNvPr>
              <p:cNvSpPr/>
              <p:nvPr/>
            </p:nvSpPr>
            <p:spPr>
              <a:xfrm>
                <a:off x="360692" y="5377941"/>
                <a:ext cx="483649" cy="482957"/>
              </a:xfrm>
              <a:prstGeom prst="ellipse">
                <a:avLst/>
              </a:prstGeom>
              <a:solidFill>
                <a:srgbClr val="5E976D"/>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109" name="Graphic 108" descr="Fuel outline">
                <a:extLst>
                  <a:ext uri="{FF2B5EF4-FFF2-40B4-BE49-F238E27FC236}">
                    <a16:creationId xmlns:a16="http://schemas.microsoft.com/office/drawing/2014/main" id="{5F2C9FE1-FFD0-F109-7552-8102920574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439" y="5361342"/>
                <a:ext cx="516155" cy="516155"/>
              </a:xfrm>
              <a:prstGeom prst="rect">
                <a:avLst/>
              </a:prstGeom>
            </p:spPr>
          </p:pic>
        </p:grpSp>
        <p:sp>
          <p:nvSpPr>
            <p:cNvPr id="9" name="Rectangle 8">
              <a:extLst>
                <a:ext uri="{FF2B5EF4-FFF2-40B4-BE49-F238E27FC236}">
                  <a16:creationId xmlns:a16="http://schemas.microsoft.com/office/drawing/2014/main" id="{18BAC0F2-36F6-395A-A7B7-1BD47158DF2A}"/>
                </a:ext>
              </a:extLst>
            </p:cNvPr>
            <p:cNvSpPr/>
            <p:nvPr/>
          </p:nvSpPr>
          <p:spPr>
            <a:xfrm>
              <a:off x="1185476" y="4691588"/>
              <a:ext cx="3673141" cy="338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000" dirty="0">
                  <a:solidFill>
                    <a:srgbClr val="474747"/>
                  </a:solidFill>
                  <a:latin typeface="Arial" panose="020B0604020202020204" pitchFamily="34" charset="0"/>
                  <a:cs typeface="Arial" panose="020B0604020202020204" pitchFamily="34" charset="0"/>
                </a:rPr>
                <a:t>Lower Gasoline and fuel prices</a:t>
              </a:r>
            </a:p>
          </p:txBody>
        </p:sp>
        <p:sp>
          <p:nvSpPr>
            <p:cNvPr id="21" name="Rectangle 20">
              <a:extLst>
                <a:ext uri="{FF2B5EF4-FFF2-40B4-BE49-F238E27FC236}">
                  <a16:creationId xmlns:a16="http://schemas.microsoft.com/office/drawing/2014/main" id="{A1B2BFCB-12F6-69FF-3290-B291B05FF8E2}"/>
                </a:ext>
              </a:extLst>
            </p:cNvPr>
            <p:cNvSpPr/>
            <p:nvPr/>
          </p:nvSpPr>
          <p:spPr>
            <a:xfrm>
              <a:off x="7924065" y="4691588"/>
              <a:ext cx="3673141" cy="338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4200"/>
                </a:spcBef>
                <a:spcAft>
                  <a:spcPts val="3000"/>
                </a:spcAft>
                <a:defRPr/>
              </a:pPr>
              <a:r>
                <a:rPr lang="en-US" sz="2000" dirty="0">
                  <a:solidFill>
                    <a:srgbClr val="474747"/>
                  </a:solidFill>
                  <a:latin typeface="Arial" panose="020B0604020202020204" pitchFamily="34" charset="0"/>
                  <a:cs typeface="Arial" panose="020B0604020202020204" pitchFamily="34" charset="0"/>
                </a:rPr>
                <a:t>Continued World Turmoil</a:t>
              </a:r>
            </a:p>
          </p:txBody>
        </p:sp>
      </p:grpSp>
      <p:grpSp>
        <p:nvGrpSpPr>
          <p:cNvPr id="4" name="Group 3">
            <a:extLst>
              <a:ext uri="{FF2B5EF4-FFF2-40B4-BE49-F238E27FC236}">
                <a16:creationId xmlns:a16="http://schemas.microsoft.com/office/drawing/2014/main" id="{E664AB9C-9FA8-8238-4948-0FF438AC15DC}"/>
              </a:ext>
            </a:extLst>
          </p:cNvPr>
          <p:cNvGrpSpPr/>
          <p:nvPr/>
        </p:nvGrpSpPr>
        <p:grpSpPr>
          <a:xfrm>
            <a:off x="392982" y="4039148"/>
            <a:ext cx="11975584" cy="660377"/>
            <a:chOff x="392982" y="3533866"/>
            <a:chExt cx="11975584" cy="660377"/>
          </a:xfrm>
        </p:grpSpPr>
        <p:grpSp>
          <p:nvGrpSpPr>
            <p:cNvPr id="76" name="Group 75">
              <a:extLst>
                <a:ext uri="{FF2B5EF4-FFF2-40B4-BE49-F238E27FC236}">
                  <a16:creationId xmlns:a16="http://schemas.microsoft.com/office/drawing/2014/main" id="{D54A37E9-570D-C8F4-A613-CD431ACD19A1}"/>
                </a:ext>
              </a:extLst>
            </p:cNvPr>
            <p:cNvGrpSpPr/>
            <p:nvPr/>
          </p:nvGrpSpPr>
          <p:grpSpPr>
            <a:xfrm>
              <a:off x="7134476" y="3545809"/>
              <a:ext cx="624548" cy="624548"/>
              <a:chOff x="7009302" y="4111302"/>
              <a:chExt cx="624548" cy="624548"/>
            </a:xfrm>
          </p:grpSpPr>
          <p:sp>
            <p:nvSpPr>
              <p:cNvPr id="60" name="Oval 59">
                <a:extLst>
                  <a:ext uri="{FF2B5EF4-FFF2-40B4-BE49-F238E27FC236}">
                    <a16:creationId xmlns:a16="http://schemas.microsoft.com/office/drawing/2014/main" id="{5B781234-22A8-FD2C-80C2-DDF0DF30127D}"/>
                  </a:ext>
                </a:extLst>
              </p:cNvPr>
              <p:cNvSpPr/>
              <p:nvPr/>
            </p:nvSpPr>
            <p:spPr>
              <a:xfrm>
                <a:off x="7009302" y="4111302"/>
                <a:ext cx="624548" cy="624548"/>
              </a:xfrm>
              <a:prstGeom prst="ellipse">
                <a:avLst/>
              </a:prstGeom>
              <a:solidFill>
                <a:srgbClr val="FFFFFF"/>
              </a:solidFill>
              <a:ln w="28575">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6AA56EE8-536D-6AED-1023-3E4235F479C9}"/>
                  </a:ext>
                </a:extLst>
              </p:cNvPr>
              <p:cNvSpPr/>
              <p:nvPr/>
            </p:nvSpPr>
            <p:spPr>
              <a:xfrm>
                <a:off x="7079752" y="4182098"/>
                <a:ext cx="483649" cy="482957"/>
              </a:xfrm>
              <a:prstGeom prst="ellipse">
                <a:avLst/>
              </a:prstGeom>
              <a:solidFill>
                <a:srgbClr val="A0C4AA"/>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58" name="Graphic 57" descr="Money with solid fill">
                <a:extLst>
                  <a:ext uri="{FF2B5EF4-FFF2-40B4-BE49-F238E27FC236}">
                    <a16:creationId xmlns:a16="http://schemas.microsoft.com/office/drawing/2014/main" id="{578C47F4-9359-C428-9159-2C035C8BE80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01736" y="4203736"/>
                <a:ext cx="439681" cy="439681"/>
              </a:xfrm>
              <a:prstGeom prst="rect">
                <a:avLst/>
              </a:prstGeom>
            </p:spPr>
          </p:pic>
        </p:grpSp>
        <p:grpSp>
          <p:nvGrpSpPr>
            <p:cNvPr id="107" name="Group 106">
              <a:extLst>
                <a:ext uri="{FF2B5EF4-FFF2-40B4-BE49-F238E27FC236}">
                  <a16:creationId xmlns:a16="http://schemas.microsoft.com/office/drawing/2014/main" id="{90D07185-2F06-089B-BE32-441CEC73B05A}"/>
                </a:ext>
              </a:extLst>
            </p:cNvPr>
            <p:cNvGrpSpPr/>
            <p:nvPr/>
          </p:nvGrpSpPr>
          <p:grpSpPr>
            <a:xfrm>
              <a:off x="392982" y="3545809"/>
              <a:ext cx="624548" cy="624548"/>
              <a:chOff x="290242" y="4111302"/>
              <a:chExt cx="624548" cy="624548"/>
            </a:xfrm>
          </p:grpSpPr>
          <p:sp>
            <p:nvSpPr>
              <p:cNvPr id="92" name="Oval 91">
                <a:extLst>
                  <a:ext uri="{FF2B5EF4-FFF2-40B4-BE49-F238E27FC236}">
                    <a16:creationId xmlns:a16="http://schemas.microsoft.com/office/drawing/2014/main" id="{4FDC6501-BFA6-B189-9AE0-823FAFF2F99E}"/>
                  </a:ext>
                </a:extLst>
              </p:cNvPr>
              <p:cNvSpPr/>
              <p:nvPr/>
            </p:nvSpPr>
            <p:spPr>
              <a:xfrm>
                <a:off x="290242" y="4111302"/>
                <a:ext cx="624548" cy="624548"/>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DADB130E-D818-6C4F-3603-4AAB79910787}"/>
                  </a:ext>
                </a:extLst>
              </p:cNvPr>
              <p:cNvSpPr/>
              <p:nvPr/>
            </p:nvSpPr>
            <p:spPr>
              <a:xfrm>
                <a:off x="360692" y="4182098"/>
                <a:ext cx="483649" cy="482957"/>
              </a:xfrm>
              <a:prstGeom prst="ellipse">
                <a:avLst/>
              </a:prstGeom>
              <a:solidFill>
                <a:srgbClr val="5E976D"/>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106" name="Graphic 105" descr="Bank outline">
                <a:extLst>
                  <a:ext uri="{FF2B5EF4-FFF2-40B4-BE49-F238E27FC236}">
                    <a16:creationId xmlns:a16="http://schemas.microsoft.com/office/drawing/2014/main" id="{512FC5A3-C86E-65D2-2E0A-8686BB8E3E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7900" y="4188960"/>
                <a:ext cx="469232" cy="469232"/>
              </a:xfrm>
              <a:prstGeom prst="rect">
                <a:avLst/>
              </a:prstGeom>
            </p:spPr>
          </p:pic>
        </p:grpSp>
        <p:sp>
          <p:nvSpPr>
            <p:cNvPr id="10" name="Rectangle 9">
              <a:extLst>
                <a:ext uri="{FF2B5EF4-FFF2-40B4-BE49-F238E27FC236}">
                  <a16:creationId xmlns:a16="http://schemas.microsoft.com/office/drawing/2014/main" id="{0B3B48BD-8BC9-E8AE-8384-D0A659D8896F}"/>
                </a:ext>
              </a:extLst>
            </p:cNvPr>
            <p:cNvSpPr/>
            <p:nvPr/>
          </p:nvSpPr>
          <p:spPr>
            <a:xfrm>
              <a:off x="1185476" y="3533866"/>
              <a:ext cx="4444501" cy="660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3000"/>
                </a:spcBef>
                <a:spcAft>
                  <a:spcPts val="3000"/>
                </a:spcAft>
                <a:defRPr/>
              </a:pPr>
              <a:r>
                <a:rPr lang="en-US" sz="2000" dirty="0">
                  <a:solidFill>
                    <a:srgbClr val="474747"/>
                  </a:solidFill>
                  <a:latin typeface="Arial" panose="020B0604020202020204" pitchFamily="34" charset="0"/>
                  <a:cs typeface="Arial" panose="020B0604020202020204" pitchFamily="34" charset="0"/>
                </a:rPr>
                <a:t>Corporate investment in inventories (+1.4% to GDP Growth in Q3)</a:t>
              </a:r>
            </a:p>
          </p:txBody>
        </p:sp>
        <p:sp>
          <p:nvSpPr>
            <p:cNvPr id="22" name="Rectangle 21">
              <a:extLst>
                <a:ext uri="{FF2B5EF4-FFF2-40B4-BE49-F238E27FC236}">
                  <a16:creationId xmlns:a16="http://schemas.microsoft.com/office/drawing/2014/main" id="{F3DFFA10-F921-3505-F6AF-A9A4426AB882}"/>
                </a:ext>
              </a:extLst>
            </p:cNvPr>
            <p:cNvSpPr/>
            <p:nvPr/>
          </p:nvSpPr>
          <p:spPr>
            <a:xfrm>
              <a:off x="7924065" y="3563883"/>
              <a:ext cx="4444501" cy="600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5400"/>
                </a:spcBef>
                <a:spcAft>
                  <a:spcPts val="3000"/>
                </a:spcAft>
                <a:defRPr/>
              </a:pPr>
              <a:r>
                <a:rPr lang="en-US" sz="2000" dirty="0">
                  <a:solidFill>
                    <a:srgbClr val="474747"/>
                  </a:solidFill>
                  <a:latin typeface="Arial" panose="020B0604020202020204" pitchFamily="34" charset="0"/>
                  <a:cs typeface="Arial" panose="020B0604020202020204" pitchFamily="34" charset="0"/>
                </a:rPr>
                <a:t>Increasing rates on mortgages and credit cards</a:t>
              </a:r>
            </a:p>
          </p:txBody>
        </p:sp>
      </p:grpSp>
      <p:grpSp>
        <p:nvGrpSpPr>
          <p:cNvPr id="5" name="Group 4">
            <a:extLst>
              <a:ext uri="{FF2B5EF4-FFF2-40B4-BE49-F238E27FC236}">
                <a16:creationId xmlns:a16="http://schemas.microsoft.com/office/drawing/2014/main" id="{0A9540BA-A6CA-DCB1-3460-E2AA34CF0053}"/>
              </a:ext>
            </a:extLst>
          </p:cNvPr>
          <p:cNvGrpSpPr/>
          <p:nvPr/>
        </p:nvGrpSpPr>
        <p:grpSpPr>
          <a:xfrm>
            <a:off x="392982" y="2771622"/>
            <a:ext cx="11975584" cy="660377"/>
            <a:chOff x="392982" y="2518981"/>
            <a:chExt cx="11975584" cy="660377"/>
          </a:xfrm>
        </p:grpSpPr>
        <p:grpSp>
          <p:nvGrpSpPr>
            <p:cNvPr id="75" name="Group 74">
              <a:extLst>
                <a:ext uri="{FF2B5EF4-FFF2-40B4-BE49-F238E27FC236}">
                  <a16:creationId xmlns:a16="http://schemas.microsoft.com/office/drawing/2014/main" id="{4B5F8D9E-2898-CEAA-6568-F052D334DB82}"/>
                </a:ext>
              </a:extLst>
            </p:cNvPr>
            <p:cNvGrpSpPr/>
            <p:nvPr/>
          </p:nvGrpSpPr>
          <p:grpSpPr>
            <a:xfrm>
              <a:off x="7134476" y="2542867"/>
              <a:ext cx="624548" cy="624548"/>
              <a:chOff x="7021102" y="2744103"/>
              <a:chExt cx="624548" cy="624548"/>
            </a:xfrm>
          </p:grpSpPr>
          <p:sp>
            <p:nvSpPr>
              <p:cNvPr id="8" name="Oval 7">
                <a:extLst>
                  <a:ext uri="{FF2B5EF4-FFF2-40B4-BE49-F238E27FC236}">
                    <a16:creationId xmlns:a16="http://schemas.microsoft.com/office/drawing/2014/main" id="{CB9140BA-6856-C67F-3359-037A13FF883E}"/>
                  </a:ext>
                </a:extLst>
              </p:cNvPr>
              <p:cNvSpPr/>
              <p:nvPr/>
            </p:nvSpPr>
            <p:spPr>
              <a:xfrm>
                <a:off x="7021102" y="2744103"/>
                <a:ext cx="624548" cy="624548"/>
              </a:xfrm>
              <a:prstGeom prst="ellipse">
                <a:avLst/>
              </a:prstGeom>
              <a:solidFill>
                <a:srgbClr val="FFFFFF"/>
              </a:solidFill>
              <a:ln w="28575">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4F7DA87-848B-6D5D-BE30-9958504FE569}"/>
                  </a:ext>
                </a:extLst>
              </p:cNvPr>
              <p:cNvSpPr/>
              <p:nvPr/>
            </p:nvSpPr>
            <p:spPr>
              <a:xfrm>
                <a:off x="7091552" y="2814899"/>
                <a:ext cx="483649" cy="482957"/>
              </a:xfrm>
              <a:prstGeom prst="ellipse">
                <a:avLst/>
              </a:prstGeom>
              <a:solidFill>
                <a:srgbClr val="A0C4AA"/>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18" name="Graphic 17" descr="Construction worker male outline">
                <a:extLst>
                  <a:ext uri="{FF2B5EF4-FFF2-40B4-BE49-F238E27FC236}">
                    <a16:creationId xmlns:a16="http://schemas.microsoft.com/office/drawing/2014/main" id="{21F197C8-938D-99B3-24C8-DBC1EBAE59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67369" y="2790370"/>
                <a:ext cx="532014" cy="532014"/>
              </a:xfrm>
              <a:prstGeom prst="rect">
                <a:avLst/>
              </a:prstGeom>
            </p:spPr>
          </p:pic>
        </p:grpSp>
        <p:grpSp>
          <p:nvGrpSpPr>
            <p:cNvPr id="111" name="Group 110">
              <a:extLst>
                <a:ext uri="{FF2B5EF4-FFF2-40B4-BE49-F238E27FC236}">
                  <a16:creationId xmlns:a16="http://schemas.microsoft.com/office/drawing/2014/main" id="{79EFC1D3-E139-71FF-77F8-A2986E1DCEDE}"/>
                </a:ext>
              </a:extLst>
            </p:cNvPr>
            <p:cNvGrpSpPr/>
            <p:nvPr/>
          </p:nvGrpSpPr>
          <p:grpSpPr>
            <a:xfrm>
              <a:off x="392982" y="2542867"/>
              <a:ext cx="624548" cy="624548"/>
              <a:chOff x="290242" y="2744103"/>
              <a:chExt cx="624548" cy="624548"/>
            </a:xfrm>
          </p:grpSpPr>
          <p:sp>
            <p:nvSpPr>
              <p:cNvPr id="84" name="Oval 83">
                <a:extLst>
                  <a:ext uri="{FF2B5EF4-FFF2-40B4-BE49-F238E27FC236}">
                    <a16:creationId xmlns:a16="http://schemas.microsoft.com/office/drawing/2014/main" id="{E8C5590B-D841-B7F2-AED5-729EF70A6A45}"/>
                  </a:ext>
                </a:extLst>
              </p:cNvPr>
              <p:cNvSpPr/>
              <p:nvPr/>
            </p:nvSpPr>
            <p:spPr>
              <a:xfrm>
                <a:off x="290242" y="2744103"/>
                <a:ext cx="624548" cy="624548"/>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207A2BFF-3966-EE00-EF3F-33B3285ABCDE}"/>
                  </a:ext>
                </a:extLst>
              </p:cNvPr>
              <p:cNvSpPr/>
              <p:nvPr/>
            </p:nvSpPr>
            <p:spPr>
              <a:xfrm>
                <a:off x="360692" y="2814899"/>
                <a:ext cx="483649" cy="482957"/>
              </a:xfrm>
              <a:prstGeom prst="ellipse">
                <a:avLst/>
              </a:prstGeom>
              <a:solidFill>
                <a:srgbClr val="5E976D"/>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102" name="Graphic 3" descr="Downward trend graph with solid fill">
                <a:extLst>
                  <a:ext uri="{FF2B5EF4-FFF2-40B4-BE49-F238E27FC236}">
                    <a16:creationId xmlns:a16="http://schemas.microsoft.com/office/drawing/2014/main" id="{CF40DEF9-636E-123D-145F-7F9AE5440FC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9229" y="2843090"/>
                <a:ext cx="426575" cy="426575"/>
              </a:xfrm>
              <a:prstGeom prst="rect">
                <a:avLst/>
              </a:prstGeom>
            </p:spPr>
          </p:pic>
        </p:grpSp>
        <p:sp>
          <p:nvSpPr>
            <p:cNvPr id="11" name="Rectangle 10">
              <a:extLst>
                <a:ext uri="{FF2B5EF4-FFF2-40B4-BE49-F238E27FC236}">
                  <a16:creationId xmlns:a16="http://schemas.microsoft.com/office/drawing/2014/main" id="{A42F526E-F6C5-0BA6-09BA-9FE3F466E312}"/>
                </a:ext>
              </a:extLst>
            </p:cNvPr>
            <p:cNvSpPr/>
            <p:nvPr/>
          </p:nvSpPr>
          <p:spPr>
            <a:xfrm>
              <a:off x="1185476" y="2518981"/>
              <a:ext cx="4444501" cy="660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3000"/>
                </a:spcBef>
                <a:spcAft>
                  <a:spcPts val="3000"/>
                </a:spcAft>
                <a:defRPr/>
              </a:pPr>
              <a:r>
                <a:rPr lang="en-US" sz="2000" dirty="0">
                  <a:solidFill>
                    <a:srgbClr val="474747"/>
                  </a:solidFill>
                  <a:latin typeface="Arial" panose="020B0604020202020204" pitchFamily="34" charset="0"/>
                  <a:cs typeface="Arial" panose="020B0604020202020204" pitchFamily="34" charset="0"/>
                </a:rPr>
                <a:t>Lower prices for goods due to supply chain resolutions</a:t>
              </a:r>
            </a:p>
          </p:txBody>
        </p:sp>
        <p:sp>
          <p:nvSpPr>
            <p:cNvPr id="23" name="Rectangle 22">
              <a:extLst>
                <a:ext uri="{FF2B5EF4-FFF2-40B4-BE49-F238E27FC236}">
                  <a16:creationId xmlns:a16="http://schemas.microsoft.com/office/drawing/2014/main" id="{EA3DDFE4-1CC5-E4D6-CAD0-2CADE78D1267}"/>
                </a:ext>
              </a:extLst>
            </p:cNvPr>
            <p:cNvSpPr/>
            <p:nvPr/>
          </p:nvSpPr>
          <p:spPr>
            <a:xfrm>
              <a:off x="7924065" y="2567072"/>
              <a:ext cx="4444501" cy="600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4000"/>
                </a:spcBef>
                <a:spcAft>
                  <a:spcPts val="3000"/>
                </a:spcAft>
                <a:defRPr/>
              </a:pPr>
              <a:r>
                <a:rPr lang="en-US" sz="2000" dirty="0">
                  <a:solidFill>
                    <a:srgbClr val="474747"/>
                  </a:solidFill>
                  <a:latin typeface="Arial" panose="020B0604020202020204" pitchFamily="34" charset="0"/>
                  <a:cs typeface="Arial" panose="020B0604020202020204" pitchFamily="34" charset="0"/>
                </a:rPr>
                <a:t>Recent miss in labor market expectations</a:t>
              </a:r>
            </a:p>
          </p:txBody>
        </p:sp>
      </p:grpSp>
      <p:grpSp>
        <p:nvGrpSpPr>
          <p:cNvPr id="7" name="Group 6">
            <a:extLst>
              <a:ext uri="{FF2B5EF4-FFF2-40B4-BE49-F238E27FC236}">
                <a16:creationId xmlns:a16="http://schemas.microsoft.com/office/drawing/2014/main" id="{456ECAAE-8384-7937-0D6C-CD64E10B761E}"/>
              </a:ext>
            </a:extLst>
          </p:cNvPr>
          <p:cNvGrpSpPr/>
          <p:nvPr/>
        </p:nvGrpSpPr>
        <p:grpSpPr>
          <a:xfrm>
            <a:off x="392982" y="1539925"/>
            <a:ext cx="11975584" cy="624548"/>
            <a:chOff x="392982" y="1539925"/>
            <a:chExt cx="11975584" cy="624548"/>
          </a:xfrm>
        </p:grpSpPr>
        <p:grpSp>
          <p:nvGrpSpPr>
            <p:cNvPr id="74" name="Group 73">
              <a:extLst>
                <a:ext uri="{FF2B5EF4-FFF2-40B4-BE49-F238E27FC236}">
                  <a16:creationId xmlns:a16="http://schemas.microsoft.com/office/drawing/2014/main" id="{B4784D3C-B89B-63E1-FDDF-44B86921E680}"/>
                </a:ext>
              </a:extLst>
            </p:cNvPr>
            <p:cNvGrpSpPr/>
            <p:nvPr/>
          </p:nvGrpSpPr>
          <p:grpSpPr>
            <a:xfrm>
              <a:off x="7134476" y="1539925"/>
              <a:ext cx="624548" cy="624548"/>
              <a:chOff x="7021101" y="1519873"/>
              <a:chExt cx="624548" cy="624548"/>
            </a:xfrm>
          </p:grpSpPr>
          <p:sp>
            <p:nvSpPr>
              <p:cNvPr id="29" name="Oval 28">
                <a:extLst>
                  <a:ext uri="{FF2B5EF4-FFF2-40B4-BE49-F238E27FC236}">
                    <a16:creationId xmlns:a16="http://schemas.microsoft.com/office/drawing/2014/main" id="{AB354C68-2BCF-93A5-951C-17A50FEFD6B1}"/>
                  </a:ext>
                </a:extLst>
              </p:cNvPr>
              <p:cNvSpPr/>
              <p:nvPr/>
            </p:nvSpPr>
            <p:spPr>
              <a:xfrm>
                <a:off x="7021101" y="1519873"/>
                <a:ext cx="624548" cy="624548"/>
              </a:xfrm>
              <a:prstGeom prst="ellipse">
                <a:avLst/>
              </a:prstGeom>
              <a:solidFill>
                <a:srgbClr val="FFFFFF"/>
              </a:solidFill>
              <a:ln w="28575">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E7D21E69-21A1-3C1B-7C6B-FC5E6A48E0AC}"/>
                  </a:ext>
                </a:extLst>
              </p:cNvPr>
              <p:cNvSpPr/>
              <p:nvPr/>
            </p:nvSpPr>
            <p:spPr>
              <a:xfrm>
                <a:off x="7091551" y="1590669"/>
                <a:ext cx="483649" cy="482957"/>
              </a:xfrm>
              <a:prstGeom prst="ellipse">
                <a:avLst/>
              </a:prstGeom>
              <a:solidFill>
                <a:srgbClr val="A0C4AA"/>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36" name="Graphic 35" descr="Graduation cap with solid fill">
                <a:extLst>
                  <a:ext uri="{FF2B5EF4-FFF2-40B4-BE49-F238E27FC236}">
                    <a16:creationId xmlns:a16="http://schemas.microsoft.com/office/drawing/2014/main" id="{F180D8F7-B71A-C252-26C2-640A827EFB9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67368" y="1566140"/>
                <a:ext cx="532014" cy="532014"/>
              </a:xfrm>
              <a:prstGeom prst="rect">
                <a:avLst/>
              </a:prstGeom>
            </p:spPr>
          </p:pic>
        </p:grpSp>
        <p:grpSp>
          <p:nvGrpSpPr>
            <p:cNvPr id="101" name="Group 100">
              <a:extLst>
                <a:ext uri="{FF2B5EF4-FFF2-40B4-BE49-F238E27FC236}">
                  <a16:creationId xmlns:a16="http://schemas.microsoft.com/office/drawing/2014/main" id="{9E8F548E-026B-5060-40DD-11171A7C2FE5}"/>
                </a:ext>
              </a:extLst>
            </p:cNvPr>
            <p:cNvGrpSpPr/>
            <p:nvPr/>
          </p:nvGrpSpPr>
          <p:grpSpPr>
            <a:xfrm>
              <a:off x="392982" y="1539925"/>
              <a:ext cx="624548" cy="624548"/>
              <a:chOff x="290242" y="1519873"/>
              <a:chExt cx="624548" cy="624548"/>
            </a:xfrm>
          </p:grpSpPr>
          <p:sp>
            <p:nvSpPr>
              <p:cNvPr id="88" name="Oval 87">
                <a:extLst>
                  <a:ext uri="{FF2B5EF4-FFF2-40B4-BE49-F238E27FC236}">
                    <a16:creationId xmlns:a16="http://schemas.microsoft.com/office/drawing/2014/main" id="{C554CB5E-DC6B-B1CE-57A8-D1EAD2090A19}"/>
                  </a:ext>
                </a:extLst>
              </p:cNvPr>
              <p:cNvSpPr/>
              <p:nvPr/>
            </p:nvSpPr>
            <p:spPr>
              <a:xfrm>
                <a:off x="290242" y="1519873"/>
                <a:ext cx="624548" cy="624548"/>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8F46A97B-0CEE-956D-2DFA-2E0FB6EE2956}"/>
                  </a:ext>
                </a:extLst>
              </p:cNvPr>
              <p:cNvSpPr/>
              <p:nvPr/>
            </p:nvSpPr>
            <p:spPr>
              <a:xfrm>
                <a:off x="360692" y="1590669"/>
                <a:ext cx="483649" cy="482957"/>
              </a:xfrm>
              <a:prstGeom prst="ellipse">
                <a:avLst/>
              </a:prstGeom>
              <a:solidFill>
                <a:srgbClr val="5E976D"/>
              </a:solidFill>
              <a:ln>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pic>
            <p:nvPicPr>
              <p:cNvPr id="100" name="Graphic 99" descr="Money envelope outline">
                <a:extLst>
                  <a:ext uri="{FF2B5EF4-FFF2-40B4-BE49-F238E27FC236}">
                    <a16:creationId xmlns:a16="http://schemas.microsoft.com/office/drawing/2014/main" id="{CC4C787D-62DC-8BB9-8F6A-343532816AB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60691" y="1590322"/>
                <a:ext cx="483650" cy="483650"/>
              </a:xfrm>
              <a:prstGeom prst="rect">
                <a:avLst/>
              </a:prstGeom>
            </p:spPr>
          </p:pic>
        </p:grpSp>
        <p:sp>
          <p:nvSpPr>
            <p:cNvPr id="15" name="Rectangle 14">
              <a:extLst>
                <a:ext uri="{FF2B5EF4-FFF2-40B4-BE49-F238E27FC236}">
                  <a16:creationId xmlns:a16="http://schemas.microsoft.com/office/drawing/2014/main" id="{03A2A9C0-346D-7FF3-D007-EE0C882B9345}"/>
                </a:ext>
              </a:extLst>
            </p:cNvPr>
            <p:cNvSpPr/>
            <p:nvPr/>
          </p:nvSpPr>
          <p:spPr>
            <a:xfrm>
              <a:off x="1185476" y="1682761"/>
              <a:ext cx="4444501" cy="338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3000"/>
                </a:spcBef>
                <a:spcAft>
                  <a:spcPts val="3000"/>
                </a:spcAft>
                <a:defRPr/>
              </a:pPr>
              <a:r>
                <a:rPr lang="en-US" sz="2000" dirty="0">
                  <a:solidFill>
                    <a:srgbClr val="474747"/>
                  </a:solidFill>
                  <a:latin typeface="Arial" panose="020B0604020202020204" pitchFamily="34" charset="0"/>
                  <a:cs typeface="Arial" panose="020B0604020202020204" pitchFamily="34" charset="0"/>
                </a:rPr>
                <a:t>Wages are growing faster than inflation</a:t>
              </a:r>
            </a:p>
          </p:txBody>
        </p:sp>
        <p:sp>
          <p:nvSpPr>
            <p:cNvPr id="24" name="Rectangle 23">
              <a:extLst>
                <a:ext uri="{FF2B5EF4-FFF2-40B4-BE49-F238E27FC236}">
                  <a16:creationId xmlns:a16="http://schemas.microsoft.com/office/drawing/2014/main" id="{7FACD0A6-E1D2-E3FE-C15B-4B2D60EBC215}"/>
                </a:ext>
              </a:extLst>
            </p:cNvPr>
            <p:cNvSpPr/>
            <p:nvPr/>
          </p:nvSpPr>
          <p:spPr>
            <a:xfrm>
              <a:off x="7924065" y="1552028"/>
              <a:ext cx="4444501" cy="600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741501">
                <a:spcBef>
                  <a:spcPts val="3000"/>
                </a:spcBef>
                <a:spcAft>
                  <a:spcPts val="3000"/>
                </a:spcAft>
                <a:defRPr/>
              </a:pPr>
              <a:r>
                <a:rPr lang="en-US" sz="2000" dirty="0">
                  <a:solidFill>
                    <a:srgbClr val="474747"/>
                  </a:solidFill>
                  <a:latin typeface="Arial" panose="020B0604020202020204" pitchFamily="34" charset="0"/>
                  <a:cs typeface="Arial" panose="020B0604020202020204" pitchFamily="34" charset="0"/>
                </a:rPr>
                <a:t>Student loan repayments coming back online</a:t>
              </a:r>
            </a:p>
          </p:txBody>
        </p:sp>
      </p:grpSp>
      <p:sp>
        <p:nvSpPr>
          <p:cNvPr id="2" name="Content Placeholder 2">
            <a:extLst>
              <a:ext uri="{FF2B5EF4-FFF2-40B4-BE49-F238E27FC236}">
                <a16:creationId xmlns:a16="http://schemas.microsoft.com/office/drawing/2014/main" id="{15FC7A06-9AC3-D015-2BC0-D8398C1A17D4}"/>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U.S. BEA</a:t>
            </a:r>
          </a:p>
        </p:txBody>
      </p:sp>
    </p:spTree>
    <p:extLst>
      <p:ext uri="{BB962C8B-B14F-4D97-AF65-F5344CB8AC3E}">
        <p14:creationId xmlns:p14="http://schemas.microsoft.com/office/powerpoint/2010/main" val="328310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ECAE4C-F82E-99C6-369C-692A78B21675}"/>
              </a:ext>
            </a:extLst>
          </p:cNvPr>
          <p:cNvSpPr/>
          <p:nvPr/>
        </p:nvSpPr>
        <p:spPr>
          <a:xfrm>
            <a:off x="0" y="1137135"/>
            <a:ext cx="13817600" cy="6053328"/>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665582" eaLnBrk="1" fontAlgn="auto" latinLnBrk="0" hangingPunct="1">
              <a:lnSpc>
                <a:spcPct val="100000"/>
              </a:lnSpc>
              <a:spcBef>
                <a:spcPts val="0"/>
              </a:spcBef>
              <a:spcAft>
                <a:spcPts val="0"/>
              </a:spcAft>
              <a:buClrTx/>
              <a:buSzTx/>
              <a:buFontTx/>
              <a:buNone/>
              <a:tabLst/>
              <a:defRPr/>
            </a:pPr>
            <a:endParaRPr kumimoji="0" lang="en-US" sz="1288"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3" name="TextBox 22">
            <a:extLst>
              <a:ext uri="{FF2B5EF4-FFF2-40B4-BE49-F238E27FC236}">
                <a16:creationId xmlns:a16="http://schemas.microsoft.com/office/drawing/2014/main" id="{9C3CCA45-7D2E-F0C3-3CD2-888B9A4F8D59}"/>
              </a:ext>
            </a:extLst>
          </p:cNvPr>
          <p:cNvSpPr txBox="1"/>
          <p:nvPr/>
        </p:nvSpPr>
        <p:spPr>
          <a:xfrm>
            <a:off x="0" y="469129"/>
            <a:ext cx="13817600" cy="407099"/>
          </a:xfrm>
          <a:prstGeom prst="rect">
            <a:avLst/>
          </a:prstGeom>
          <a:noFill/>
        </p:spPr>
        <p:txBody>
          <a:bodyPr wrap="square" rtlCol="0">
            <a:spAutoFit/>
          </a:bodyPr>
          <a:lstStyle/>
          <a:p>
            <a:pPr algn="ctr">
              <a:lnSpc>
                <a:spcPts val="2184"/>
              </a:lnSpc>
              <a:tabLst>
                <a:tab pos="2290248" algn="l"/>
              </a:tabLst>
            </a:pPr>
            <a:r>
              <a:rPr lang="en-US" sz="3000" dirty="0">
                <a:solidFill>
                  <a:srgbClr val="4C5966"/>
                </a:solidFill>
                <a:latin typeface="Public Sans SemiBold"/>
              </a:rPr>
              <a:t>Specializing in </a:t>
            </a:r>
            <a:r>
              <a:rPr lang="en-US" sz="3000" dirty="0">
                <a:solidFill>
                  <a:srgbClr val="5E976D"/>
                </a:solidFill>
                <a:latin typeface="Public Sans Black" pitchFamily="2" charset="0"/>
              </a:rPr>
              <a:t>CONSTRUCTION MATERIALS</a:t>
            </a:r>
            <a:endParaRPr lang="en-US" sz="3000" dirty="0">
              <a:solidFill>
                <a:srgbClr val="4C5966"/>
              </a:solidFill>
              <a:latin typeface="Public Sans SemiBold"/>
            </a:endParaRPr>
          </a:p>
        </p:txBody>
      </p:sp>
      <p:cxnSp>
        <p:nvCxnSpPr>
          <p:cNvPr id="2" name="Straight Connector 1">
            <a:extLst>
              <a:ext uri="{FF2B5EF4-FFF2-40B4-BE49-F238E27FC236}">
                <a16:creationId xmlns:a16="http://schemas.microsoft.com/office/drawing/2014/main" id="{31EEBD4E-D249-10CD-1FE5-659A831BF1D7}"/>
              </a:ext>
            </a:extLst>
          </p:cNvPr>
          <p:cNvCxnSpPr>
            <a:cxnSpLocks/>
          </p:cNvCxnSpPr>
          <p:nvPr/>
        </p:nvCxnSpPr>
        <p:spPr>
          <a:xfrm flipV="1">
            <a:off x="0" y="7187162"/>
            <a:ext cx="13816584" cy="0"/>
          </a:xfrm>
          <a:prstGeom prst="line">
            <a:avLst/>
          </a:prstGeom>
          <a:noFill/>
          <a:ln w="6350" cap="flat" cmpd="sng" algn="ctr">
            <a:solidFill>
              <a:srgbClr val="6E7A84"/>
            </a:solidFill>
            <a:prstDash val="solid"/>
            <a:miter lim="800000"/>
          </a:ln>
          <a:effectLst/>
        </p:spPr>
      </p:cxnSp>
      <p:cxnSp>
        <p:nvCxnSpPr>
          <p:cNvPr id="21" name="Straight Connector 20">
            <a:extLst>
              <a:ext uri="{FF2B5EF4-FFF2-40B4-BE49-F238E27FC236}">
                <a16:creationId xmlns:a16="http://schemas.microsoft.com/office/drawing/2014/main" id="{0B2A1184-FA94-64FC-FA37-13E24110ED83}"/>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grpSp>
        <p:nvGrpSpPr>
          <p:cNvPr id="13" name="Group 12">
            <a:extLst>
              <a:ext uri="{FF2B5EF4-FFF2-40B4-BE49-F238E27FC236}">
                <a16:creationId xmlns:a16="http://schemas.microsoft.com/office/drawing/2014/main" id="{1822650E-9302-8D14-8AE7-5B3F2E3DECBB}"/>
              </a:ext>
            </a:extLst>
          </p:cNvPr>
          <p:cNvGrpSpPr/>
          <p:nvPr/>
        </p:nvGrpSpPr>
        <p:grpSpPr>
          <a:xfrm>
            <a:off x="339159" y="2677881"/>
            <a:ext cx="6280728" cy="2163748"/>
            <a:chOff x="314038" y="2727634"/>
            <a:chExt cx="6280728" cy="2163748"/>
          </a:xfrm>
        </p:grpSpPr>
        <p:sp>
          <p:nvSpPr>
            <p:cNvPr id="24" name="Rectangle 23">
              <a:extLst>
                <a:ext uri="{FF2B5EF4-FFF2-40B4-BE49-F238E27FC236}">
                  <a16:creationId xmlns:a16="http://schemas.microsoft.com/office/drawing/2014/main" id="{AF08D79F-308E-DEB9-D5F8-65DFDF72AD7F}"/>
                </a:ext>
              </a:extLst>
            </p:cNvPr>
            <p:cNvSpPr/>
            <p:nvPr/>
          </p:nvSpPr>
          <p:spPr>
            <a:xfrm>
              <a:off x="564116" y="4364098"/>
              <a:ext cx="1768779" cy="290991"/>
            </a:xfrm>
            <a:prstGeom prst="rect">
              <a:avLst/>
            </a:pr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4F6E15AC-5070-E5B5-DA35-15CCD4844398}"/>
                </a:ext>
              </a:extLst>
            </p:cNvPr>
            <p:cNvSpPr/>
            <p:nvPr/>
          </p:nvSpPr>
          <p:spPr>
            <a:xfrm>
              <a:off x="314039" y="4090969"/>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EA2ED35C-31A1-FB85-56EB-74404539883C}"/>
                </a:ext>
              </a:extLst>
            </p:cNvPr>
            <p:cNvSpPr/>
            <p:nvPr/>
          </p:nvSpPr>
          <p:spPr>
            <a:xfrm>
              <a:off x="2282764" y="4090969"/>
              <a:ext cx="4312002" cy="5212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E4948B77-6CB0-E806-0FE7-7D4017152D5F}"/>
                </a:ext>
              </a:extLst>
            </p:cNvPr>
            <p:cNvSpPr/>
            <p:nvPr/>
          </p:nvSpPr>
          <p:spPr>
            <a:xfrm>
              <a:off x="314039" y="4380739"/>
              <a:ext cx="6280727" cy="510643"/>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CD47FCFA-181F-6B83-29F8-6A08769513F2}"/>
                </a:ext>
              </a:extLst>
            </p:cNvPr>
            <p:cNvSpPr txBox="1"/>
            <p:nvPr/>
          </p:nvSpPr>
          <p:spPr>
            <a:xfrm>
              <a:off x="470637" y="4455325"/>
              <a:ext cx="1716757" cy="307777"/>
            </a:xfrm>
            <a:prstGeom prst="rect">
              <a:avLst/>
            </a:prstGeom>
            <a:solidFill>
              <a:srgbClr val="A4B3BC"/>
            </a:solid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Construction</a:t>
              </a:r>
            </a:p>
          </p:txBody>
        </p:sp>
        <p:sp>
          <p:nvSpPr>
            <p:cNvPr id="29" name="Freeform: Shape 28">
              <a:extLst>
                <a:ext uri="{FF2B5EF4-FFF2-40B4-BE49-F238E27FC236}">
                  <a16:creationId xmlns:a16="http://schemas.microsoft.com/office/drawing/2014/main" id="{B3349801-CA32-3C43-F6E4-5A9E68C7EBB3}"/>
                </a:ext>
              </a:extLst>
            </p:cNvPr>
            <p:cNvSpPr/>
            <p:nvPr/>
          </p:nvSpPr>
          <p:spPr>
            <a:xfrm>
              <a:off x="2435907" y="4251119"/>
              <a:ext cx="3712928" cy="5212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Asphalt Paving | Road Construction |</a:t>
              </a:r>
            </a:p>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Paving Maintenance</a:t>
              </a:r>
            </a:p>
          </p:txBody>
        </p:sp>
        <p:sp>
          <p:nvSpPr>
            <p:cNvPr id="30" name="Freeform: Shape 29">
              <a:extLst>
                <a:ext uri="{FF2B5EF4-FFF2-40B4-BE49-F238E27FC236}">
                  <a16:creationId xmlns:a16="http://schemas.microsoft.com/office/drawing/2014/main" id="{2037EFE4-0F93-B0EE-F81A-B6A8615E8FA8}"/>
                </a:ext>
              </a:extLst>
            </p:cNvPr>
            <p:cNvSpPr/>
            <p:nvPr/>
          </p:nvSpPr>
          <p:spPr>
            <a:xfrm>
              <a:off x="314039" y="3414066"/>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FAB1B41-D9A8-7DB5-23CD-3A0430860EC3}"/>
                </a:ext>
              </a:extLst>
            </p:cNvPr>
            <p:cNvSpPr/>
            <p:nvPr/>
          </p:nvSpPr>
          <p:spPr>
            <a:xfrm>
              <a:off x="2282764" y="3414066"/>
              <a:ext cx="4312002" cy="62179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3CBB4B94-3EEA-BEDE-43C8-6819AAE2C014}"/>
                </a:ext>
              </a:extLst>
            </p:cNvPr>
            <p:cNvSpPr/>
            <p:nvPr/>
          </p:nvSpPr>
          <p:spPr>
            <a:xfrm>
              <a:off x="314038" y="3518841"/>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DA549C2C-EEA4-4E47-6F46-6E6A53DC32BE}"/>
                </a:ext>
              </a:extLst>
            </p:cNvPr>
            <p:cNvSpPr txBox="1"/>
            <p:nvPr/>
          </p:nvSpPr>
          <p:spPr>
            <a:xfrm>
              <a:off x="812292" y="3793969"/>
              <a:ext cx="953045" cy="307777"/>
            </a:xfrm>
            <a:prstGeom prst="rect">
              <a:avLst/>
            </a:prstGeom>
            <a:solidFill>
              <a:srgbClr val="4C5966"/>
            </a:solid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Products</a:t>
              </a:r>
            </a:p>
          </p:txBody>
        </p:sp>
        <p:sp>
          <p:nvSpPr>
            <p:cNvPr id="34" name="Freeform: Shape 33">
              <a:extLst>
                <a:ext uri="{FF2B5EF4-FFF2-40B4-BE49-F238E27FC236}">
                  <a16:creationId xmlns:a16="http://schemas.microsoft.com/office/drawing/2014/main" id="{39ECD5EB-6ACC-8958-4EDA-133FE8398680}"/>
                </a:ext>
              </a:extLst>
            </p:cNvPr>
            <p:cNvSpPr/>
            <p:nvPr/>
          </p:nvSpPr>
          <p:spPr>
            <a:xfrm>
              <a:off x="2068288" y="3595983"/>
              <a:ext cx="4448160" cy="26746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Concrete (RMC) | Asphalt (HMA)</a:t>
              </a:r>
            </a:p>
          </p:txBody>
        </p:sp>
        <p:sp>
          <p:nvSpPr>
            <p:cNvPr id="35" name="Freeform: Shape 34">
              <a:extLst>
                <a:ext uri="{FF2B5EF4-FFF2-40B4-BE49-F238E27FC236}">
                  <a16:creationId xmlns:a16="http://schemas.microsoft.com/office/drawing/2014/main" id="{97CC6D11-1ECF-5913-7924-D191AE426D61}"/>
                </a:ext>
              </a:extLst>
            </p:cNvPr>
            <p:cNvSpPr/>
            <p:nvPr/>
          </p:nvSpPr>
          <p:spPr>
            <a:xfrm>
              <a:off x="314039" y="2727634"/>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474747"/>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8AF17671-7BCD-0A15-D19B-239FFBD90866}"/>
                </a:ext>
              </a:extLst>
            </p:cNvPr>
            <p:cNvSpPr/>
            <p:nvPr/>
          </p:nvSpPr>
          <p:spPr>
            <a:xfrm>
              <a:off x="314039" y="2737159"/>
              <a:ext cx="4721873" cy="3888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747"/>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E7526A7C-B75E-25EA-8E3A-C942681F6C41}"/>
                </a:ext>
              </a:extLst>
            </p:cNvPr>
            <p:cNvSpPr/>
            <p:nvPr/>
          </p:nvSpPr>
          <p:spPr>
            <a:xfrm>
              <a:off x="2282764" y="2737159"/>
              <a:ext cx="4312002" cy="62179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747">
                    <a:lumMod val="50000"/>
                  </a:srgbClr>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C39B1A6E-3F0A-4EA1-F852-0418403576FF}"/>
                </a:ext>
              </a:extLst>
            </p:cNvPr>
            <p:cNvSpPr/>
            <p:nvPr/>
          </p:nvSpPr>
          <p:spPr>
            <a:xfrm>
              <a:off x="314039" y="2841934"/>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474747"/>
                </a:solidFill>
                <a:effectLst/>
                <a:uLnTx/>
                <a:uFillTx/>
                <a:latin typeface="Arial"/>
                <a:ea typeface="+mn-ea"/>
                <a:cs typeface="+mn-cs"/>
              </a:endParaRPr>
            </a:p>
          </p:txBody>
        </p:sp>
        <p:sp>
          <p:nvSpPr>
            <p:cNvPr id="39" name="TextBox 38">
              <a:extLst>
                <a:ext uri="{FF2B5EF4-FFF2-40B4-BE49-F238E27FC236}">
                  <a16:creationId xmlns:a16="http://schemas.microsoft.com/office/drawing/2014/main" id="{2E926328-F093-FB95-12E8-89DE62099E11}"/>
                </a:ext>
              </a:extLst>
            </p:cNvPr>
            <p:cNvSpPr txBox="1"/>
            <p:nvPr/>
          </p:nvSpPr>
          <p:spPr>
            <a:xfrm>
              <a:off x="525024" y="2953617"/>
              <a:ext cx="1607979" cy="307777"/>
            </a:xfrm>
            <a:prstGeom prst="rect">
              <a:avLst/>
            </a:prstGeom>
            <a:no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Aggregates</a:t>
              </a:r>
            </a:p>
          </p:txBody>
        </p:sp>
        <p:sp>
          <p:nvSpPr>
            <p:cNvPr id="40" name="Freeform: Shape 39">
              <a:extLst>
                <a:ext uri="{FF2B5EF4-FFF2-40B4-BE49-F238E27FC236}">
                  <a16:creationId xmlns:a16="http://schemas.microsoft.com/office/drawing/2014/main" id="{1ED67ABD-AA8C-C573-1FC5-5744C27C9794}"/>
                </a:ext>
              </a:extLst>
            </p:cNvPr>
            <p:cNvSpPr/>
            <p:nvPr/>
          </p:nvSpPr>
          <p:spPr>
            <a:xfrm>
              <a:off x="2663712" y="2909352"/>
              <a:ext cx="3257314" cy="243147"/>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Crushed Stone | Sand | Gravel</a:t>
              </a:r>
            </a:p>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a:ea typeface="+mn-ea"/>
                <a:cs typeface="+mn-cs"/>
              </a:endParaRPr>
            </a:p>
          </p:txBody>
        </p:sp>
      </p:grpSp>
      <p:sp>
        <p:nvSpPr>
          <p:cNvPr id="41" name="Line Callout 1 (No Border) 24">
            <a:extLst>
              <a:ext uri="{FF2B5EF4-FFF2-40B4-BE49-F238E27FC236}">
                <a16:creationId xmlns:a16="http://schemas.microsoft.com/office/drawing/2014/main" id="{DC131745-A46F-D0ED-298A-EC99E3AD6E3F}"/>
              </a:ext>
            </a:extLst>
          </p:cNvPr>
          <p:cNvSpPr/>
          <p:nvPr>
            <p:custDataLst>
              <p:tags r:id="rId1"/>
            </p:custDataLst>
          </p:nvPr>
        </p:nvSpPr>
        <p:spPr>
          <a:xfrm>
            <a:off x="339159" y="2321783"/>
            <a:ext cx="6280727"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buClr>
                <a:prstClr val="black"/>
              </a:buClr>
              <a:buSzPct val="100000"/>
            </a:pPr>
            <a:r>
              <a:rPr lang="en-US" sz="1600" b="1" dirty="0">
                <a:solidFill>
                  <a:srgbClr val="474747"/>
                </a:solidFill>
                <a:latin typeface="Arial" panose="020B0604020202020204" pitchFamily="34" charset="0"/>
                <a:cs typeface="Arial" panose="020B0604020202020204" pitchFamily="34" charset="0"/>
              </a:rPr>
              <a:t>Servicing All Segments of the Supply Chain</a:t>
            </a:r>
          </a:p>
        </p:txBody>
      </p:sp>
      <p:sp>
        <p:nvSpPr>
          <p:cNvPr id="42" name="Line Callout 1 (No Border) 24">
            <a:extLst>
              <a:ext uri="{FF2B5EF4-FFF2-40B4-BE49-F238E27FC236}">
                <a16:creationId xmlns:a16="http://schemas.microsoft.com/office/drawing/2014/main" id="{F6ACA8EE-05FB-3997-BDEF-0419895C6E8B}"/>
              </a:ext>
            </a:extLst>
          </p:cNvPr>
          <p:cNvSpPr/>
          <p:nvPr>
            <p:custDataLst>
              <p:tags r:id="rId2"/>
            </p:custDataLst>
          </p:nvPr>
        </p:nvSpPr>
        <p:spPr>
          <a:xfrm>
            <a:off x="339159" y="5045196"/>
            <a:ext cx="131216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defTabSz="914323">
              <a:spcAft>
                <a:spcPts val="600"/>
              </a:spcAft>
              <a:buClr>
                <a:prstClr val="black"/>
              </a:buClr>
              <a:buSzPct val="125000"/>
              <a:defRPr/>
            </a:pPr>
            <a:r>
              <a:rPr lang="en-US" sz="1600" b="1" dirty="0">
                <a:solidFill>
                  <a:srgbClr val="474747"/>
                </a:solidFill>
                <a:latin typeface="Arial" panose="020B0604020202020204" pitchFamily="34" charset="0"/>
                <a:cs typeface="Arial" panose="020B0604020202020204" pitchFamily="34" charset="0"/>
              </a:rPr>
              <a:t>Recent Transaction Advisory </a:t>
            </a:r>
          </a:p>
        </p:txBody>
      </p:sp>
      <p:sp>
        <p:nvSpPr>
          <p:cNvPr id="43" name="Line Callout 1 (No Border) 24">
            <a:extLst>
              <a:ext uri="{FF2B5EF4-FFF2-40B4-BE49-F238E27FC236}">
                <a16:creationId xmlns:a16="http://schemas.microsoft.com/office/drawing/2014/main" id="{251A7DD8-7D09-0603-0D66-B45C9CE914F0}"/>
              </a:ext>
            </a:extLst>
          </p:cNvPr>
          <p:cNvSpPr/>
          <p:nvPr>
            <p:custDataLst>
              <p:tags r:id="rId3"/>
            </p:custDataLst>
          </p:nvPr>
        </p:nvSpPr>
        <p:spPr>
          <a:xfrm>
            <a:off x="7196513" y="2321783"/>
            <a:ext cx="6281928"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defTabSz="914323">
              <a:spcAft>
                <a:spcPts val="600"/>
              </a:spcAft>
              <a:buClr>
                <a:prstClr val="black"/>
              </a:buClr>
              <a:buSzPct val="125000"/>
              <a:defRPr/>
            </a:pPr>
            <a:r>
              <a:rPr lang="en-US" sz="1600" b="1" dirty="0">
                <a:solidFill>
                  <a:srgbClr val="474747"/>
                </a:solidFill>
                <a:latin typeface="Arial" panose="020B0604020202020204" pitchFamily="34" charset="0"/>
                <a:cs typeface="Arial" panose="020B0604020202020204" pitchFamily="34" charset="0"/>
              </a:rPr>
              <a:t>Active Members in Industry Organizations</a:t>
            </a:r>
          </a:p>
        </p:txBody>
      </p:sp>
      <p:sp>
        <p:nvSpPr>
          <p:cNvPr id="20" name="Rectangle 19">
            <a:extLst>
              <a:ext uri="{FF2B5EF4-FFF2-40B4-BE49-F238E27FC236}">
                <a16:creationId xmlns:a16="http://schemas.microsoft.com/office/drawing/2014/main" id="{43945428-3739-3304-4C92-E793ABEBB9CE}"/>
              </a:ext>
            </a:extLst>
          </p:cNvPr>
          <p:cNvSpPr/>
          <p:nvPr/>
        </p:nvSpPr>
        <p:spPr>
          <a:xfrm>
            <a:off x="7196513" y="2677881"/>
            <a:ext cx="6281928" cy="2159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53" name="Group 52">
            <a:extLst>
              <a:ext uri="{FF2B5EF4-FFF2-40B4-BE49-F238E27FC236}">
                <a16:creationId xmlns:a16="http://schemas.microsoft.com/office/drawing/2014/main" id="{65BE8CC5-59D5-9928-8E51-CC998C99136B}"/>
              </a:ext>
            </a:extLst>
          </p:cNvPr>
          <p:cNvGrpSpPr/>
          <p:nvPr/>
        </p:nvGrpSpPr>
        <p:grpSpPr>
          <a:xfrm>
            <a:off x="7244790" y="2791507"/>
            <a:ext cx="6025965" cy="1957606"/>
            <a:chOff x="7255688" y="2861468"/>
            <a:chExt cx="6025965" cy="1957606"/>
          </a:xfrm>
        </p:grpSpPr>
        <p:grpSp>
          <p:nvGrpSpPr>
            <p:cNvPr id="58" name="Group 57">
              <a:extLst>
                <a:ext uri="{FF2B5EF4-FFF2-40B4-BE49-F238E27FC236}">
                  <a16:creationId xmlns:a16="http://schemas.microsoft.com/office/drawing/2014/main" id="{F45D1DCB-C991-2FB3-3855-F6961E541E0C}"/>
                </a:ext>
              </a:extLst>
            </p:cNvPr>
            <p:cNvGrpSpPr>
              <a:grpSpLocks noChangeAspect="1"/>
            </p:cNvGrpSpPr>
            <p:nvPr/>
          </p:nvGrpSpPr>
          <p:grpSpPr>
            <a:xfrm>
              <a:off x="7255688" y="2861468"/>
              <a:ext cx="1735085" cy="908038"/>
              <a:chOff x="5124452" y="5047520"/>
              <a:chExt cx="2193084" cy="1224671"/>
            </a:xfrm>
          </p:grpSpPr>
          <p:pic>
            <p:nvPicPr>
              <p:cNvPr id="59" name="Picture 10" descr="Image result for national asphalt pavement association logo">
                <a:extLst>
                  <a:ext uri="{FF2B5EF4-FFF2-40B4-BE49-F238E27FC236}">
                    <a16:creationId xmlns:a16="http://schemas.microsoft.com/office/drawing/2014/main" id="{3D58C251-ACC3-4B2A-CF4B-3CED8AAE199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124452" y="5047520"/>
                <a:ext cx="1993059" cy="10969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Image result for national asphalt pavement association logo">
                <a:extLst>
                  <a:ext uri="{FF2B5EF4-FFF2-40B4-BE49-F238E27FC236}">
                    <a16:creationId xmlns:a16="http://schemas.microsoft.com/office/drawing/2014/main" id="{69BFD567-58C4-F099-F2EC-AE6ECE6642A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24477" y="6138402"/>
                <a:ext cx="1993059" cy="133789"/>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60" descr="Image result for NRMCA">
              <a:extLst>
                <a:ext uri="{FF2B5EF4-FFF2-40B4-BE49-F238E27FC236}">
                  <a16:creationId xmlns:a16="http://schemas.microsoft.com/office/drawing/2014/main" id="{134D7F93-3A04-0DD4-64C2-201CCEF2CCB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992786" y="3750482"/>
              <a:ext cx="1288867" cy="10685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mage result for NSSGA">
              <a:extLst>
                <a:ext uri="{FF2B5EF4-FFF2-40B4-BE49-F238E27FC236}">
                  <a16:creationId xmlns:a16="http://schemas.microsoft.com/office/drawing/2014/main" id="{7261E805-F067-1EC9-D74A-03A74A42C38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994648" y="3788448"/>
              <a:ext cx="1398844" cy="992660"/>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34D616C8-CD22-AB59-5123-5D987FC0F923}"/>
                </a:ext>
              </a:extLst>
            </p:cNvPr>
            <p:cNvGrpSpPr/>
            <p:nvPr/>
          </p:nvGrpSpPr>
          <p:grpSpPr>
            <a:xfrm>
              <a:off x="10317790" y="2954691"/>
              <a:ext cx="1750698" cy="721593"/>
              <a:chOff x="10448179" y="2901953"/>
              <a:chExt cx="1591544" cy="596358"/>
            </a:xfrm>
          </p:grpSpPr>
          <p:pic>
            <p:nvPicPr>
              <p:cNvPr id="64" name="Picture 63">
                <a:extLst>
                  <a:ext uri="{FF2B5EF4-FFF2-40B4-BE49-F238E27FC236}">
                    <a16:creationId xmlns:a16="http://schemas.microsoft.com/office/drawing/2014/main" id="{5E2EC2FB-7C04-92B4-9A07-E51555EFE27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4824" y="2901953"/>
                <a:ext cx="898255" cy="357852"/>
              </a:xfrm>
              <a:prstGeom prst="rect">
                <a:avLst/>
              </a:prstGeom>
            </p:spPr>
          </p:pic>
          <p:pic>
            <p:nvPicPr>
              <p:cNvPr id="65" name="Picture 64">
                <a:extLst>
                  <a:ext uri="{FF2B5EF4-FFF2-40B4-BE49-F238E27FC236}">
                    <a16:creationId xmlns:a16="http://schemas.microsoft.com/office/drawing/2014/main" id="{56CFC62A-68AB-B5A8-5280-D9BA27A52DA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8179" y="3204891"/>
                <a:ext cx="1591544" cy="293420"/>
              </a:xfrm>
              <a:prstGeom prst="rect">
                <a:avLst/>
              </a:prstGeom>
            </p:spPr>
          </p:pic>
        </p:grpSp>
      </p:grpSp>
      <p:pic>
        <p:nvPicPr>
          <p:cNvPr id="4" name="Picture 3" descr="Graphical user interface, text, application&#10;&#10;Description automatically generated">
            <a:extLst>
              <a:ext uri="{FF2B5EF4-FFF2-40B4-BE49-F238E27FC236}">
                <a16:creationId xmlns:a16="http://schemas.microsoft.com/office/drawing/2014/main" id="{412DA4EF-1765-A363-DEAA-77CFD0AAD2C7}"/>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a:off x="10860471" y="5476099"/>
            <a:ext cx="1097280" cy="1545336"/>
          </a:xfrm>
          <a:prstGeom prst="rect">
            <a:avLst/>
          </a:prstGeom>
        </p:spPr>
      </p:pic>
      <p:pic>
        <p:nvPicPr>
          <p:cNvPr id="6" name="Picture 5" descr="Graphical user interface, application, website&#10;&#10;Description automatically generated">
            <a:extLst>
              <a:ext uri="{FF2B5EF4-FFF2-40B4-BE49-F238E27FC236}">
                <a16:creationId xmlns:a16="http://schemas.microsoft.com/office/drawing/2014/main" id="{1CC8F59C-0F82-7D60-EB0A-693154FEC6EF}"/>
              </a:ext>
            </a:extLst>
          </p:cNvPr>
          <p:cNvPicPr>
            <a:picLocks/>
          </p:cNvPicPr>
          <p:nvPr/>
        </p:nvPicPr>
        <p:blipFill>
          <a:blip r:embed="rId13" cstate="print">
            <a:extLst>
              <a:ext uri="{28A0092B-C50C-407E-A947-70E740481C1C}">
                <a14:useLocalDpi xmlns:a14="http://schemas.microsoft.com/office/drawing/2010/main"/>
              </a:ext>
            </a:extLst>
          </a:blip>
          <a:stretch>
            <a:fillRect/>
          </a:stretch>
        </p:blipFill>
        <p:spPr>
          <a:xfrm>
            <a:off x="12363519" y="5476099"/>
            <a:ext cx="1097280" cy="1545336"/>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193508CD-D337-827B-1BDA-CA1E01A4D46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357426" y="5479007"/>
            <a:ext cx="1097280" cy="153952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5C9EE7CC-8822-0295-7AE9-6743ABC9FF1A}"/>
              </a:ext>
            </a:extLst>
          </p:cNvPr>
          <p:cNvPicPr>
            <a:picLocks/>
          </p:cNvPicPr>
          <p:nvPr/>
        </p:nvPicPr>
        <p:blipFill>
          <a:blip r:embed="rId15" cstate="print">
            <a:extLst>
              <a:ext uri="{28A0092B-C50C-407E-A947-70E740481C1C}">
                <a14:useLocalDpi xmlns:a14="http://schemas.microsoft.com/office/drawing/2010/main"/>
              </a:ext>
            </a:extLst>
          </a:blip>
          <a:stretch>
            <a:fillRect/>
          </a:stretch>
        </p:blipFill>
        <p:spPr>
          <a:xfrm>
            <a:off x="7854381" y="5480671"/>
            <a:ext cx="1097280" cy="1536192"/>
          </a:xfrm>
          <a:prstGeom prst="rect">
            <a:avLst/>
          </a:prstGeom>
        </p:spPr>
      </p:pic>
      <p:pic>
        <p:nvPicPr>
          <p:cNvPr id="9" name="Picture 8">
            <a:extLst>
              <a:ext uri="{FF2B5EF4-FFF2-40B4-BE49-F238E27FC236}">
                <a16:creationId xmlns:a16="http://schemas.microsoft.com/office/drawing/2014/main" id="{77755B15-D1D2-55C7-407D-25A3DE0402A7}"/>
              </a:ext>
            </a:extLst>
          </p:cNvPr>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351336" y="5480671"/>
            <a:ext cx="1097280" cy="15361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text&#10;&#10;Description automatically generated">
            <a:extLst>
              <a:ext uri="{FF2B5EF4-FFF2-40B4-BE49-F238E27FC236}">
                <a16:creationId xmlns:a16="http://schemas.microsoft.com/office/drawing/2014/main" id="{389DA71A-B5DF-5075-1FA4-9D8058754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48291" y="5475208"/>
            <a:ext cx="1097280" cy="1547118"/>
          </a:xfrm>
          <a:prstGeom prst="rect">
            <a:avLst/>
          </a:prstGeom>
        </p:spPr>
      </p:pic>
      <p:pic>
        <p:nvPicPr>
          <p:cNvPr id="16" name="Picture 15">
            <a:extLst>
              <a:ext uri="{FF2B5EF4-FFF2-40B4-BE49-F238E27FC236}">
                <a16:creationId xmlns:a16="http://schemas.microsoft.com/office/drawing/2014/main" id="{ECFAD1F8-7BB8-70D7-87F6-C6EAB97FF589}"/>
              </a:ext>
            </a:extLst>
          </p:cNvPr>
          <p:cNvPicPr>
            <a:picLocks noChangeAspect="1"/>
          </p:cNvPicPr>
          <p:nvPr/>
        </p:nvPicPr>
        <p:blipFill>
          <a:blip r:embed="rId18"/>
          <a:stretch>
            <a:fillRect/>
          </a:stretch>
        </p:blipFill>
        <p:spPr>
          <a:xfrm>
            <a:off x="1842202" y="5476099"/>
            <a:ext cx="1097279" cy="1545336"/>
          </a:xfrm>
          <a:prstGeom prst="rect">
            <a:avLst/>
          </a:prstGeom>
          <a:ln>
            <a:noFill/>
          </a:ln>
        </p:spPr>
      </p:pic>
      <p:pic>
        <p:nvPicPr>
          <p:cNvPr id="10" name="Picture 9">
            <a:extLst>
              <a:ext uri="{FF2B5EF4-FFF2-40B4-BE49-F238E27FC236}">
                <a16:creationId xmlns:a16="http://schemas.microsoft.com/office/drawing/2014/main" id="{2DDF6D46-7ADE-FCCF-D120-912955AD1A66}"/>
              </a:ext>
            </a:extLst>
          </p:cNvPr>
          <p:cNvPicPr>
            <a:picLocks/>
          </p:cNvPicPr>
          <p:nvPr/>
        </p:nvPicPr>
        <p:blipFill>
          <a:blip r:embed="rId19"/>
          <a:stretch>
            <a:fillRect/>
          </a:stretch>
        </p:blipFill>
        <p:spPr>
          <a:xfrm>
            <a:off x="3345246" y="5476099"/>
            <a:ext cx="1097280" cy="1545336"/>
          </a:xfrm>
          <a:prstGeom prst="rect">
            <a:avLst/>
          </a:prstGeom>
        </p:spPr>
      </p:pic>
      <p:grpSp>
        <p:nvGrpSpPr>
          <p:cNvPr id="47" name="Group 46">
            <a:extLst>
              <a:ext uri="{FF2B5EF4-FFF2-40B4-BE49-F238E27FC236}">
                <a16:creationId xmlns:a16="http://schemas.microsoft.com/office/drawing/2014/main" id="{93FD86A3-A69E-EB01-8E4E-BD650A13F88C}"/>
              </a:ext>
            </a:extLst>
          </p:cNvPr>
          <p:cNvGrpSpPr/>
          <p:nvPr/>
        </p:nvGrpSpPr>
        <p:grpSpPr>
          <a:xfrm>
            <a:off x="343313" y="1328209"/>
            <a:ext cx="13135128" cy="768096"/>
            <a:chOff x="354211" y="2200487"/>
            <a:chExt cx="13135128" cy="768096"/>
          </a:xfrm>
        </p:grpSpPr>
        <p:grpSp>
          <p:nvGrpSpPr>
            <p:cNvPr id="12" name="Group 11">
              <a:extLst>
                <a:ext uri="{FF2B5EF4-FFF2-40B4-BE49-F238E27FC236}">
                  <a16:creationId xmlns:a16="http://schemas.microsoft.com/office/drawing/2014/main" id="{A56F66F6-C730-EB75-8707-193999A04693}"/>
                </a:ext>
              </a:extLst>
            </p:cNvPr>
            <p:cNvGrpSpPr/>
            <p:nvPr/>
          </p:nvGrpSpPr>
          <p:grpSpPr>
            <a:xfrm>
              <a:off x="354211" y="2200487"/>
              <a:ext cx="9318812" cy="768096"/>
              <a:chOff x="369794" y="1377959"/>
              <a:chExt cx="9318812" cy="798010"/>
            </a:xfrm>
          </p:grpSpPr>
          <p:pic>
            <p:nvPicPr>
              <p:cNvPr id="15" name="Picture 2" descr="300+ Free Gravel Road &amp; Gravel Images - Pixabay">
                <a:extLst>
                  <a:ext uri="{FF2B5EF4-FFF2-40B4-BE49-F238E27FC236}">
                    <a16:creationId xmlns:a16="http://schemas.microsoft.com/office/drawing/2014/main" id="{525F670C-AB5E-05EE-5547-99D71CA3E6A4}"/>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a:stretch/>
            </p:blipFill>
            <p:spPr bwMode="auto">
              <a:xfrm>
                <a:off x="3592606" y="1377960"/>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300+ Free Gravel Road &amp; Gravel Images - Pixabay">
                <a:extLst>
                  <a:ext uri="{FF2B5EF4-FFF2-40B4-BE49-F238E27FC236}">
                    <a16:creationId xmlns:a16="http://schemas.microsoft.com/office/drawing/2014/main" id="{A5EEBEF3-C241-44EC-BD96-C7A27E09C066}"/>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a:stretch/>
            </p:blipFill>
            <p:spPr bwMode="auto">
              <a:xfrm>
                <a:off x="369794" y="1377959"/>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96B7D5D-B95D-2E82-2E40-5572811CD505}"/>
                </a:ext>
              </a:extLst>
            </p:cNvPr>
            <p:cNvGrpSpPr/>
            <p:nvPr/>
          </p:nvGrpSpPr>
          <p:grpSpPr>
            <a:xfrm>
              <a:off x="4170527" y="2200487"/>
              <a:ext cx="9318812" cy="768096"/>
              <a:chOff x="369794" y="1377959"/>
              <a:chExt cx="9318812" cy="798010"/>
            </a:xfrm>
          </p:grpSpPr>
          <p:pic>
            <p:nvPicPr>
              <p:cNvPr id="44" name="Picture 2" descr="300+ Free Gravel Road &amp; Gravel Images - Pixabay">
                <a:extLst>
                  <a:ext uri="{FF2B5EF4-FFF2-40B4-BE49-F238E27FC236}">
                    <a16:creationId xmlns:a16="http://schemas.microsoft.com/office/drawing/2014/main" id="{666D2800-42EB-B766-693E-25DBC842593C}"/>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a:stretch/>
            </p:blipFill>
            <p:spPr bwMode="auto">
              <a:xfrm>
                <a:off x="3592606" y="1377960"/>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2" descr="300+ Free Gravel Road &amp; Gravel Images - Pixabay">
                <a:extLst>
                  <a:ext uri="{FF2B5EF4-FFF2-40B4-BE49-F238E27FC236}">
                    <a16:creationId xmlns:a16="http://schemas.microsoft.com/office/drawing/2014/main" id="{6EFE078D-E8FA-6145-4A7B-A18F3280FC14}"/>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a:stretch/>
            </p:blipFill>
            <p:spPr bwMode="auto">
              <a:xfrm>
                <a:off x="369794" y="1377959"/>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grpSp>
      <p:sp>
        <p:nvSpPr>
          <p:cNvPr id="68" name="Rectangle 67">
            <a:extLst>
              <a:ext uri="{FF2B5EF4-FFF2-40B4-BE49-F238E27FC236}">
                <a16:creationId xmlns:a16="http://schemas.microsoft.com/office/drawing/2014/main" id="{936DBB00-4CCD-78C8-54FA-A4FD520528DF}"/>
              </a:ext>
            </a:extLst>
          </p:cNvPr>
          <p:cNvSpPr/>
          <p:nvPr/>
        </p:nvSpPr>
        <p:spPr>
          <a:xfrm>
            <a:off x="1736961" y="1412071"/>
            <a:ext cx="4609063" cy="611169"/>
          </a:xfrm>
          <a:prstGeom prst="rect">
            <a:avLst/>
          </a:prstGeom>
          <a:solidFill>
            <a:srgbClr val="5E98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48" name="Group 47">
            <a:extLst>
              <a:ext uri="{FF2B5EF4-FFF2-40B4-BE49-F238E27FC236}">
                <a16:creationId xmlns:a16="http://schemas.microsoft.com/office/drawing/2014/main" id="{804496EC-3ED0-8A7A-2890-BF55ACB65CFA}"/>
              </a:ext>
            </a:extLst>
          </p:cNvPr>
          <p:cNvGrpSpPr/>
          <p:nvPr/>
        </p:nvGrpSpPr>
        <p:grpSpPr>
          <a:xfrm>
            <a:off x="2808595" y="1348323"/>
            <a:ext cx="2465794" cy="738664"/>
            <a:chOff x="2834241" y="1398076"/>
            <a:chExt cx="2465794" cy="738664"/>
          </a:xfrm>
        </p:grpSpPr>
        <p:sp>
          <p:nvSpPr>
            <p:cNvPr id="70" name="TextBox 69">
              <a:extLst>
                <a:ext uri="{FF2B5EF4-FFF2-40B4-BE49-F238E27FC236}">
                  <a16:creationId xmlns:a16="http://schemas.microsoft.com/office/drawing/2014/main" id="{9E25F31C-78EA-0E50-6EF6-F896E485C959}"/>
                </a:ext>
              </a:extLst>
            </p:cNvPr>
            <p:cNvSpPr txBox="1"/>
            <p:nvPr/>
          </p:nvSpPr>
          <p:spPr>
            <a:xfrm>
              <a:off x="2834241" y="1398076"/>
              <a:ext cx="885092" cy="738664"/>
            </a:xfrm>
            <a:prstGeom prst="rect">
              <a:avLst/>
            </a:prstGeom>
            <a:noFill/>
          </p:spPr>
          <p:txBody>
            <a:bodyPr wrap="square" rtlCol="0">
              <a:spAutoFit/>
            </a:bodyPr>
            <a:lstStyle/>
            <a:p>
              <a:pPr algn="ctr"/>
              <a:r>
                <a:rPr lang="en-US" sz="4200" dirty="0">
                  <a:solidFill>
                    <a:schemeClr val="bg1"/>
                  </a:solidFill>
                  <a:latin typeface="AlternateGothic2 BT" panose="020B0608020202050204" pitchFamily="34" charset="0"/>
                </a:rPr>
                <a:t>35</a:t>
              </a:r>
            </a:p>
          </p:txBody>
        </p:sp>
        <p:sp>
          <p:nvSpPr>
            <p:cNvPr id="71" name="TextBox 70">
              <a:extLst>
                <a:ext uri="{FF2B5EF4-FFF2-40B4-BE49-F238E27FC236}">
                  <a16:creationId xmlns:a16="http://schemas.microsoft.com/office/drawing/2014/main" id="{FAD40F32-6564-6592-A236-447CCDB74B6E}"/>
                </a:ext>
              </a:extLst>
            </p:cNvPr>
            <p:cNvSpPr txBox="1"/>
            <p:nvPr/>
          </p:nvSpPr>
          <p:spPr>
            <a:xfrm>
              <a:off x="3661430" y="1567353"/>
              <a:ext cx="1638605" cy="400110"/>
            </a:xfrm>
            <a:prstGeom prst="rect">
              <a:avLst/>
            </a:prstGeom>
            <a:noFill/>
          </p:spPr>
          <p:txBody>
            <a:bodyPr wrap="square" rtlCol="0" anchor="b">
              <a:spAutoFit/>
            </a:bodyPr>
            <a:lstStyle/>
            <a:p>
              <a:r>
                <a:rPr lang="en-US" sz="1000" b="1" dirty="0">
                  <a:solidFill>
                    <a:schemeClr val="bg1"/>
                  </a:solidFill>
                  <a:latin typeface="Arial" panose="020B0604020202020204" pitchFamily="34" charset="0"/>
                  <a:cs typeface="Arial" panose="020B0604020202020204" pitchFamily="34" charset="0"/>
                </a:rPr>
                <a:t>YEARS OF EXPERIENCE</a:t>
              </a:r>
            </a:p>
          </p:txBody>
        </p:sp>
        <p:sp>
          <p:nvSpPr>
            <p:cNvPr id="72" name="TextBox 71">
              <a:extLst>
                <a:ext uri="{FF2B5EF4-FFF2-40B4-BE49-F238E27FC236}">
                  <a16:creationId xmlns:a16="http://schemas.microsoft.com/office/drawing/2014/main" id="{0803A389-DD45-5423-3EAB-AE3789039FD2}"/>
                </a:ext>
              </a:extLst>
            </p:cNvPr>
            <p:cNvSpPr txBox="1"/>
            <p:nvPr/>
          </p:nvSpPr>
          <p:spPr>
            <a:xfrm>
              <a:off x="3375379" y="1582742"/>
              <a:ext cx="412735" cy="369332"/>
            </a:xfrm>
            <a:prstGeom prst="rect">
              <a:avLst/>
            </a:prstGeom>
            <a:noFill/>
          </p:spPr>
          <p:txBody>
            <a:bodyPr wrap="square" rtlCol="0">
              <a:spAutoFit/>
            </a:bodyPr>
            <a:lstStyle/>
            <a:p>
              <a:pPr algn="ctr"/>
              <a:r>
                <a:rPr lang="en-US" sz="1800" b="1" dirty="0">
                  <a:solidFill>
                    <a:schemeClr val="bg1"/>
                  </a:solidFill>
                </a:rPr>
                <a:t>+</a:t>
              </a:r>
            </a:p>
          </p:txBody>
        </p:sp>
      </p:grpSp>
      <p:sp>
        <p:nvSpPr>
          <p:cNvPr id="74" name="Rectangle 73">
            <a:extLst>
              <a:ext uri="{FF2B5EF4-FFF2-40B4-BE49-F238E27FC236}">
                <a16:creationId xmlns:a16="http://schemas.microsoft.com/office/drawing/2014/main" id="{D25AF9BD-A92A-E888-1148-3BB814756D2E}"/>
              </a:ext>
            </a:extLst>
          </p:cNvPr>
          <p:cNvSpPr/>
          <p:nvPr/>
        </p:nvSpPr>
        <p:spPr>
          <a:xfrm>
            <a:off x="7458089" y="1412070"/>
            <a:ext cx="4609063" cy="611169"/>
          </a:xfrm>
          <a:prstGeom prst="rect">
            <a:avLst/>
          </a:prstGeom>
          <a:solidFill>
            <a:srgbClr val="5E98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50" name="Group 49">
            <a:extLst>
              <a:ext uri="{FF2B5EF4-FFF2-40B4-BE49-F238E27FC236}">
                <a16:creationId xmlns:a16="http://schemas.microsoft.com/office/drawing/2014/main" id="{89C592E0-B7C9-6B4F-7FA9-E8D5E611BAD5}"/>
              </a:ext>
            </a:extLst>
          </p:cNvPr>
          <p:cNvGrpSpPr/>
          <p:nvPr/>
        </p:nvGrpSpPr>
        <p:grpSpPr>
          <a:xfrm>
            <a:off x="8230045" y="1348322"/>
            <a:ext cx="3065151" cy="738664"/>
            <a:chOff x="8240943" y="1398075"/>
            <a:chExt cx="3065151" cy="738664"/>
          </a:xfrm>
        </p:grpSpPr>
        <p:sp>
          <p:nvSpPr>
            <p:cNvPr id="75" name="TextBox 74">
              <a:extLst>
                <a:ext uri="{FF2B5EF4-FFF2-40B4-BE49-F238E27FC236}">
                  <a16:creationId xmlns:a16="http://schemas.microsoft.com/office/drawing/2014/main" id="{5C133481-C296-E5AB-5C9F-8177C2552334}"/>
                </a:ext>
              </a:extLst>
            </p:cNvPr>
            <p:cNvSpPr txBox="1"/>
            <p:nvPr userDrawn="1"/>
          </p:nvSpPr>
          <p:spPr>
            <a:xfrm>
              <a:off x="8910289" y="1582741"/>
              <a:ext cx="303854" cy="369332"/>
            </a:xfrm>
            <a:prstGeom prst="rect">
              <a:avLst/>
            </a:prstGeom>
            <a:noFill/>
          </p:spPr>
          <p:txBody>
            <a:bodyPr wrap="square" rtlCol="0">
              <a:spAutoFit/>
            </a:bodyPr>
            <a:lstStyle/>
            <a:p>
              <a:pPr algn="ctr"/>
              <a:r>
                <a:rPr lang="en-US" sz="1800" b="1" dirty="0">
                  <a:solidFill>
                    <a:schemeClr val="bg1"/>
                  </a:solidFill>
                </a:rPr>
                <a:t>+</a:t>
              </a:r>
            </a:p>
          </p:txBody>
        </p:sp>
        <p:sp>
          <p:nvSpPr>
            <p:cNvPr id="77" name="TextBox 76">
              <a:extLst>
                <a:ext uri="{FF2B5EF4-FFF2-40B4-BE49-F238E27FC236}">
                  <a16:creationId xmlns:a16="http://schemas.microsoft.com/office/drawing/2014/main" id="{2D2F54F4-145F-736B-95E0-77AF58B9ED3B}"/>
                </a:ext>
              </a:extLst>
            </p:cNvPr>
            <p:cNvSpPr txBox="1"/>
            <p:nvPr/>
          </p:nvSpPr>
          <p:spPr>
            <a:xfrm>
              <a:off x="8240943" y="1398075"/>
              <a:ext cx="886968" cy="738664"/>
            </a:xfrm>
            <a:prstGeom prst="rect">
              <a:avLst/>
            </a:prstGeom>
            <a:noFill/>
          </p:spPr>
          <p:txBody>
            <a:bodyPr wrap="square" rtlCol="0">
              <a:spAutoFit/>
            </a:bodyPr>
            <a:lstStyle/>
            <a:p>
              <a:pPr algn="ctr"/>
              <a:r>
                <a:rPr lang="en-US" sz="4200" dirty="0">
                  <a:solidFill>
                    <a:schemeClr val="bg1"/>
                  </a:solidFill>
                  <a:latin typeface="AlternateGothic2 BT" panose="020B0608020202050204" pitchFamily="34" charset="0"/>
                </a:rPr>
                <a:t>100</a:t>
              </a:r>
            </a:p>
          </p:txBody>
        </p:sp>
        <p:grpSp>
          <p:nvGrpSpPr>
            <p:cNvPr id="49" name="Group 48">
              <a:extLst>
                <a:ext uri="{FF2B5EF4-FFF2-40B4-BE49-F238E27FC236}">
                  <a16:creationId xmlns:a16="http://schemas.microsoft.com/office/drawing/2014/main" id="{EABB418C-B13A-BC75-F1F0-6122337BA085}"/>
                </a:ext>
              </a:extLst>
            </p:cNvPr>
            <p:cNvGrpSpPr/>
            <p:nvPr/>
          </p:nvGrpSpPr>
          <p:grpSpPr>
            <a:xfrm>
              <a:off x="9150557" y="1566787"/>
              <a:ext cx="2155537" cy="401241"/>
              <a:chOff x="9150557" y="1566787"/>
              <a:chExt cx="2155537" cy="401241"/>
            </a:xfrm>
          </p:grpSpPr>
          <p:sp>
            <p:nvSpPr>
              <p:cNvPr id="79" name="TextBox 78">
                <a:extLst>
                  <a:ext uri="{FF2B5EF4-FFF2-40B4-BE49-F238E27FC236}">
                    <a16:creationId xmlns:a16="http://schemas.microsoft.com/office/drawing/2014/main" id="{D8EDBEFC-6DAF-912B-CA7A-604AE90DD24B}"/>
                  </a:ext>
                </a:extLst>
              </p:cNvPr>
              <p:cNvSpPr txBox="1"/>
              <p:nvPr/>
            </p:nvSpPr>
            <p:spPr>
              <a:xfrm>
                <a:off x="9150557" y="1566787"/>
                <a:ext cx="1274571" cy="246221"/>
              </a:xfrm>
              <a:prstGeom prst="rect">
                <a:avLst/>
              </a:prstGeom>
              <a:noFill/>
            </p:spPr>
            <p:txBody>
              <a:bodyPr wrap="square" rtlCol="0" anchor="b">
                <a:spAutoFit/>
              </a:bodyPr>
              <a:lstStyle/>
              <a:p>
                <a:r>
                  <a:rPr lang="en-US" sz="1000" b="1" dirty="0">
                    <a:solidFill>
                      <a:schemeClr val="bg1"/>
                    </a:solidFill>
                    <a:latin typeface="Arial" panose="020B0604020202020204" pitchFamily="34" charset="0"/>
                    <a:cs typeface="Arial" panose="020B0604020202020204" pitchFamily="34" charset="0"/>
                  </a:rPr>
                  <a:t>TRANSACTIONS</a:t>
                </a:r>
              </a:p>
            </p:txBody>
          </p:sp>
          <p:sp>
            <p:nvSpPr>
              <p:cNvPr id="80" name="TextBox 79">
                <a:extLst>
                  <a:ext uri="{FF2B5EF4-FFF2-40B4-BE49-F238E27FC236}">
                    <a16:creationId xmlns:a16="http://schemas.microsoft.com/office/drawing/2014/main" id="{0D8308FA-8DBC-6BE3-AF1C-1AB4743207B1}"/>
                  </a:ext>
                </a:extLst>
              </p:cNvPr>
              <p:cNvSpPr txBox="1"/>
              <p:nvPr userDrawn="1"/>
            </p:nvSpPr>
            <p:spPr>
              <a:xfrm>
                <a:off x="9150557" y="1721807"/>
                <a:ext cx="2155537" cy="246221"/>
              </a:xfrm>
              <a:prstGeom prst="rect">
                <a:avLst/>
              </a:prstGeom>
              <a:noFill/>
            </p:spPr>
            <p:txBody>
              <a:bodyPr wrap="square" rtlCol="0" anchor="t">
                <a:spAutoFit/>
              </a:bodyPr>
              <a:lstStyle/>
              <a:p>
                <a:pPr algn="l"/>
                <a:r>
                  <a:rPr lang="en-US" sz="1000" b="0" i="1" dirty="0">
                    <a:solidFill>
                      <a:schemeClr val="bg1"/>
                    </a:solidFill>
                    <a:latin typeface="Arial" panose="020B0604020202020204" pitchFamily="34" charset="0"/>
                    <a:cs typeface="Arial" panose="020B0604020202020204" pitchFamily="34" charset="0"/>
                  </a:rPr>
                  <a:t>More than any peer advisory group</a:t>
                </a:r>
              </a:p>
            </p:txBody>
          </p:sp>
        </p:grpSp>
      </p:grpSp>
      <p:pic>
        <p:nvPicPr>
          <p:cNvPr id="11" name="Picture 10">
            <a:extLst>
              <a:ext uri="{FF2B5EF4-FFF2-40B4-BE49-F238E27FC236}">
                <a16:creationId xmlns:a16="http://schemas.microsoft.com/office/drawing/2014/main" id="{A7DE6F3F-DF87-73C0-992E-F90CC64669D0}"/>
              </a:ext>
            </a:extLst>
          </p:cNvPr>
          <p:cNvPicPr>
            <a:picLocks noChangeAspect="1"/>
          </p:cNvPicPr>
          <p:nvPr/>
        </p:nvPicPr>
        <p:blipFill>
          <a:blip r:embed="rId21"/>
          <a:stretch>
            <a:fillRect/>
          </a:stretch>
        </p:blipFill>
        <p:spPr>
          <a:xfrm>
            <a:off x="339159" y="5476099"/>
            <a:ext cx="1097278" cy="1545336"/>
          </a:xfrm>
          <a:prstGeom prst="rect">
            <a:avLst/>
          </a:prstGeom>
        </p:spPr>
      </p:pic>
    </p:spTree>
    <p:extLst>
      <p:ext uri="{BB962C8B-B14F-4D97-AF65-F5344CB8AC3E}">
        <p14:creationId xmlns:p14="http://schemas.microsoft.com/office/powerpoint/2010/main" val="76668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8E6049-02E8-DC8D-EE15-C369006A4513}"/>
              </a:ext>
            </a:extLst>
          </p:cNvPr>
          <p:cNvSpPr>
            <a:spLocks noGrp="1"/>
          </p:cNvSpPr>
          <p:nvPr>
            <p:ph type="title"/>
          </p:nvPr>
        </p:nvSpPr>
        <p:spPr>
          <a:xfrm>
            <a:off x="6292065" y="3400511"/>
            <a:ext cx="6169152" cy="859619"/>
          </a:xfrm>
        </p:spPr>
        <p:txBody>
          <a:bodyPr anchor="ctr"/>
          <a:lstStyle/>
          <a:p>
            <a:r>
              <a:rPr lang="en-US" sz="3200" b="1" dirty="0">
                <a:solidFill>
                  <a:schemeClr val="bg1"/>
                </a:solidFill>
                <a:latin typeface="Arial" panose="020B0604020202020204" pitchFamily="34" charset="0"/>
                <a:cs typeface="Arial" panose="020B0604020202020204" pitchFamily="34" charset="0"/>
              </a:rPr>
              <a:t>Industry Sentiment &amp; Performance</a:t>
            </a:r>
          </a:p>
        </p:txBody>
      </p:sp>
    </p:spTree>
    <p:extLst>
      <p:ext uri="{BB962C8B-B14F-4D97-AF65-F5344CB8AC3E}">
        <p14:creationId xmlns:p14="http://schemas.microsoft.com/office/powerpoint/2010/main" val="199397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DDADC52-9A50-4332-982E-8969C8C3FBB8}"/>
              </a:ext>
            </a:extLst>
          </p:cNvPr>
          <p:cNvGraphicFramePr>
            <a:graphicFrameLocks/>
          </p:cNvGraphicFramePr>
          <p:nvPr>
            <p:extLst>
              <p:ext uri="{D42A27DB-BD31-4B8C-83A1-F6EECF244321}">
                <p14:modId xmlns:p14="http://schemas.microsoft.com/office/powerpoint/2010/main" val="1208820657"/>
              </p:ext>
            </p:extLst>
          </p:nvPr>
        </p:nvGraphicFramePr>
        <p:xfrm>
          <a:off x="293116" y="1484503"/>
          <a:ext cx="13231368" cy="6287897"/>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Public CM Company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Last Twelve Months</a:t>
            </a:r>
          </a:p>
        </p:txBody>
      </p:sp>
      <p:sp>
        <p:nvSpPr>
          <p:cNvPr id="14" name="Rectangle 13">
            <a:extLst>
              <a:ext uri="{FF2B5EF4-FFF2-40B4-BE49-F238E27FC236}">
                <a16:creationId xmlns:a16="http://schemas.microsoft.com/office/drawing/2014/main" id="{01ED58EF-9C9B-0720-7A30-547185C85B82}"/>
              </a:ext>
            </a:extLst>
          </p:cNvPr>
          <p:cNvSpPr/>
          <p:nvPr/>
        </p:nvSpPr>
        <p:spPr>
          <a:xfrm>
            <a:off x="292608"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CMI vs. Major Indexes </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a:t>
            </a:r>
            <a:r>
              <a:rPr lang="en-US" sz="2000" b="1" dirty="0">
                <a:solidFill>
                  <a:schemeClr val="bg1"/>
                </a:solidFill>
                <a:latin typeface="Garamond" panose="02020404030301010803" pitchFamily="18" charset="0"/>
                <a:cs typeface="Arial" panose="020B0604020202020204" pitchFamily="34" charset="0"/>
              </a:rPr>
              <a:t>November</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 2022 – November 2023)</a:t>
            </a:r>
            <a:endPar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endParaRPr>
          </a:p>
        </p:txBody>
      </p:sp>
      <p:sp>
        <p:nvSpPr>
          <p:cNvPr id="15" name="TextBox 53">
            <a:extLst>
              <a:ext uri="{FF2B5EF4-FFF2-40B4-BE49-F238E27FC236}">
                <a16:creationId xmlns:a16="http://schemas.microsoft.com/office/drawing/2014/main" id="{D16374D2-352E-3A9C-8FD8-4D6DC74EB58F}"/>
              </a:ext>
            </a:extLst>
          </p:cNvPr>
          <p:cNvSpPr txBox="1"/>
          <p:nvPr/>
        </p:nvSpPr>
        <p:spPr>
          <a:xfrm>
            <a:off x="1375188" y="1342189"/>
            <a:ext cx="874036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Construction Materials has outperformed the broader market in the past ~8 months</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0"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Potential Reasons:</a:t>
            </a:r>
          </a:p>
        </p:txBody>
      </p:sp>
      <p:sp>
        <p:nvSpPr>
          <p:cNvPr id="21" name="Content Placeholder 2">
            <a:extLst>
              <a:ext uri="{FF2B5EF4-FFF2-40B4-BE49-F238E27FC236}">
                <a16:creationId xmlns:a16="http://schemas.microsoft.com/office/drawing/2014/main" id="{08EE03C4-910D-52AF-5ADC-55A3B63E5D4B}"/>
              </a:ext>
            </a:extLst>
          </p:cNvPr>
          <p:cNvSpPr txBox="1">
            <a:spLocks/>
          </p:cNvSpPr>
          <p:nvPr/>
        </p:nvSpPr>
        <p:spPr>
          <a:xfrm>
            <a:off x="106330" y="7545079"/>
            <a:ext cx="9493118" cy="177773"/>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Source: S&amp;P CapIQ as of 11/30/2023</a:t>
            </a: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FMI’s CM Index includes: Arcosa, Inc., Buzzi Unicem S.p.A., Cementos Argos S.A., CEMEX, S.A.B. de C.V., Colas SA, Construction Partners, Inc., CRH plc, Eagle Materials, Inc., Granite Construction Incorporated, Grupo Cementos de Chihuahua, S.A.B. de C.V., HeidelbergCement AG, Holcim Ltd, Knife River Corporation, Martin Marietta Materials, Inc., Summit Materials, Inc., The Monarch Cement Company, Titan Cement International S.A., Vulcan Materials Company</a:t>
            </a:r>
          </a:p>
        </p:txBody>
      </p:sp>
      <p:grpSp>
        <p:nvGrpSpPr>
          <p:cNvPr id="10" name="Group 9">
            <a:extLst>
              <a:ext uri="{FF2B5EF4-FFF2-40B4-BE49-F238E27FC236}">
                <a16:creationId xmlns:a16="http://schemas.microsoft.com/office/drawing/2014/main" id="{1168E5A3-244B-676E-5BC8-FF8F41DCBC12}"/>
              </a:ext>
            </a:extLst>
          </p:cNvPr>
          <p:cNvGrpSpPr/>
          <p:nvPr/>
        </p:nvGrpSpPr>
        <p:grpSpPr>
          <a:xfrm>
            <a:off x="9837001" y="5568494"/>
            <a:ext cx="3275715" cy="197577"/>
            <a:chOff x="9837001" y="5568494"/>
            <a:chExt cx="3275715" cy="197577"/>
          </a:xfrm>
        </p:grpSpPr>
        <p:grpSp>
          <p:nvGrpSpPr>
            <p:cNvPr id="9" name="Group 8">
              <a:extLst>
                <a:ext uri="{FF2B5EF4-FFF2-40B4-BE49-F238E27FC236}">
                  <a16:creationId xmlns:a16="http://schemas.microsoft.com/office/drawing/2014/main" id="{AFF77EE9-7480-A4B1-C24D-6455FD265367}"/>
                </a:ext>
              </a:extLst>
            </p:cNvPr>
            <p:cNvGrpSpPr/>
            <p:nvPr/>
          </p:nvGrpSpPr>
          <p:grpSpPr>
            <a:xfrm>
              <a:off x="9837001" y="5568494"/>
              <a:ext cx="998544" cy="197577"/>
              <a:chOff x="9837001" y="5568494"/>
              <a:chExt cx="998544" cy="197577"/>
            </a:xfrm>
          </p:grpSpPr>
          <p:cxnSp>
            <p:nvCxnSpPr>
              <p:cNvPr id="23" name="Straight Connector 22">
                <a:extLst>
                  <a:ext uri="{FF2B5EF4-FFF2-40B4-BE49-F238E27FC236}">
                    <a16:creationId xmlns:a16="http://schemas.microsoft.com/office/drawing/2014/main" id="{AF32864A-522A-7AF6-8A7D-E37A29CF42D5}"/>
                  </a:ext>
                </a:extLst>
              </p:cNvPr>
              <p:cNvCxnSpPr>
                <a:cxnSpLocks/>
              </p:cNvCxnSpPr>
              <p:nvPr/>
            </p:nvCxnSpPr>
            <p:spPr>
              <a:xfrm>
                <a:off x="9837001" y="5667282"/>
                <a:ext cx="180182" cy="0"/>
              </a:xfrm>
              <a:prstGeom prst="line">
                <a:avLst/>
              </a:prstGeom>
              <a:ln w="50800">
                <a:solidFill>
                  <a:srgbClr val="2F4C3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C9ECA8-D98A-664E-4CA7-359057A57F09}"/>
                  </a:ext>
                </a:extLst>
              </p:cNvPr>
              <p:cNvSpPr txBox="1"/>
              <p:nvPr/>
            </p:nvSpPr>
            <p:spPr>
              <a:xfrm>
                <a:off x="10046710"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CM Index</a:t>
                </a:r>
              </a:p>
            </p:txBody>
          </p:sp>
        </p:grpSp>
        <p:grpSp>
          <p:nvGrpSpPr>
            <p:cNvPr id="8" name="Group 7">
              <a:extLst>
                <a:ext uri="{FF2B5EF4-FFF2-40B4-BE49-F238E27FC236}">
                  <a16:creationId xmlns:a16="http://schemas.microsoft.com/office/drawing/2014/main" id="{8CFF3FA9-D07B-6DDA-BF85-F8C5937A85A6}"/>
                </a:ext>
              </a:extLst>
            </p:cNvPr>
            <p:cNvGrpSpPr/>
            <p:nvPr/>
          </p:nvGrpSpPr>
          <p:grpSpPr>
            <a:xfrm>
              <a:off x="12123181" y="5568494"/>
              <a:ext cx="989535" cy="197577"/>
              <a:chOff x="11012238" y="5568494"/>
              <a:chExt cx="989535" cy="197577"/>
            </a:xfrm>
          </p:grpSpPr>
          <p:cxnSp>
            <p:nvCxnSpPr>
              <p:cNvPr id="25" name="Straight Connector 24">
                <a:extLst>
                  <a:ext uri="{FF2B5EF4-FFF2-40B4-BE49-F238E27FC236}">
                    <a16:creationId xmlns:a16="http://schemas.microsoft.com/office/drawing/2014/main" id="{C6A00B1E-F238-EBDF-3D08-A17C113DC34B}"/>
                  </a:ext>
                </a:extLst>
              </p:cNvPr>
              <p:cNvCxnSpPr>
                <a:cxnSpLocks/>
              </p:cNvCxnSpPr>
              <p:nvPr/>
            </p:nvCxnSpPr>
            <p:spPr>
              <a:xfrm>
                <a:off x="11012238" y="5667282"/>
                <a:ext cx="180182" cy="0"/>
              </a:xfrm>
              <a:prstGeom prst="line">
                <a:avLst/>
              </a:prstGeom>
              <a:ln w="50800">
                <a:solidFill>
                  <a:srgbClr val="A0C4AA"/>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1BAE5D4-48A9-3628-0F98-A7B11B288BC5}"/>
                  </a:ext>
                </a:extLst>
              </p:cNvPr>
              <p:cNvSpPr txBox="1"/>
              <p:nvPr/>
            </p:nvSpPr>
            <p:spPr>
              <a:xfrm>
                <a:off x="11212938"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DJIA</a:t>
                </a:r>
              </a:p>
            </p:txBody>
          </p:sp>
        </p:grpSp>
        <p:grpSp>
          <p:nvGrpSpPr>
            <p:cNvPr id="7" name="Group 6">
              <a:extLst>
                <a:ext uri="{FF2B5EF4-FFF2-40B4-BE49-F238E27FC236}">
                  <a16:creationId xmlns:a16="http://schemas.microsoft.com/office/drawing/2014/main" id="{7BF538AB-F0F3-D778-9C17-C385AE3C3E8E}"/>
                </a:ext>
              </a:extLst>
            </p:cNvPr>
            <p:cNvGrpSpPr/>
            <p:nvPr/>
          </p:nvGrpSpPr>
          <p:grpSpPr>
            <a:xfrm>
              <a:off x="10984595" y="5568494"/>
              <a:ext cx="989535" cy="197577"/>
              <a:chOff x="11857434" y="5568494"/>
              <a:chExt cx="989535" cy="197577"/>
            </a:xfrm>
          </p:grpSpPr>
          <p:cxnSp>
            <p:nvCxnSpPr>
              <p:cNvPr id="27" name="Straight Connector 26">
                <a:extLst>
                  <a:ext uri="{FF2B5EF4-FFF2-40B4-BE49-F238E27FC236}">
                    <a16:creationId xmlns:a16="http://schemas.microsoft.com/office/drawing/2014/main" id="{5F8C6CD1-4CC9-4127-5D7F-5DB38C9E0926}"/>
                  </a:ext>
                </a:extLst>
              </p:cNvPr>
              <p:cNvCxnSpPr>
                <a:cxnSpLocks/>
              </p:cNvCxnSpPr>
              <p:nvPr/>
            </p:nvCxnSpPr>
            <p:spPr>
              <a:xfrm>
                <a:off x="11857434" y="5667282"/>
                <a:ext cx="180182" cy="0"/>
              </a:xfrm>
              <a:prstGeom prst="line">
                <a:avLst/>
              </a:prstGeom>
              <a:ln w="50800">
                <a:solidFill>
                  <a:srgbClr val="5E976D"/>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EFC866-A2BF-FEB3-E90F-CA2BD641D8AA}"/>
                  </a:ext>
                </a:extLst>
              </p:cNvPr>
              <p:cNvSpPr txBox="1"/>
              <p:nvPr/>
            </p:nvSpPr>
            <p:spPr>
              <a:xfrm>
                <a:off x="12058134"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S&amp;P 500</a:t>
                </a:r>
              </a:p>
            </p:txBody>
          </p:sp>
        </p:grpSp>
      </p:grpSp>
      <p:sp>
        <p:nvSpPr>
          <p:cNvPr id="2" name="TextBox 53">
            <a:extLst>
              <a:ext uri="{FF2B5EF4-FFF2-40B4-BE49-F238E27FC236}">
                <a16:creationId xmlns:a16="http://schemas.microsoft.com/office/drawing/2014/main" id="{1CE93101-1594-6D90-31EB-9E8CF2F19494}"/>
              </a:ext>
            </a:extLst>
          </p:cNvPr>
          <p:cNvSpPr txBox="1"/>
          <p:nvPr/>
        </p:nvSpPr>
        <p:spPr>
          <a:xfrm>
            <a:off x="1365663" y="1975683"/>
            <a:ext cx="4461205" cy="117981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Perceived “stability” vs. macroeconomic uncertainty</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Strong funding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pricing power</a:t>
            </a:r>
          </a:p>
        </p:txBody>
      </p:sp>
      <p:sp>
        <p:nvSpPr>
          <p:cNvPr id="4" name="TextBox 53">
            <a:extLst>
              <a:ext uri="{FF2B5EF4-FFF2-40B4-BE49-F238E27FC236}">
                <a16:creationId xmlns:a16="http://schemas.microsoft.com/office/drawing/2014/main" id="{4DF62D7E-8D97-1F6F-3D9C-CCFF12E11444}"/>
              </a:ext>
            </a:extLst>
          </p:cNvPr>
          <p:cNvSpPr txBox="1"/>
          <p:nvPr/>
        </p:nvSpPr>
        <p:spPr>
          <a:xfrm>
            <a:off x="5428934" y="1975683"/>
            <a:ext cx="540661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margin recovery</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Residential is a “mixed-bag”</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F9564931-9995-91AA-7155-85CCDEEEAD6D}"/>
              </a:ext>
            </a:extLst>
          </p:cNvPr>
          <p:cNvSpPr/>
          <p:nvPr/>
        </p:nvSpPr>
        <p:spPr>
          <a:xfrm>
            <a:off x="12834248" y="4373144"/>
            <a:ext cx="594360" cy="594360"/>
          </a:xfrm>
          <a:prstGeom prst="ellipse">
            <a:avLst/>
          </a:prstGeom>
          <a:solidFill>
            <a:schemeClr val="bg1"/>
          </a:solidFill>
          <a:ln w="19050">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0C4AA"/>
                </a:solidFill>
                <a:effectLst/>
                <a:uLnTx/>
                <a:uFillTx/>
                <a:latin typeface="Arial"/>
                <a:ea typeface="+mn-ea"/>
                <a:cs typeface="+mn-cs"/>
              </a:rPr>
              <a:t>4%</a:t>
            </a:r>
          </a:p>
        </p:txBody>
      </p:sp>
      <p:sp>
        <p:nvSpPr>
          <p:cNvPr id="19" name="Oval 18">
            <a:extLst>
              <a:ext uri="{FF2B5EF4-FFF2-40B4-BE49-F238E27FC236}">
                <a16:creationId xmlns:a16="http://schemas.microsoft.com/office/drawing/2014/main" id="{248A4242-873A-ABFF-BFC8-D870C67457BD}"/>
              </a:ext>
            </a:extLst>
          </p:cNvPr>
          <p:cNvSpPr/>
          <p:nvPr/>
        </p:nvSpPr>
        <p:spPr>
          <a:xfrm>
            <a:off x="12834248" y="1868993"/>
            <a:ext cx="594360" cy="594360"/>
          </a:xfrm>
          <a:prstGeom prst="ellipse">
            <a:avLst/>
          </a:prstGeom>
          <a:solidFill>
            <a:schemeClr val="bg1"/>
          </a:solidFill>
          <a:ln w="19050">
            <a:solidFill>
              <a:srgbClr val="2F4C3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2F4C37"/>
                </a:solidFill>
                <a:latin typeface="Arial"/>
              </a:rPr>
              <a:t>35</a:t>
            </a:r>
            <a:r>
              <a:rPr kumimoji="0" lang="en-US" sz="1400" b="1" i="0" u="none" strike="noStrike" kern="1200" cap="none" spc="0" normalizeH="0" baseline="0" noProof="0" dirty="0">
                <a:ln>
                  <a:noFill/>
                </a:ln>
                <a:solidFill>
                  <a:srgbClr val="2F4C37"/>
                </a:solidFill>
                <a:effectLst/>
                <a:uLnTx/>
                <a:uFillTx/>
                <a:latin typeface="Arial"/>
                <a:ea typeface="+mn-ea"/>
                <a:cs typeface="+mn-cs"/>
              </a:rPr>
              <a:t>%</a:t>
            </a:r>
          </a:p>
        </p:txBody>
      </p:sp>
      <p:sp>
        <p:nvSpPr>
          <p:cNvPr id="20" name="Oval 19">
            <a:extLst>
              <a:ext uri="{FF2B5EF4-FFF2-40B4-BE49-F238E27FC236}">
                <a16:creationId xmlns:a16="http://schemas.microsoft.com/office/drawing/2014/main" id="{C2216820-1E6D-A541-FFDF-365AA957100F}"/>
              </a:ext>
            </a:extLst>
          </p:cNvPr>
          <p:cNvSpPr/>
          <p:nvPr/>
        </p:nvSpPr>
        <p:spPr>
          <a:xfrm>
            <a:off x="12834248" y="3769804"/>
            <a:ext cx="594360" cy="594360"/>
          </a:xfrm>
          <a:prstGeom prst="ellipse">
            <a:avLst/>
          </a:prstGeom>
          <a:solidFill>
            <a:schemeClr val="bg1"/>
          </a:solidFill>
          <a:ln w="19050">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5E976D"/>
                </a:solidFill>
                <a:latin typeface="Arial"/>
              </a:rPr>
              <a:t>12</a:t>
            </a:r>
            <a:r>
              <a:rPr kumimoji="0" lang="en-US" sz="1400" b="1" i="0" u="none" strike="noStrike" kern="1200" cap="none" spc="0" normalizeH="0" baseline="0" noProof="0" dirty="0">
                <a:ln>
                  <a:noFill/>
                </a:ln>
                <a:solidFill>
                  <a:srgbClr val="5E976D"/>
                </a:solidFill>
                <a:effectLst/>
                <a:uLnTx/>
                <a:uFillTx/>
                <a:latin typeface="Arial"/>
                <a:ea typeface="+mn-ea"/>
                <a:cs typeface="+mn-cs"/>
              </a:rPr>
              <a:t>%</a:t>
            </a:r>
          </a:p>
        </p:txBody>
      </p:sp>
    </p:spTree>
    <p:extLst>
      <p:ext uri="{BB962C8B-B14F-4D97-AF65-F5344CB8AC3E}">
        <p14:creationId xmlns:p14="http://schemas.microsoft.com/office/powerpoint/2010/main" val="360392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E2FC3B01-ED10-40D3-A56E-84F1C1FCB309}"/>
              </a:ext>
            </a:extLst>
          </p:cNvPr>
          <p:cNvGraphicFramePr>
            <a:graphicFrameLocks/>
          </p:cNvGraphicFramePr>
          <p:nvPr>
            <p:extLst>
              <p:ext uri="{D42A27DB-BD31-4B8C-83A1-F6EECF244321}">
                <p14:modId xmlns:p14="http://schemas.microsoft.com/office/powerpoint/2010/main" val="244837055"/>
              </p:ext>
            </p:extLst>
          </p:nvPr>
        </p:nvGraphicFramePr>
        <p:xfrm>
          <a:off x="292608" y="1448670"/>
          <a:ext cx="13228193" cy="6291072"/>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Public CM Company Performance</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 Year to Date</a:t>
            </a:r>
          </a:p>
        </p:txBody>
      </p:sp>
      <p:sp>
        <p:nvSpPr>
          <p:cNvPr id="14" name="Rectangle 13">
            <a:extLst>
              <a:ext uri="{FF2B5EF4-FFF2-40B4-BE49-F238E27FC236}">
                <a16:creationId xmlns:a16="http://schemas.microsoft.com/office/drawing/2014/main" id="{01ED58EF-9C9B-0720-7A30-547185C85B82}"/>
              </a:ext>
            </a:extLst>
          </p:cNvPr>
          <p:cNvSpPr/>
          <p:nvPr/>
        </p:nvSpPr>
        <p:spPr>
          <a:xfrm>
            <a:off x="292608"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CMI vs. Major Indexes </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a:t>
            </a:r>
            <a:r>
              <a:rPr lang="en-US" sz="2000" b="1" dirty="0">
                <a:solidFill>
                  <a:schemeClr val="bg1"/>
                </a:solidFill>
                <a:latin typeface="Garamond" panose="02020404030301010803" pitchFamily="18" charset="0"/>
                <a:cs typeface="Arial" panose="020B0604020202020204" pitchFamily="34" charset="0"/>
              </a:rPr>
              <a:t>YTD</a:t>
            </a:r>
            <a:r>
              <a:rPr lang="en-US" sz="2000" b="1" dirty="0">
                <a:solidFill>
                  <a:srgbClr val="FF0000"/>
                </a:solidFill>
                <a:latin typeface="Garamond" panose="02020404030301010803" pitchFamily="18" charset="0"/>
                <a:cs typeface="Arial" panose="020B0604020202020204" pitchFamily="34" charset="0"/>
              </a:rPr>
              <a:t> </a:t>
            </a:r>
            <a:r>
              <a:rPr lang="en-US" sz="2000" b="1" dirty="0">
                <a:solidFill>
                  <a:schemeClr val="bg1"/>
                </a:solidFill>
                <a:latin typeface="Garamond" panose="02020404030301010803" pitchFamily="18" charset="0"/>
                <a:cs typeface="Arial" panose="020B0604020202020204" pitchFamily="34" charset="0"/>
              </a:rPr>
              <a:t>November 30</a:t>
            </a:r>
            <a:r>
              <a:rPr lang="en-US" sz="2000" b="1" baseline="30000" dirty="0">
                <a:solidFill>
                  <a:schemeClr val="bg1"/>
                </a:solidFill>
                <a:latin typeface="Garamond" panose="02020404030301010803" pitchFamily="18" charset="0"/>
                <a:cs typeface="Arial" panose="020B0604020202020204" pitchFamily="34" charset="0"/>
              </a:rPr>
              <a:t>th</a:t>
            </a:r>
            <a:r>
              <a:rPr lang="en-US" sz="2000" b="1" dirty="0">
                <a:solidFill>
                  <a:schemeClr val="bg1"/>
                </a:solidFill>
                <a:latin typeface="Garamond" panose="02020404030301010803" pitchFamily="18" charset="0"/>
                <a:cs typeface="Arial" panose="020B0604020202020204" pitchFamily="34" charset="0"/>
              </a:rPr>
              <a:t>, 2023</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a:t>
            </a:r>
            <a:endPar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endParaRPr>
          </a:p>
        </p:txBody>
      </p:sp>
      <p:sp>
        <p:nvSpPr>
          <p:cNvPr id="21" name="Content Placeholder 2">
            <a:extLst>
              <a:ext uri="{FF2B5EF4-FFF2-40B4-BE49-F238E27FC236}">
                <a16:creationId xmlns:a16="http://schemas.microsoft.com/office/drawing/2014/main" id="{08EE03C4-910D-52AF-5ADC-55A3B63E5D4B}"/>
              </a:ext>
            </a:extLst>
          </p:cNvPr>
          <p:cNvSpPr txBox="1">
            <a:spLocks/>
          </p:cNvSpPr>
          <p:nvPr/>
        </p:nvSpPr>
        <p:spPr>
          <a:xfrm>
            <a:off x="106330" y="7545079"/>
            <a:ext cx="9493118" cy="177773"/>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Source: S&amp;P CapIQ as of 11/30/2023</a:t>
            </a: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FMI’s CM Index includes: Arcosa, Inc., Buzzi Unicem S.p.A., Cementos Argos S.A., CEMEX, S.A.B. de C.V., Colas SA, Construction Partners, Inc., CRH plc, Eagle Materials, Inc., Granite Construction Incorporated, Grupo Cementos de Chihuahua, S.A.B. de C.V., HeidelbergCement AG, Holcim Ltd, Knife River Corporation, Martin Marietta Materials, Inc., Summit Materials, Inc., The Monarch Cement Company, Titan Cement International S.A., Vulcan Materials Company</a:t>
            </a:r>
          </a:p>
        </p:txBody>
      </p:sp>
      <p:sp>
        <p:nvSpPr>
          <p:cNvPr id="17" name="Oval 16">
            <a:extLst>
              <a:ext uri="{FF2B5EF4-FFF2-40B4-BE49-F238E27FC236}">
                <a16:creationId xmlns:a16="http://schemas.microsoft.com/office/drawing/2014/main" id="{F9564931-9995-91AA-7155-85CCDEEEAD6D}"/>
              </a:ext>
            </a:extLst>
          </p:cNvPr>
          <p:cNvSpPr/>
          <p:nvPr/>
        </p:nvSpPr>
        <p:spPr>
          <a:xfrm>
            <a:off x="12835319" y="4001544"/>
            <a:ext cx="594360" cy="594360"/>
          </a:xfrm>
          <a:prstGeom prst="ellipse">
            <a:avLst/>
          </a:prstGeom>
          <a:solidFill>
            <a:schemeClr val="bg1"/>
          </a:solidFill>
          <a:ln w="19050">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0C4AA"/>
                </a:solidFill>
                <a:effectLst/>
                <a:uLnTx/>
                <a:uFillTx/>
                <a:latin typeface="Arial"/>
                <a:ea typeface="+mn-ea"/>
                <a:cs typeface="+mn-cs"/>
              </a:rPr>
              <a:t>8%</a:t>
            </a:r>
          </a:p>
        </p:txBody>
      </p:sp>
      <p:sp>
        <p:nvSpPr>
          <p:cNvPr id="19" name="Oval 18">
            <a:extLst>
              <a:ext uri="{FF2B5EF4-FFF2-40B4-BE49-F238E27FC236}">
                <a16:creationId xmlns:a16="http://schemas.microsoft.com/office/drawing/2014/main" id="{248A4242-873A-ABFF-BFC8-D870C67457BD}"/>
              </a:ext>
            </a:extLst>
          </p:cNvPr>
          <p:cNvSpPr/>
          <p:nvPr/>
        </p:nvSpPr>
        <p:spPr>
          <a:xfrm>
            <a:off x="12835319" y="1561271"/>
            <a:ext cx="594360" cy="594360"/>
          </a:xfrm>
          <a:prstGeom prst="ellipse">
            <a:avLst/>
          </a:prstGeom>
          <a:solidFill>
            <a:schemeClr val="bg1"/>
          </a:solidFill>
          <a:ln w="19050">
            <a:solidFill>
              <a:srgbClr val="2F4C3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2F4C37"/>
                </a:solidFill>
                <a:latin typeface="Arial"/>
              </a:rPr>
              <a:t>38</a:t>
            </a:r>
            <a:r>
              <a:rPr kumimoji="0" lang="en-US" sz="1400" b="1" i="0" u="none" strike="noStrike" kern="1200" cap="none" spc="0" normalizeH="0" baseline="0" noProof="0" dirty="0">
                <a:ln>
                  <a:noFill/>
                </a:ln>
                <a:solidFill>
                  <a:srgbClr val="2F4C37"/>
                </a:solidFill>
                <a:effectLst/>
                <a:uLnTx/>
                <a:uFillTx/>
                <a:latin typeface="Arial"/>
                <a:ea typeface="+mn-ea"/>
                <a:cs typeface="+mn-cs"/>
              </a:rPr>
              <a:t>%</a:t>
            </a:r>
          </a:p>
        </p:txBody>
      </p:sp>
      <p:sp>
        <p:nvSpPr>
          <p:cNvPr id="20" name="Oval 19">
            <a:extLst>
              <a:ext uri="{FF2B5EF4-FFF2-40B4-BE49-F238E27FC236}">
                <a16:creationId xmlns:a16="http://schemas.microsoft.com/office/drawing/2014/main" id="{C2216820-1E6D-A541-FFDF-365AA957100F}"/>
              </a:ext>
            </a:extLst>
          </p:cNvPr>
          <p:cNvSpPr/>
          <p:nvPr/>
        </p:nvSpPr>
        <p:spPr>
          <a:xfrm>
            <a:off x="12835319" y="3122680"/>
            <a:ext cx="594360" cy="594360"/>
          </a:xfrm>
          <a:prstGeom prst="ellipse">
            <a:avLst/>
          </a:prstGeom>
          <a:solidFill>
            <a:schemeClr val="bg1"/>
          </a:solidFill>
          <a:ln w="19050">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5E976D"/>
                </a:solidFill>
                <a:latin typeface="Arial"/>
              </a:rPr>
              <a:t>19</a:t>
            </a:r>
            <a:r>
              <a:rPr kumimoji="0" lang="en-US" sz="1400" b="1" i="0" u="none" strike="noStrike" kern="1200" cap="none" spc="0" normalizeH="0" baseline="0" noProof="0" dirty="0">
                <a:ln>
                  <a:noFill/>
                </a:ln>
                <a:solidFill>
                  <a:srgbClr val="5E976D"/>
                </a:solidFill>
                <a:effectLst/>
                <a:uLnTx/>
                <a:uFillTx/>
                <a:latin typeface="Arial"/>
                <a:ea typeface="+mn-ea"/>
                <a:cs typeface="+mn-cs"/>
              </a:rPr>
              <a:t>%</a:t>
            </a:r>
          </a:p>
        </p:txBody>
      </p:sp>
      <p:sp>
        <p:nvSpPr>
          <p:cNvPr id="3" name="TextBox 53">
            <a:extLst>
              <a:ext uri="{FF2B5EF4-FFF2-40B4-BE49-F238E27FC236}">
                <a16:creationId xmlns:a16="http://schemas.microsoft.com/office/drawing/2014/main" id="{618A14A5-989E-AD1F-60E7-CB172AC29362}"/>
              </a:ext>
            </a:extLst>
          </p:cNvPr>
          <p:cNvSpPr txBox="1"/>
          <p:nvPr/>
        </p:nvSpPr>
        <p:spPr>
          <a:xfrm>
            <a:off x="1375188" y="1342189"/>
            <a:ext cx="874036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Construction Materials has outperformed the broader market in the past ~</a:t>
            </a:r>
            <a:r>
              <a:rPr lang="en-US" sz="1600" b="1" i="1" dirty="0">
                <a:solidFill>
                  <a:srgbClr val="474747"/>
                </a:solidFill>
                <a:latin typeface="Arial" panose="020B0604020202020204" pitchFamily="34" charset="0"/>
                <a:cs typeface="Arial" panose="020B0604020202020204" pitchFamily="34" charset="0"/>
              </a:rPr>
              <a:t>8</a:t>
            </a: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months</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0"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Potential Reasons:</a:t>
            </a:r>
          </a:p>
        </p:txBody>
      </p:sp>
      <p:sp>
        <p:nvSpPr>
          <p:cNvPr id="8" name="TextBox 53">
            <a:extLst>
              <a:ext uri="{FF2B5EF4-FFF2-40B4-BE49-F238E27FC236}">
                <a16:creationId xmlns:a16="http://schemas.microsoft.com/office/drawing/2014/main" id="{9B402167-A7D3-A407-04EA-7561809AEA74}"/>
              </a:ext>
            </a:extLst>
          </p:cNvPr>
          <p:cNvSpPr txBox="1"/>
          <p:nvPr/>
        </p:nvSpPr>
        <p:spPr>
          <a:xfrm>
            <a:off x="1365663" y="1975683"/>
            <a:ext cx="4461205" cy="117981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Perceived “stability” vs. macroeconomic uncertainty</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Strong funding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pricing power</a:t>
            </a:r>
          </a:p>
        </p:txBody>
      </p:sp>
      <p:sp>
        <p:nvSpPr>
          <p:cNvPr id="9" name="TextBox 53">
            <a:extLst>
              <a:ext uri="{FF2B5EF4-FFF2-40B4-BE49-F238E27FC236}">
                <a16:creationId xmlns:a16="http://schemas.microsoft.com/office/drawing/2014/main" id="{848FA7F8-CAB2-367D-048F-734002ADB0D4}"/>
              </a:ext>
            </a:extLst>
          </p:cNvPr>
          <p:cNvSpPr txBox="1"/>
          <p:nvPr/>
        </p:nvSpPr>
        <p:spPr>
          <a:xfrm>
            <a:off x="5428934" y="1975683"/>
            <a:ext cx="540661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margin recovery</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Residential is a “mixed-bag”</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173E0528-4F1E-F7D8-68A1-F78FC4AB2689}"/>
              </a:ext>
            </a:extLst>
          </p:cNvPr>
          <p:cNvGrpSpPr/>
          <p:nvPr/>
        </p:nvGrpSpPr>
        <p:grpSpPr>
          <a:xfrm>
            <a:off x="9837001" y="5568494"/>
            <a:ext cx="3275715" cy="197577"/>
            <a:chOff x="9837001" y="5568494"/>
            <a:chExt cx="3275715" cy="197577"/>
          </a:xfrm>
        </p:grpSpPr>
        <p:grpSp>
          <p:nvGrpSpPr>
            <p:cNvPr id="11" name="Group 10">
              <a:extLst>
                <a:ext uri="{FF2B5EF4-FFF2-40B4-BE49-F238E27FC236}">
                  <a16:creationId xmlns:a16="http://schemas.microsoft.com/office/drawing/2014/main" id="{E57E9D96-0301-B5A5-0D22-80A02339B673}"/>
                </a:ext>
              </a:extLst>
            </p:cNvPr>
            <p:cNvGrpSpPr/>
            <p:nvPr/>
          </p:nvGrpSpPr>
          <p:grpSpPr>
            <a:xfrm>
              <a:off x="9837001" y="5568494"/>
              <a:ext cx="998544" cy="197577"/>
              <a:chOff x="9837001" y="5568494"/>
              <a:chExt cx="998544" cy="197577"/>
            </a:xfrm>
          </p:grpSpPr>
          <p:cxnSp>
            <p:nvCxnSpPr>
              <p:cNvPr id="29" name="Straight Connector 28">
                <a:extLst>
                  <a:ext uri="{FF2B5EF4-FFF2-40B4-BE49-F238E27FC236}">
                    <a16:creationId xmlns:a16="http://schemas.microsoft.com/office/drawing/2014/main" id="{3F30BD39-D4BA-5DF9-1B1A-4C6D60D9C825}"/>
                  </a:ext>
                </a:extLst>
              </p:cNvPr>
              <p:cNvCxnSpPr>
                <a:cxnSpLocks/>
              </p:cNvCxnSpPr>
              <p:nvPr/>
            </p:nvCxnSpPr>
            <p:spPr>
              <a:xfrm>
                <a:off x="9837001" y="5667282"/>
                <a:ext cx="180182" cy="0"/>
              </a:xfrm>
              <a:prstGeom prst="line">
                <a:avLst/>
              </a:prstGeom>
              <a:ln w="50800">
                <a:solidFill>
                  <a:srgbClr val="2F4C37"/>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C9BC72-4F1B-8127-F936-61B9B93F7B72}"/>
                  </a:ext>
                </a:extLst>
              </p:cNvPr>
              <p:cNvSpPr txBox="1"/>
              <p:nvPr/>
            </p:nvSpPr>
            <p:spPr>
              <a:xfrm>
                <a:off x="10046710"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CM Index</a:t>
                </a:r>
              </a:p>
            </p:txBody>
          </p:sp>
        </p:grpSp>
        <p:grpSp>
          <p:nvGrpSpPr>
            <p:cNvPr id="12" name="Group 11">
              <a:extLst>
                <a:ext uri="{FF2B5EF4-FFF2-40B4-BE49-F238E27FC236}">
                  <a16:creationId xmlns:a16="http://schemas.microsoft.com/office/drawing/2014/main" id="{E621D569-6E8A-C9A1-74EE-D619171AF02A}"/>
                </a:ext>
              </a:extLst>
            </p:cNvPr>
            <p:cNvGrpSpPr/>
            <p:nvPr/>
          </p:nvGrpSpPr>
          <p:grpSpPr>
            <a:xfrm>
              <a:off x="12123181" y="5568494"/>
              <a:ext cx="989535" cy="197577"/>
              <a:chOff x="11012238" y="5568494"/>
              <a:chExt cx="989535" cy="197577"/>
            </a:xfrm>
          </p:grpSpPr>
          <p:cxnSp>
            <p:nvCxnSpPr>
              <p:cNvPr id="18" name="Straight Connector 17">
                <a:extLst>
                  <a:ext uri="{FF2B5EF4-FFF2-40B4-BE49-F238E27FC236}">
                    <a16:creationId xmlns:a16="http://schemas.microsoft.com/office/drawing/2014/main" id="{6F3D9403-5691-EC89-B6B6-81A820B8ED56}"/>
                  </a:ext>
                </a:extLst>
              </p:cNvPr>
              <p:cNvCxnSpPr>
                <a:cxnSpLocks/>
              </p:cNvCxnSpPr>
              <p:nvPr/>
            </p:nvCxnSpPr>
            <p:spPr>
              <a:xfrm>
                <a:off x="11012238" y="5667282"/>
                <a:ext cx="180182" cy="0"/>
              </a:xfrm>
              <a:prstGeom prst="line">
                <a:avLst/>
              </a:prstGeom>
              <a:ln w="50800">
                <a:solidFill>
                  <a:srgbClr val="A0C4AA"/>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94E920-86DF-77C6-6C17-206378D208B3}"/>
                  </a:ext>
                </a:extLst>
              </p:cNvPr>
              <p:cNvSpPr txBox="1"/>
              <p:nvPr/>
            </p:nvSpPr>
            <p:spPr>
              <a:xfrm>
                <a:off x="11212938"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DJIA</a:t>
                </a:r>
              </a:p>
            </p:txBody>
          </p:sp>
        </p:grpSp>
        <p:grpSp>
          <p:nvGrpSpPr>
            <p:cNvPr id="13" name="Group 12">
              <a:extLst>
                <a:ext uri="{FF2B5EF4-FFF2-40B4-BE49-F238E27FC236}">
                  <a16:creationId xmlns:a16="http://schemas.microsoft.com/office/drawing/2014/main" id="{C5A3B3BB-D1E5-968B-45DF-290E206997C3}"/>
                </a:ext>
              </a:extLst>
            </p:cNvPr>
            <p:cNvGrpSpPr/>
            <p:nvPr/>
          </p:nvGrpSpPr>
          <p:grpSpPr>
            <a:xfrm>
              <a:off x="10984595" y="5568494"/>
              <a:ext cx="989535" cy="197577"/>
              <a:chOff x="11857434" y="5568494"/>
              <a:chExt cx="989535" cy="197577"/>
            </a:xfrm>
          </p:grpSpPr>
          <p:cxnSp>
            <p:nvCxnSpPr>
              <p:cNvPr id="15" name="Straight Connector 14">
                <a:extLst>
                  <a:ext uri="{FF2B5EF4-FFF2-40B4-BE49-F238E27FC236}">
                    <a16:creationId xmlns:a16="http://schemas.microsoft.com/office/drawing/2014/main" id="{D54029AD-F2EE-56C4-2645-970AEE747AF1}"/>
                  </a:ext>
                </a:extLst>
              </p:cNvPr>
              <p:cNvCxnSpPr>
                <a:cxnSpLocks/>
              </p:cNvCxnSpPr>
              <p:nvPr/>
            </p:nvCxnSpPr>
            <p:spPr>
              <a:xfrm>
                <a:off x="11857434" y="5667282"/>
                <a:ext cx="180182" cy="0"/>
              </a:xfrm>
              <a:prstGeom prst="line">
                <a:avLst/>
              </a:prstGeom>
              <a:ln w="50800">
                <a:solidFill>
                  <a:srgbClr val="5E976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9D7692-BBCE-35E4-FB44-5B3C5235508E}"/>
                  </a:ext>
                </a:extLst>
              </p:cNvPr>
              <p:cNvSpPr txBox="1"/>
              <p:nvPr/>
            </p:nvSpPr>
            <p:spPr>
              <a:xfrm>
                <a:off x="12058134"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S&amp;P 500</a:t>
                </a:r>
              </a:p>
            </p:txBody>
          </p:sp>
        </p:grpSp>
      </p:grpSp>
    </p:spTree>
    <p:extLst>
      <p:ext uri="{BB962C8B-B14F-4D97-AF65-F5344CB8AC3E}">
        <p14:creationId xmlns:p14="http://schemas.microsoft.com/office/powerpoint/2010/main" val="1614509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ECE8B7B-D0EA-4BB5-B366-CF28A7C12BAC}"/>
              </a:ext>
            </a:extLst>
          </p:cNvPr>
          <p:cNvGraphicFramePr>
            <a:graphicFrameLocks/>
          </p:cNvGraphicFramePr>
          <p:nvPr>
            <p:extLst>
              <p:ext uri="{D42A27DB-BD31-4B8C-83A1-F6EECF244321}">
                <p14:modId xmlns:p14="http://schemas.microsoft.com/office/powerpoint/2010/main" val="3304777170"/>
              </p:ext>
            </p:extLst>
          </p:nvPr>
        </p:nvGraphicFramePr>
        <p:xfrm>
          <a:off x="292608" y="1911096"/>
          <a:ext cx="6419088" cy="3828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81CC0286-CD0E-4F69-B93C-1A78E5944658}"/>
              </a:ext>
            </a:extLst>
          </p:cNvPr>
          <p:cNvGraphicFramePr>
            <a:graphicFrameLocks/>
          </p:cNvGraphicFramePr>
          <p:nvPr>
            <p:extLst>
              <p:ext uri="{D42A27DB-BD31-4B8C-83A1-F6EECF244321}">
                <p14:modId xmlns:p14="http://schemas.microsoft.com/office/powerpoint/2010/main" val="1949454085"/>
              </p:ext>
            </p:extLst>
          </p:nvPr>
        </p:nvGraphicFramePr>
        <p:xfrm>
          <a:off x="7028561" y="1911096"/>
          <a:ext cx="6495415" cy="3380105"/>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1">
            <a:extLst>
              <a:ext uri="{FF2B5EF4-FFF2-40B4-BE49-F238E27FC236}">
                <a16:creationId xmlns:a16="http://schemas.microsoft.com/office/drawing/2014/main" id="{760A17F9-FF07-5A0D-E320-0397123BF36E}"/>
              </a:ext>
            </a:extLst>
          </p:cNvPr>
          <p:cNvSpPr txBox="1">
            <a:spLocks/>
          </p:cNvSpPr>
          <p:nvPr/>
        </p:nvSpPr>
        <p:spPr>
          <a:xfrm>
            <a:off x="298984" y="5530014"/>
            <a:ext cx="13231368" cy="1821762"/>
          </a:xfrm>
          <a:prstGeom prst="rect">
            <a:avLst/>
          </a:prstGeom>
        </p:spPr>
        <p:txBody>
          <a:bodyPr anchor="ctr">
            <a:noAutofit/>
          </a:bodyPr>
          <a:lst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37160" marR="0" lvl="0" indent="-137160" algn="l" defTabSz="754433" rtl="0" eaLnBrk="1" fontAlgn="auto" latinLnBrk="0" hangingPunct="1">
              <a:lnSpc>
                <a:spcPct val="100000"/>
              </a:lnSpc>
              <a:spcBef>
                <a:spcPts val="1400"/>
              </a:spcBef>
              <a:spcAft>
                <a:spcPts val="1400"/>
              </a:spcAft>
              <a:buClr>
                <a:srgbClr val="474747"/>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S&amp;P 500 Index is market-cap weighted, so companies with larger market caps have greater impact on the index</a:t>
            </a:r>
          </a:p>
          <a:p>
            <a:pPr marL="137160" marR="0" lvl="0" indent="-137160" algn="l" defTabSz="754433" rtl="0" eaLnBrk="1" fontAlgn="auto" latinLnBrk="0" hangingPunct="1">
              <a:lnSpc>
                <a:spcPct val="100000"/>
              </a:lnSpc>
              <a:spcBef>
                <a:spcPts val="1400"/>
              </a:spcBef>
              <a:spcAft>
                <a:spcPts val="1400"/>
              </a:spcAft>
              <a:buClr>
                <a:srgbClr val="474747"/>
              </a:buClr>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The Magnificent Seven account for </a:t>
            </a:r>
            <a:r>
              <a:rPr lang="en-US" sz="1600" b="1" u="sng" dirty="0">
                <a:solidFill>
                  <a:srgbClr val="474747"/>
                </a:solidFill>
                <a:latin typeface="Arial" panose="020B0604020202020204" pitchFamily="34" charset="0"/>
                <a:cs typeface="Arial" panose="020B0604020202020204" pitchFamily="34" charset="0"/>
              </a:rPr>
              <a:t>~28% of the S&amp;P 500’s total weight</a:t>
            </a:r>
            <a:r>
              <a:rPr lang="en-US" sz="1600" dirty="0">
                <a:solidFill>
                  <a:srgbClr val="474747"/>
                </a:solidFill>
                <a:latin typeface="Arial" panose="020B0604020202020204" pitchFamily="34" charset="0"/>
                <a:cs typeface="Arial" panose="020B0604020202020204" pitchFamily="34" charset="0"/>
              </a:rPr>
              <a:t>, and have returned 106% in 2023 on average</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137160" indent="-137160">
              <a:spcBef>
                <a:spcPts val="1400"/>
              </a:spcBef>
              <a:spcAft>
                <a:spcPts val="1400"/>
              </a:spcAft>
              <a:buClr>
                <a:srgbClr val="474747"/>
              </a:buClr>
              <a:defRPr/>
            </a:pPr>
            <a:r>
              <a:rPr lang="en-US" sz="1600" dirty="0">
                <a:solidFill>
                  <a:srgbClr val="474747"/>
                </a:solidFill>
                <a:latin typeface="Arial" panose="020B0604020202020204" pitchFamily="34" charset="0"/>
                <a:cs typeface="Arial" panose="020B0604020202020204" pitchFamily="34" charset="0"/>
              </a:rPr>
              <a:t>An equal weighted S&amp;P yields flat year-to-date returns</a:t>
            </a:r>
          </a:p>
        </p:txBody>
      </p:sp>
      <p:cxnSp>
        <p:nvCxnSpPr>
          <p:cNvPr id="56" name="Straight Connector 55">
            <a:extLst>
              <a:ext uri="{FF2B5EF4-FFF2-40B4-BE49-F238E27FC236}">
                <a16:creationId xmlns:a16="http://schemas.microsoft.com/office/drawing/2014/main" id="{FF4E484D-E01B-03A1-3215-55FE3800E560}"/>
              </a:ext>
            </a:extLst>
          </p:cNvPr>
          <p:cNvCxnSpPr>
            <a:cxnSpLocks/>
          </p:cNvCxnSpPr>
          <p:nvPr/>
        </p:nvCxnSpPr>
        <p:spPr>
          <a:xfrm>
            <a:off x="895515" y="2125820"/>
            <a:ext cx="365760" cy="0"/>
          </a:xfrm>
          <a:prstGeom prst="line">
            <a:avLst/>
          </a:prstGeom>
          <a:ln w="38100">
            <a:solidFill>
              <a:srgbClr val="5E976D"/>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A30549F-1D22-9ED1-567A-B5A416846DA7}"/>
              </a:ext>
            </a:extLst>
          </p:cNvPr>
          <p:cNvSpPr txBox="1"/>
          <p:nvPr/>
        </p:nvSpPr>
        <p:spPr>
          <a:xfrm>
            <a:off x="1395224" y="2024186"/>
            <a:ext cx="1722819" cy="203268"/>
          </a:xfrm>
          <a:prstGeom prst="rect">
            <a:avLst/>
          </a:prstGeom>
          <a:noFill/>
        </p:spPr>
        <p:txBody>
          <a:bodyPr wrap="square" lIns="0" tIns="0" rIns="0" bIns="0" rtlCol="0" anchor="ctr">
            <a:noAutofit/>
          </a:bodyPr>
          <a:lstStyle/>
          <a:p>
            <a:pPr lvl="0">
              <a:spcBef>
                <a:spcPts val="300"/>
              </a:spcBef>
              <a:spcAft>
                <a:spcPts val="300"/>
              </a:spcAft>
              <a:defRPr/>
            </a:pPr>
            <a:r>
              <a:rPr lang="en-US" sz="1200" dirty="0">
                <a:solidFill>
                  <a:srgbClr val="474747"/>
                </a:solidFill>
                <a:latin typeface="Arial" panose="020B0604020202020204" pitchFamily="34" charset="0"/>
                <a:cs typeface="Arial" panose="020B0604020202020204" pitchFamily="34" charset="0"/>
              </a:rPr>
              <a:t>S&amp;P 500 Index</a:t>
            </a:r>
          </a:p>
        </p:txBody>
      </p:sp>
      <p:cxnSp>
        <p:nvCxnSpPr>
          <p:cNvPr id="74" name="Straight Connector 73">
            <a:extLst>
              <a:ext uri="{FF2B5EF4-FFF2-40B4-BE49-F238E27FC236}">
                <a16:creationId xmlns:a16="http://schemas.microsoft.com/office/drawing/2014/main" id="{B4B69AE8-5867-B198-C372-14F7107BB4E3}"/>
              </a:ext>
            </a:extLst>
          </p:cNvPr>
          <p:cNvCxnSpPr>
            <a:cxnSpLocks/>
          </p:cNvCxnSpPr>
          <p:nvPr/>
        </p:nvCxnSpPr>
        <p:spPr>
          <a:xfrm>
            <a:off x="895515" y="2323094"/>
            <a:ext cx="365760" cy="0"/>
          </a:xfrm>
          <a:prstGeom prst="line">
            <a:avLst/>
          </a:prstGeom>
          <a:ln w="38100">
            <a:solidFill>
              <a:srgbClr val="81A3C2"/>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16CAA26-D3A6-37B9-FD23-5BBB7D61AB72}"/>
              </a:ext>
            </a:extLst>
          </p:cNvPr>
          <p:cNvSpPr txBox="1"/>
          <p:nvPr/>
        </p:nvSpPr>
        <p:spPr>
          <a:xfrm>
            <a:off x="1395224" y="2221460"/>
            <a:ext cx="2015940" cy="203268"/>
          </a:xfrm>
          <a:prstGeom prst="rect">
            <a:avLst/>
          </a:prstGeom>
          <a:noFill/>
        </p:spPr>
        <p:txBody>
          <a:bodyPr wrap="square" lIns="0" tIns="0" rIns="0" bIns="0" rtlCol="0" anchor="ctr">
            <a:noAutofit/>
          </a:bodyPr>
          <a:lstStyle/>
          <a:p>
            <a:pPr lvl="0">
              <a:spcBef>
                <a:spcPts val="300"/>
              </a:spcBef>
              <a:spcAft>
                <a:spcPts val="300"/>
              </a:spcAft>
              <a:defRPr/>
            </a:pPr>
            <a:r>
              <a:rPr lang="en-US" sz="1200" dirty="0">
                <a:solidFill>
                  <a:srgbClr val="474747"/>
                </a:solidFill>
                <a:latin typeface="Arial" panose="020B0604020202020204" pitchFamily="34" charset="0"/>
                <a:cs typeface="Arial" panose="020B0604020202020204" pitchFamily="34" charset="0"/>
              </a:rPr>
              <a:t>S&amp;P Equal Weighted Index</a:t>
            </a:r>
          </a:p>
        </p:txBody>
      </p:sp>
      <p:sp>
        <p:nvSpPr>
          <p:cNvPr id="4" name="Oval 3">
            <a:extLst>
              <a:ext uri="{FF2B5EF4-FFF2-40B4-BE49-F238E27FC236}">
                <a16:creationId xmlns:a16="http://schemas.microsoft.com/office/drawing/2014/main" id="{1C8BF07E-8CB5-95D4-1D16-15786D3FB307}"/>
              </a:ext>
            </a:extLst>
          </p:cNvPr>
          <p:cNvSpPr/>
          <p:nvPr/>
        </p:nvSpPr>
        <p:spPr>
          <a:xfrm>
            <a:off x="6227641" y="3401627"/>
            <a:ext cx="540327" cy="540327"/>
          </a:xfrm>
          <a:prstGeom prst="ellipse">
            <a:avLst/>
          </a:prstGeom>
          <a:solidFill>
            <a:schemeClr val="bg1"/>
          </a:solidFill>
          <a:ln w="19050">
            <a:solidFill>
              <a:srgbClr val="81A3C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474747"/>
                </a:solidFill>
                <a:latin typeface="Arial"/>
              </a:rPr>
              <a:t>4%</a:t>
            </a:r>
          </a:p>
        </p:txBody>
      </p:sp>
      <p:sp>
        <p:nvSpPr>
          <p:cNvPr id="5" name="Oval 4">
            <a:extLst>
              <a:ext uri="{FF2B5EF4-FFF2-40B4-BE49-F238E27FC236}">
                <a16:creationId xmlns:a16="http://schemas.microsoft.com/office/drawing/2014/main" id="{90B94758-6624-F8D4-65FB-0ADACCA43578}"/>
              </a:ext>
            </a:extLst>
          </p:cNvPr>
          <p:cNvSpPr/>
          <p:nvPr/>
        </p:nvSpPr>
        <p:spPr>
          <a:xfrm>
            <a:off x="6227641" y="1910301"/>
            <a:ext cx="540327" cy="540327"/>
          </a:xfrm>
          <a:prstGeom prst="ellipse">
            <a:avLst/>
          </a:prstGeom>
          <a:solidFill>
            <a:schemeClr val="bg1"/>
          </a:solidFill>
          <a:ln w="19050">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74747"/>
                </a:solidFill>
                <a:effectLst/>
                <a:uLnTx/>
                <a:uFillTx/>
                <a:latin typeface="Arial"/>
                <a:ea typeface="+mn-ea"/>
                <a:cs typeface="+mn-cs"/>
              </a:rPr>
              <a:t>1</a:t>
            </a:r>
            <a:r>
              <a:rPr lang="en-US" sz="1400" b="1" dirty="0">
                <a:solidFill>
                  <a:srgbClr val="474747"/>
                </a:solidFill>
                <a:latin typeface="Arial"/>
              </a:rPr>
              <a:t>9</a:t>
            </a:r>
            <a:r>
              <a:rPr kumimoji="0" lang="en-US" sz="1400" b="1" i="0" u="none" strike="noStrike" kern="1200" cap="none" spc="0" normalizeH="0" baseline="0" noProof="0" dirty="0">
                <a:ln>
                  <a:noFill/>
                </a:ln>
                <a:solidFill>
                  <a:srgbClr val="474747"/>
                </a:solidFill>
                <a:effectLst/>
                <a:uLnTx/>
                <a:uFillTx/>
                <a:latin typeface="Arial"/>
                <a:ea typeface="+mn-ea"/>
                <a:cs typeface="+mn-cs"/>
              </a:rPr>
              <a:t>%</a:t>
            </a:r>
          </a:p>
        </p:txBody>
      </p:sp>
      <p:sp>
        <p:nvSpPr>
          <p:cNvPr id="8" name="Title 1">
            <a:extLst>
              <a:ext uri="{FF2B5EF4-FFF2-40B4-BE49-F238E27FC236}">
                <a16:creationId xmlns:a16="http://schemas.microsoft.com/office/drawing/2014/main" id="{0C54E2DE-DF64-1BE2-60B4-AAC9213A1F45}"/>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The Market is Up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S&amp;P 500 vs. the “Magnificent Seven”</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sp>
        <p:nvSpPr>
          <p:cNvPr id="13" name="Rectangle 12">
            <a:extLst>
              <a:ext uri="{FF2B5EF4-FFF2-40B4-BE49-F238E27FC236}">
                <a16:creationId xmlns:a16="http://schemas.microsoft.com/office/drawing/2014/main" id="{B0527910-1609-0804-63AC-AD3A7C83099A}"/>
              </a:ext>
            </a:extLst>
          </p:cNvPr>
          <p:cNvSpPr/>
          <p:nvPr/>
        </p:nvSpPr>
        <p:spPr>
          <a:xfrm>
            <a:off x="292608"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S&amp;P 500 – Normal vs. Equal Weighting</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1266580-AC17-B236-88CE-CEBC0349BBA7}"/>
              </a:ext>
            </a:extLst>
          </p:cNvPr>
          <p:cNvSpPr/>
          <p:nvPr/>
        </p:nvSpPr>
        <p:spPr>
          <a:xfrm>
            <a:off x="7031736"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“The Magnificent Seven” YTD Returns</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15" name="Arrow: Right 14">
            <a:extLst>
              <a:ext uri="{FF2B5EF4-FFF2-40B4-BE49-F238E27FC236}">
                <a16:creationId xmlns:a16="http://schemas.microsoft.com/office/drawing/2014/main" id="{D64C4F21-49F9-283A-1300-67F99F363546}"/>
              </a:ext>
            </a:extLst>
          </p:cNvPr>
          <p:cNvSpPr/>
          <p:nvPr/>
        </p:nvSpPr>
        <p:spPr>
          <a:xfrm>
            <a:off x="6723363" y="2906305"/>
            <a:ext cx="369859" cy="516156"/>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8" name="Text Placeholder 6">
            <a:extLst>
              <a:ext uri="{FF2B5EF4-FFF2-40B4-BE49-F238E27FC236}">
                <a16:creationId xmlns:a16="http://schemas.microsoft.com/office/drawing/2014/main" id="{3A2420C0-5BF0-DB1C-0030-FBA674E9B6B4}"/>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effectLst/>
                <a:uLnTx/>
                <a:uFillTx/>
                <a:ea typeface="+mn-ea"/>
              </a:rPr>
              <a:t>The S&amp;P 500 Index is up 19% YTD, but really there are seven companies boosting returns</a:t>
            </a:r>
            <a:endParaRPr lang="en-US" sz="2000" dirty="0"/>
          </a:p>
        </p:txBody>
      </p:sp>
      <p:sp>
        <p:nvSpPr>
          <p:cNvPr id="3" name="Content Placeholder 2">
            <a:extLst>
              <a:ext uri="{FF2B5EF4-FFF2-40B4-BE49-F238E27FC236}">
                <a16:creationId xmlns:a16="http://schemas.microsoft.com/office/drawing/2014/main" id="{0047E131-0A50-8BAE-920E-FF66DAAE0571}"/>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S&amp;P </a:t>
            </a:r>
            <a:r>
              <a:rPr kumimoji="0" lang="en-US" sz="1000" b="0" i="1" u="none" strike="noStrike" kern="1200" cap="none" spc="0" normalizeH="0" baseline="0" noProof="0" dirty="0" err="1">
                <a:ln>
                  <a:noFill/>
                </a:ln>
                <a:solidFill>
                  <a:srgbClr val="A6A6A6"/>
                </a:solidFill>
                <a:effectLst/>
                <a:uLnTx/>
                <a:uFillTx/>
                <a:latin typeface="Arial"/>
                <a:ea typeface="+mn-ea"/>
                <a:cs typeface="+mn-cs"/>
              </a:rPr>
              <a:t>CapIQ</a:t>
            </a:r>
            <a:r>
              <a:rPr kumimoji="0" lang="en-US" sz="1000" b="0" i="1" u="none" strike="noStrike" kern="1200" cap="none" spc="0" normalizeH="0" baseline="0" noProof="0" dirty="0">
                <a:ln>
                  <a:noFill/>
                </a:ln>
                <a:solidFill>
                  <a:srgbClr val="A6A6A6"/>
                </a:solidFill>
                <a:effectLst/>
                <a:uLnTx/>
                <a:uFillTx/>
                <a:latin typeface="Arial"/>
                <a:ea typeface="+mn-ea"/>
                <a:cs typeface="+mn-cs"/>
              </a:rPr>
              <a:t> as of 11/30/2023, CNBC, FactSet</a:t>
            </a:r>
          </a:p>
        </p:txBody>
      </p:sp>
    </p:spTree>
    <p:extLst>
      <p:ext uri="{BB962C8B-B14F-4D97-AF65-F5344CB8AC3E}">
        <p14:creationId xmlns:p14="http://schemas.microsoft.com/office/powerpoint/2010/main" val="20211110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806597B-9C93-4CE7-90E6-9D7E5A6F5E95}"/>
              </a:ext>
            </a:extLst>
          </p:cNvPr>
          <p:cNvGraphicFramePr>
            <a:graphicFrameLocks/>
          </p:cNvGraphicFramePr>
          <p:nvPr>
            <p:extLst>
              <p:ext uri="{D42A27DB-BD31-4B8C-83A1-F6EECF244321}">
                <p14:modId xmlns:p14="http://schemas.microsoft.com/office/powerpoint/2010/main" val="639447554"/>
              </p:ext>
            </p:extLst>
          </p:nvPr>
        </p:nvGraphicFramePr>
        <p:xfrm>
          <a:off x="7034937" y="4654296"/>
          <a:ext cx="6495415" cy="2478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9B6015A0-7389-4DF5-A5D9-FBE3B3B3C804}"/>
              </a:ext>
            </a:extLst>
          </p:cNvPr>
          <p:cNvGraphicFramePr>
            <a:graphicFrameLocks/>
          </p:cNvGraphicFramePr>
          <p:nvPr/>
        </p:nvGraphicFramePr>
        <p:xfrm>
          <a:off x="298983" y="4651121"/>
          <a:ext cx="6489065" cy="2481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CF73B01B-AE3E-4164-8C41-281CB1EF0898}"/>
              </a:ext>
            </a:extLst>
          </p:cNvPr>
          <p:cNvGraphicFramePr>
            <a:graphicFrameLocks/>
          </p:cNvGraphicFramePr>
          <p:nvPr>
            <p:extLst>
              <p:ext uri="{D42A27DB-BD31-4B8C-83A1-F6EECF244321}">
                <p14:modId xmlns:p14="http://schemas.microsoft.com/office/powerpoint/2010/main" val="3911223968"/>
              </p:ext>
            </p:extLst>
          </p:nvPr>
        </p:nvGraphicFramePr>
        <p:xfrm>
          <a:off x="7034937" y="1626398"/>
          <a:ext cx="6495415" cy="24780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1">
            <a:extLst>
              <a:ext uri="{FF2B5EF4-FFF2-40B4-BE49-F238E27FC236}">
                <a16:creationId xmlns:a16="http://schemas.microsoft.com/office/drawing/2014/main" id="{7677D167-FF3B-45CD-80D5-61D4400B042A}"/>
              </a:ext>
            </a:extLst>
          </p:cNvPr>
          <p:cNvGraphicFramePr>
            <a:graphicFrameLocks/>
          </p:cNvGraphicFramePr>
          <p:nvPr>
            <p:extLst>
              <p:ext uri="{D42A27DB-BD31-4B8C-83A1-F6EECF244321}">
                <p14:modId xmlns:p14="http://schemas.microsoft.com/office/powerpoint/2010/main" val="988077502"/>
              </p:ext>
            </p:extLst>
          </p:nvPr>
        </p:nvGraphicFramePr>
        <p:xfrm>
          <a:off x="298983" y="1626398"/>
          <a:ext cx="6495415" cy="2478024"/>
        </p:xfrm>
        <a:graphic>
          <a:graphicData uri="http://schemas.openxmlformats.org/drawingml/2006/chart">
            <c:chart xmlns:c="http://schemas.openxmlformats.org/drawingml/2006/chart" xmlns:r="http://schemas.openxmlformats.org/officeDocument/2006/relationships" r:id="rId6"/>
          </a:graphicData>
        </a:graphic>
      </p:graphicFrame>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CapIQ; Total Enterprise Value (TEV) defined as market capitalization plus debt minus cash &amp; cash equivalents; market data as of 11/30/2023</a:t>
            </a: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Public CM Company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Checking the “Vital Signs” (Positioned for Growth)</a:t>
            </a:r>
          </a:p>
        </p:txBody>
      </p:sp>
      <p:sp>
        <p:nvSpPr>
          <p:cNvPr id="39" name="Rectangle 38">
            <a:extLst>
              <a:ext uri="{FF2B5EF4-FFF2-40B4-BE49-F238E27FC236}">
                <a16:creationId xmlns:a16="http://schemas.microsoft.com/office/drawing/2014/main" id="{1FB7BFFE-164C-2032-F491-00404870EEF7}"/>
              </a:ext>
            </a:extLst>
          </p:cNvPr>
          <p:cNvSpPr/>
          <p:nvPr/>
        </p:nvSpPr>
        <p:spPr>
          <a:xfrm>
            <a:off x="292608"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Cash vs. Total Debt</a:t>
            </a:r>
          </a:p>
        </p:txBody>
      </p:sp>
      <p:sp>
        <p:nvSpPr>
          <p:cNvPr id="40" name="Rectangle 39">
            <a:extLst>
              <a:ext uri="{FF2B5EF4-FFF2-40B4-BE49-F238E27FC236}">
                <a16:creationId xmlns:a16="http://schemas.microsoft.com/office/drawing/2014/main" id="{0E98A428-7098-1827-0F6E-767863F4B866}"/>
              </a:ext>
            </a:extLst>
          </p:cNvPr>
          <p:cNvSpPr/>
          <p:nvPr/>
        </p:nvSpPr>
        <p:spPr>
          <a:xfrm>
            <a:off x="7031736"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Median Net Debt/EBITDA</a:t>
            </a:r>
          </a:p>
        </p:txBody>
      </p:sp>
      <p:sp>
        <p:nvSpPr>
          <p:cNvPr id="41" name="Rectangle 40">
            <a:extLst>
              <a:ext uri="{FF2B5EF4-FFF2-40B4-BE49-F238E27FC236}">
                <a16:creationId xmlns:a16="http://schemas.microsoft.com/office/drawing/2014/main" id="{F009FF7E-B4B9-63EB-2EF4-28595FBB9BD8}"/>
              </a:ext>
            </a:extLst>
          </p:cNvPr>
          <p:cNvSpPr/>
          <p:nvPr/>
        </p:nvSpPr>
        <p:spPr>
          <a:xfrm>
            <a:off x="292608"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Average EBITDA Margin</a:t>
            </a:r>
          </a:p>
        </p:txBody>
      </p:sp>
      <p:sp>
        <p:nvSpPr>
          <p:cNvPr id="42" name="Rectangle 41">
            <a:extLst>
              <a:ext uri="{FF2B5EF4-FFF2-40B4-BE49-F238E27FC236}">
                <a16:creationId xmlns:a16="http://schemas.microsoft.com/office/drawing/2014/main" id="{1A5BB866-C936-3D72-7F85-5A7D33228B99}"/>
              </a:ext>
            </a:extLst>
          </p:cNvPr>
          <p:cNvSpPr/>
          <p:nvPr/>
        </p:nvSpPr>
        <p:spPr>
          <a:xfrm>
            <a:off x="7031736"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TEV/EBITDA</a:t>
            </a:r>
          </a:p>
        </p:txBody>
      </p:sp>
      <p:sp>
        <p:nvSpPr>
          <p:cNvPr id="46" name="Rectangle 45">
            <a:extLst>
              <a:ext uri="{FF2B5EF4-FFF2-40B4-BE49-F238E27FC236}">
                <a16:creationId xmlns:a16="http://schemas.microsoft.com/office/drawing/2014/main" id="{88171D96-DE3B-D946-846C-DC79B2F56716}"/>
              </a:ext>
            </a:extLst>
          </p:cNvPr>
          <p:cNvSpPr/>
          <p:nvPr/>
        </p:nvSpPr>
        <p:spPr>
          <a:xfrm>
            <a:off x="12423928" y="1538416"/>
            <a:ext cx="1106424" cy="270810"/>
          </a:xfrm>
          <a:prstGeom prst="rect">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2.8x</a:t>
            </a:r>
          </a:p>
        </p:txBody>
      </p:sp>
      <p:sp>
        <p:nvSpPr>
          <p:cNvPr id="47" name="TextBox 46">
            <a:extLst>
              <a:ext uri="{FF2B5EF4-FFF2-40B4-BE49-F238E27FC236}">
                <a16:creationId xmlns:a16="http://schemas.microsoft.com/office/drawing/2014/main" id="{79EE77D6-E33B-7DDB-8279-81AEBCE84ABA}"/>
              </a:ext>
            </a:extLst>
          </p:cNvPr>
          <p:cNvSpPr txBox="1"/>
          <p:nvPr/>
        </p:nvSpPr>
        <p:spPr>
          <a:xfrm>
            <a:off x="10364930" y="1474450"/>
            <a:ext cx="2066184" cy="584775"/>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C7A59"/>
                </a:solidFill>
                <a:effectLst/>
                <a:uLnTx/>
                <a:uFillTx/>
                <a:latin typeface="Arial" panose="020B0604020202020204" pitchFamily="34" charset="0"/>
                <a:ea typeface="+mn-ea"/>
                <a:cs typeface="Arial" panose="020B0604020202020204" pitchFamily="34" charset="0"/>
              </a:rPr>
              <a:t>Above Average Leverage Capacity</a:t>
            </a:r>
          </a:p>
        </p:txBody>
      </p:sp>
      <p:sp>
        <p:nvSpPr>
          <p:cNvPr id="50" name="Rectangle 49">
            <a:extLst>
              <a:ext uri="{FF2B5EF4-FFF2-40B4-BE49-F238E27FC236}">
                <a16:creationId xmlns:a16="http://schemas.microsoft.com/office/drawing/2014/main" id="{84B83D74-815B-4C35-30D1-CA43A8C79DC1}"/>
              </a:ext>
            </a:extLst>
          </p:cNvPr>
          <p:cNvSpPr/>
          <p:nvPr/>
        </p:nvSpPr>
        <p:spPr>
          <a:xfrm>
            <a:off x="5684799" y="4667015"/>
            <a:ext cx="1106424" cy="263221"/>
          </a:xfrm>
          <a:prstGeom prst="rect">
            <a:avLst/>
          </a:prstGeom>
          <a:no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17.7%</a:t>
            </a:r>
          </a:p>
        </p:txBody>
      </p:sp>
      <p:sp>
        <p:nvSpPr>
          <p:cNvPr id="52" name="TextBox 51">
            <a:extLst>
              <a:ext uri="{FF2B5EF4-FFF2-40B4-BE49-F238E27FC236}">
                <a16:creationId xmlns:a16="http://schemas.microsoft.com/office/drawing/2014/main" id="{E029DB93-60E5-DCA4-2F6F-D822B3BD43EA}"/>
              </a:ext>
            </a:extLst>
          </p:cNvPr>
          <p:cNvSpPr txBox="1"/>
          <p:nvPr/>
        </p:nvSpPr>
        <p:spPr>
          <a:xfrm>
            <a:off x="1913663" y="4757096"/>
            <a:ext cx="2161431"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0C4AA"/>
                </a:solidFill>
                <a:effectLst/>
                <a:uLnTx/>
                <a:uFillTx/>
                <a:latin typeface="Arial" panose="020B0604020202020204" pitchFamily="34" charset="0"/>
                <a:ea typeface="+mn-ea"/>
                <a:cs typeface="Arial" panose="020B0604020202020204" pitchFamily="34" charset="0"/>
              </a:rPr>
              <a:t>Stable Performance</a:t>
            </a:r>
          </a:p>
        </p:txBody>
      </p:sp>
      <p:sp>
        <p:nvSpPr>
          <p:cNvPr id="58" name="Rectangle 57">
            <a:extLst>
              <a:ext uri="{FF2B5EF4-FFF2-40B4-BE49-F238E27FC236}">
                <a16:creationId xmlns:a16="http://schemas.microsoft.com/office/drawing/2014/main" id="{6C6CDD0F-5FA7-9C18-7728-0419A3CACFD8}"/>
              </a:ext>
            </a:extLst>
          </p:cNvPr>
          <p:cNvSpPr/>
          <p:nvPr/>
        </p:nvSpPr>
        <p:spPr>
          <a:xfrm>
            <a:off x="12423928" y="4667015"/>
            <a:ext cx="1106424" cy="263221"/>
          </a:xfrm>
          <a:prstGeom prst="rect">
            <a:avLst/>
          </a:prstGeom>
          <a:no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9.3x</a:t>
            </a:r>
          </a:p>
        </p:txBody>
      </p:sp>
      <p:sp>
        <p:nvSpPr>
          <p:cNvPr id="60" name="TextBox 59">
            <a:extLst>
              <a:ext uri="{FF2B5EF4-FFF2-40B4-BE49-F238E27FC236}">
                <a16:creationId xmlns:a16="http://schemas.microsoft.com/office/drawing/2014/main" id="{E848D6F7-016A-4271-B879-2972D944BD17}"/>
              </a:ext>
            </a:extLst>
          </p:cNvPr>
          <p:cNvSpPr txBox="1"/>
          <p:nvPr/>
        </p:nvSpPr>
        <p:spPr>
          <a:xfrm>
            <a:off x="7550358" y="4686244"/>
            <a:ext cx="2494215" cy="553998"/>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28AA1"/>
                </a:solidFill>
                <a:effectLst/>
                <a:uLnTx/>
                <a:uFillTx/>
                <a:latin typeface="Arial" panose="020B0604020202020204" pitchFamily="34" charset="0"/>
                <a:ea typeface="+mn-ea"/>
                <a:cs typeface="Arial" panose="020B0604020202020204" pitchFamily="34" charset="0"/>
              </a:rPr>
              <a:t>Historically Volatile Valuations</a:t>
            </a:r>
            <a:endParaRPr kumimoji="0" lang="en-US" sz="1500" b="0" i="0" u="none" strike="noStrike" kern="1200" cap="none" spc="0" normalizeH="0" baseline="0" noProof="0" dirty="0">
              <a:ln>
                <a:noFill/>
              </a:ln>
              <a:solidFill>
                <a:srgbClr val="728AA1"/>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8EBF7362-43F9-F6C1-79F0-ED3BEF3032E7}"/>
              </a:ext>
            </a:extLst>
          </p:cNvPr>
          <p:cNvGrpSpPr/>
          <p:nvPr/>
        </p:nvGrpSpPr>
        <p:grpSpPr>
          <a:xfrm>
            <a:off x="2602735" y="1536761"/>
            <a:ext cx="1887910" cy="270810"/>
            <a:chOff x="2395118" y="1655266"/>
            <a:chExt cx="1887910" cy="270810"/>
          </a:xfrm>
        </p:grpSpPr>
        <p:grpSp>
          <p:nvGrpSpPr>
            <p:cNvPr id="9" name="Group 8">
              <a:extLst>
                <a:ext uri="{FF2B5EF4-FFF2-40B4-BE49-F238E27FC236}">
                  <a16:creationId xmlns:a16="http://schemas.microsoft.com/office/drawing/2014/main" id="{40894579-7227-5262-6F5A-5E422BE8D0D6}"/>
                </a:ext>
              </a:extLst>
            </p:cNvPr>
            <p:cNvGrpSpPr/>
            <p:nvPr/>
          </p:nvGrpSpPr>
          <p:grpSpPr>
            <a:xfrm>
              <a:off x="2395118" y="1655266"/>
              <a:ext cx="1117293" cy="270810"/>
              <a:chOff x="2395118" y="1662046"/>
              <a:chExt cx="1117293" cy="270810"/>
            </a:xfrm>
          </p:grpSpPr>
          <p:sp>
            <p:nvSpPr>
              <p:cNvPr id="12" name="Rectangle 11">
                <a:extLst>
                  <a:ext uri="{FF2B5EF4-FFF2-40B4-BE49-F238E27FC236}">
                    <a16:creationId xmlns:a16="http://schemas.microsoft.com/office/drawing/2014/main" id="{FAA2CF05-18F2-3BD4-8A77-267F3FBE13D9}"/>
                  </a:ext>
                </a:extLst>
              </p:cNvPr>
              <p:cNvSpPr/>
              <p:nvPr/>
            </p:nvSpPr>
            <p:spPr>
              <a:xfrm>
                <a:off x="2395118" y="1714469"/>
                <a:ext cx="165964" cy="16596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EDE8390-61F6-4212-F25D-A99989661DA5}"/>
                  </a:ext>
                </a:extLst>
              </p:cNvPr>
              <p:cNvSpPr/>
              <p:nvPr/>
            </p:nvSpPr>
            <p:spPr>
              <a:xfrm>
                <a:off x="2598011" y="1662046"/>
                <a:ext cx="914400"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Cash</a:t>
                </a:r>
              </a:p>
            </p:txBody>
          </p:sp>
        </p:grpSp>
        <p:grpSp>
          <p:nvGrpSpPr>
            <p:cNvPr id="10" name="Group 9">
              <a:extLst>
                <a:ext uri="{FF2B5EF4-FFF2-40B4-BE49-F238E27FC236}">
                  <a16:creationId xmlns:a16="http://schemas.microsoft.com/office/drawing/2014/main" id="{3B2CD17C-4596-79CB-4FD3-84CD8B682A38}"/>
                </a:ext>
              </a:extLst>
            </p:cNvPr>
            <p:cNvGrpSpPr/>
            <p:nvPr/>
          </p:nvGrpSpPr>
          <p:grpSpPr>
            <a:xfrm>
              <a:off x="3165979" y="1655266"/>
              <a:ext cx="1117049" cy="270810"/>
              <a:chOff x="3201127" y="1662046"/>
              <a:chExt cx="1117049" cy="270810"/>
            </a:xfrm>
          </p:grpSpPr>
          <p:sp>
            <p:nvSpPr>
              <p:cNvPr id="13" name="Rectangle 12">
                <a:extLst>
                  <a:ext uri="{FF2B5EF4-FFF2-40B4-BE49-F238E27FC236}">
                    <a16:creationId xmlns:a16="http://schemas.microsoft.com/office/drawing/2014/main" id="{D5141E54-1911-3F7A-74B1-A06DAD7052F5}"/>
                  </a:ext>
                </a:extLst>
              </p:cNvPr>
              <p:cNvSpPr/>
              <p:nvPr/>
            </p:nvSpPr>
            <p:spPr>
              <a:xfrm>
                <a:off x="3201127" y="1714469"/>
                <a:ext cx="165964" cy="165964"/>
              </a:xfrm>
              <a:prstGeom prst="rect">
                <a:avLst/>
              </a:prstGeom>
              <a:solidFill>
                <a:srgbClr val="768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EA62BF48-EA91-CE15-C013-B24A8FC7E85E}"/>
                  </a:ext>
                </a:extLst>
              </p:cNvPr>
              <p:cNvSpPr/>
              <p:nvPr/>
            </p:nvSpPr>
            <p:spPr>
              <a:xfrm>
                <a:off x="3403776" y="1662046"/>
                <a:ext cx="914400"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Total Debt</a:t>
                </a:r>
              </a:p>
            </p:txBody>
          </p:sp>
        </p:grpSp>
      </p:grpSp>
      <p:cxnSp>
        <p:nvCxnSpPr>
          <p:cNvPr id="53" name="Straight Connector 52">
            <a:extLst>
              <a:ext uri="{FF2B5EF4-FFF2-40B4-BE49-F238E27FC236}">
                <a16:creationId xmlns:a16="http://schemas.microsoft.com/office/drawing/2014/main" id="{456660F4-A197-D4AB-A4EE-AF953C324760}"/>
              </a:ext>
            </a:extLst>
          </p:cNvPr>
          <p:cNvCxnSpPr>
            <a:cxnSpLocks/>
          </p:cNvCxnSpPr>
          <p:nvPr/>
        </p:nvCxnSpPr>
        <p:spPr>
          <a:xfrm>
            <a:off x="1002813" y="5384154"/>
            <a:ext cx="5513832"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0B39DC71-6AA1-C7E6-E89A-E4365D0C2671}"/>
              </a:ext>
            </a:extLst>
          </p:cNvPr>
          <p:cNvCxnSpPr>
            <a:cxnSpLocks/>
          </p:cNvCxnSpPr>
          <p:nvPr/>
        </p:nvCxnSpPr>
        <p:spPr>
          <a:xfrm>
            <a:off x="7543320" y="5566591"/>
            <a:ext cx="5788152"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 name="Rectangle 3">
            <a:extLst>
              <a:ext uri="{FF2B5EF4-FFF2-40B4-BE49-F238E27FC236}">
                <a16:creationId xmlns:a16="http://schemas.microsoft.com/office/drawing/2014/main" id="{87716F4D-86A9-DFCE-314B-ADBD64C533ED}"/>
              </a:ext>
            </a:extLst>
          </p:cNvPr>
          <p:cNvSpPr/>
          <p:nvPr/>
        </p:nvSpPr>
        <p:spPr>
          <a:xfrm>
            <a:off x="5143500" y="1536761"/>
            <a:ext cx="1647724" cy="270810"/>
          </a:xfrm>
          <a:prstGeom prst="rect">
            <a:avLst/>
          </a:prstGeom>
          <a:solidFill>
            <a:schemeClr val="bg1"/>
          </a:solidFill>
          <a:ln>
            <a:solidFill>
              <a:srgbClr val="81A3C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1A3C2"/>
                </a:solidFill>
                <a:effectLst/>
                <a:uLnTx/>
                <a:uFillTx/>
                <a:latin typeface="Arial" panose="020B0604020202020204" pitchFamily="34" charset="0"/>
                <a:ea typeface="+mn-ea"/>
                <a:cs typeface="Arial" panose="020B0604020202020204" pitchFamily="34" charset="0"/>
              </a:rPr>
              <a:t>Mean Debt: $</a:t>
            </a:r>
            <a:r>
              <a:rPr kumimoji="0" lang="en-US" sz="1200" b="1" i="1" u="none" strike="noStrike" kern="1200" cap="none" spc="0" normalizeH="0" baseline="0" noProof="0" dirty="0">
                <a:ln>
                  <a:noFill/>
                </a:ln>
                <a:solidFill>
                  <a:srgbClr val="81A3C2"/>
                </a:solidFill>
                <a:effectLst/>
                <a:uLnTx/>
                <a:uFillTx/>
                <a:latin typeface="Arial" panose="020B0604020202020204" pitchFamily="34" charset="0"/>
                <a:ea typeface="+mn-ea"/>
                <a:cs typeface="Arial" panose="020B0604020202020204" pitchFamily="34" charset="0"/>
              </a:rPr>
              <a:t>65.7B</a:t>
            </a:r>
          </a:p>
        </p:txBody>
      </p:sp>
      <p:sp>
        <p:nvSpPr>
          <p:cNvPr id="5" name="Rectangle 4">
            <a:extLst>
              <a:ext uri="{FF2B5EF4-FFF2-40B4-BE49-F238E27FC236}">
                <a16:creationId xmlns:a16="http://schemas.microsoft.com/office/drawing/2014/main" id="{6F508C2C-65E0-9D4F-E0A4-27E5120A41BE}"/>
              </a:ext>
            </a:extLst>
          </p:cNvPr>
          <p:cNvSpPr/>
          <p:nvPr/>
        </p:nvSpPr>
        <p:spPr>
          <a:xfrm>
            <a:off x="5143500" y="2576477"/>
            <a:ext cx="1647724" cy="270810"/>
          </a:xfrm>
          <a:prstGeom prst="rect">
            <a:avLst/>
          </a:prstGeom>
          <a:solidFill>
            <a:schemeClr val="bg1"/>
          </a:solid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Mean Cash: $</a:t>
            </a:r>
            <a:r>
              <a:rPr kumimoji="0" lang="en-US" sz="12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14.9B</a:t>
            </a:r>
          </a:p>
        </p:txBody>
      </p:sp>
      <p:cxnSp>
        <p:nvCxnSpPr>
          <p:cNvPr id="48" name="Straight Connector 47">
            <a:extLst>
              <a:ext uri="{FF2B5EF4-FFF2-40B4-BE49-F238E27FC236}">
                <a16:creationId xmlns:a16="http://schemas.microsoft.com/office/drawing/2014/main" id="{84B8EC17-D90F-5D2E-612F-F967EDF95D7F}"/>
              </a:ext>
            </a:extLst>
          </p:cNvPr>
          <p:cNvCxnSpPr>
            <a:cxnSpLocks/>
          </p:cNvCxnSpPr>
          <p:nvPr/>
        </p:nvCxnSpPr>
        <p:spPr>
          <a:xfrm>
            <a:off x="7496574" y="2324293"/>
            <a:ext cx="5834898"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 name="Rectangle 2">
            <a:extLst>
              <a:ext uri="{FF2B5EF4-FFF2-40B4-BE49-F238E27FC236}">
                <a16:creationId xmlns:a16="http://schemas.microsoft.com/office/drawing/2014/main" id="{3BAB2D02-0E78-5369-F0BC-C0BD6AC79E6B}"/>
              </a:ext>
            </a:extLst>
          </p:cNvPr>
          <p:cNvSpPr/>
          <p:nvPr/>
        </p:nvSpPr>
        <p:spPr>
          <a:xfrm>
            <a:off x="292608" y="1467053"/>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Tree>
    <p:extLst>
      <p:ext uri="{BB962C8B-B14F-4D97-AF65-F5344CB8AC3E}">
        <p14:creationId xmlns:p14="http://schemas.microsoft.com/office/powerpoint/2010/main" val="133413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How Confident is the Market?</a:t>
            </a:r>
            <a:endPar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sp>
        <p:nvSpPr>
          <p:cNvPr id="21" name="Content Placeholder 1">
            <a:extLst>
              <a:ext uri="{FF2B5EF4-FFF2-40B4-BE49-F238E27FC236}">
                <a16:creationId xmlns:a16="http://schemas.microsoft.com/office/drawing/2014/main" id="{E7674A0C-1E76-0673-419D-B9A14DF20076}"/>
              </a:ext>
            </a:extLst>
          </p:cNvPr>
          <p:cNvSpPr txBox="1">
            <a:spLocks/>
          </p:cNvSpPr>
          <p:nvPr/>
        </p:nvSpPr>
        <p:spPr>
          <a:xfrm>
            <a:off x="7051040" y="4477344"/>
            <a:ext cx="6472932" cy="2485632"/>
          </a:xfrm>
          <a:prstGeom prst="rect">
            <a:avLst/>
          </a:prstGeom>
        </p:spPr>
        <p:txBody>
          <a:bodyPr anchor="ctr">
            <a:noAutofit/>
          </a:bodyPr>
          <a:lst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37160" marR="0" lvl="0" indent="-137160" algn="l" defTabSz="754433" rtl="0" eaLnBrk="1" fontAlgn="auto" latinLnBrk="0" hangingPunct="1">
              <a:lnSpc>
                <a:spcPct val="100000"/>
              </a:lnSpc>
              <a:spcBef>
                <a:spcPts val="3200"/>
              </a:spcBef>
              <a:spcAft>
                <a:spcPts val="3200"/>
              </a:spcAft>
              <a:buClr>
                <a:srgbClr val="474747"/>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FMI’s HCCI and NRCI surveys ask one question:                      “What is the outlook for your business next quarter”</a:t>
            </a:r>
          </a:p>
          <a:p>
            <a:pPr marL="137160" marR="0" lvl="0" indent="-137160" algn="l" defTabSz="754433" rtl="0" eaLnBrk="1" fontAlgn="auto" latinLnBrk="0" hangingPunct="1">
              <a:lnSpc>
                <a:spcPct val="100000"/>
              </a:lnSpc>
              <a:spcBef>
                <a:spcPts val="3200"/>
              </a:spcBef>
              <a:spcAft>
                <a:spcPts val="3200"/>
              </a:spcAft>
              <a:buClr>
                <a:srgbClr val="474747"/>
              </a:buClr>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Readings</a:t>
            </a: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 above 50 on all </a:t>
            </a:r>
            <a:r>
              <a:rPr lang="en-US" sz="1600" dirty="0">
                <a:solidFill>
                  <a:srgbClr val="474747"/>
                </a:solidFill>
                <a:latin typeface="Arial" panose="020B0604020202020204" pitchFamily="34" charset="0"/>
                <a:cs typeface="Arial" panose="020B0604020202020204" pitchFamily="34" charset="0"/>
              </a:rPr>
              <a:t>the </a:t>
            </a: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indexes indicate expansion</a:t>
            </a:r>
          </a:p>
          <a:p>
            <a:pPr marL="137160" indent="-137160">
              <a:spcBef>
                <a:spcPts val="3200"/>
              </a:spcBef>
              <a:spcAft>
                <a:spcPts val="3200"/>
              </a:spcAft>
              <a:buClr>
                <a:srgbClr val="474747"/>
              </a:buClr>
              <a:defRPr/>
            </a:pPr>
            <a:r>
              <a:rPr lang="en-US" sz="1600" dirty="0">
                <a:solidFill>
                  <a:srgbClr val="474747"/>
                </a:solidFill>
                <a:latin typeface="Arial" panose="020B0604020202020204" pitchFamily="34" charset="0"/>
                <a:cs typeface="Arial" panose="020B0604020202020204" pitchFamily="34" charset="0"/>
              </a:rPr>
              <a:t>Homebuilders &amp; industry experts have a pessimistic outlook</a:t>
            </a:r>
          </a:p>
        </p:txBody>
      </p:sp>
      <p:sp>
        <p:nvSpPr>
          <p:cNvPr id="23" name="Rectangle 22">
            <a:extLst>
              <a:ext uri="{FF2B5EF4-FFF2-40B4-BE49-F238E27FC236}">
                <a16:creationId xmlns:a16="http://schemas.microsoft.com/office/drawing/2014/main" id="{D8F42F59-501A-26D4-2516-E13B6CF298C5}"/>
              </a:ext>
            </a:extLst>
          </p:cNvPr>
          <p:cNvSpPr/>
          <p:nvPr/>
        </p:nvSpPr>
        <p:spPr>
          <a:xfrm>
            <a:off x="6129956" y="1529463"/>
            <a:ext cx="654892" cy="2286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52.6</a:t>
            </a:r>
          </a:p>
        </p:txBody>
      </p:sp>
      <p:sp>
        <p:nvSpPr>
          <p:cNvPr id="24" name="Rectangle 23">
            <a:extLst>
              <a:ext uri="{FF2B5EF4-FFF2-40B4-BE49-F238E27FC236}">
                <a16:creationId xmlns:a16="http://schemas.microsoft.com/office/drawing/2014/main" id="{1C109628-D06E-0A82-12B1-35B447785F7F}"/>
              </a:ext>
            </a:extLst>
          </p:cNvPr>
          <p:cNvSpPr/>
          <p:nvPr/>
        </p:nvSpPr>
        <p:spPr>
          <a:xfrm>
            <a:off x="6129956" y="1825496"/>
            <a:ext cx="654892" cy="2286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56.1</a:t>
            </a:r>
          </a:p>
        </p:txBody>
      </p:sp>
      <p:sp>
        <p:nvSpPr>
          <p:cNvPr id="25" name="Rectangle 24">
            <a:extLst>
              <a:ext uri="{FF2B5EF4-FFF2-40B4-BE49-F238E27FC236}">
                <a16:creationId xmlns:a16="http://schemas.microsoft.com/office/drawing/2014/main" id="{9411CA8F-FAFC-90C1-E87F-83413059B099}"/>
              </a:ext>
            </a:extLst>
          </p:cNvPr>
          <p:cNvSpPr/>
          <p:nvPr/>
        </p:nvSpPr>
        <p:spPr>
          <a:xfrm>
            <a:off x="4809501" y="1512362"/>
            <a:ext cx="1311000" cy="26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26" name="Rectangle 25">
            <a:extLst>
              <a:ext uri="{FF2B5EF4-FFF2-40B4-BE49-F238E27FC236}">
                <a16:creationId xmlns:a16="http://schemas.microsoft.com/office/drawing/2014/main" id="{0E6458EF-8D9F-8DC5-03F3-5C1CC7531F13}"/>
              </a:ext>
            </a:extLst>
          </p:cNvPr>
          <p:cNvSpPr/>
          <p:nvPr/>
        </p:nvSpPr>
        <p:spPr>
          <a:xfrm>
            <a:off x="4809501" y="1808395"/>
            <a:ext cx="1308271" cy="26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sp>
        <p:nvSpPr>
          <p:cNvPr id="28" name="Rectangle 27">
            <a:extLst>
              <a:ext uri="{FF2B5EF4-FFF2-40B4-BE49-F238E27FC236}">
                <a16:creationId xmlns:a16="http://schemas.microsoft.com/office/drawing/2014/main" id="{C3605B85-41B1-9CA9-B57D-B3E5393BEF78}"/>
              </a:ext>
            </a:extLst>
          </p:cNvPr>
          <p:cNvSpPr/>
          <p:nvPr/>
        </p:nvSpPr>
        <p:spPr>
          <a:xfrm>
            <a:off x="12865608" y="1529463"/>
            <a:ext cx="658368" cy="2286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45.9</a:t>
            </a:r>
          </a:p>
        </p:txBody>
      </p:sp>
      <p:sp>
        <p:nvSpPr>
          <p:cNvPr id="29" name="Rectangle 28">
            <a:extLst>
              <a:ext uri="{FF2B5EF4-FFF2-40B4-BE49-F238E27FC236}">
                <a16:creationId xmlns:a16="http://schemas.microsoft.com/office/drawing/2014/main" id="{EF858BEF-8BB3-DF71-B052-A688805E7DB7}"/>
              </a:ext>
            </a:extLst>
          </p:cNvPr>
          <p:cNvSpPr/>
          <p:nvPr/>
        </p:nvSpPr>
        <p:spPr>
          <a:xfrm>
            <a:off x="12865608" y="1825496"/>
            <a:ext cx="658368" cy="2286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49.8</a:t>
            </a:r>
          </a:p>
        </p:txBody>
      </p:sp>
      <p:sp>
        <p:nvSpPr>
          <p:cNvPr id="30" name="Rectangle 29">
            <a:extLst>
              <a:ext uri="{FF2B5EF4-FFF2-40B4-BE49-F238E27FC236}">
                <a16:creationId xmlns:a16="http://schemas.microsoft.com/office/drawing/2014/main" id="{4EDCCE8A-4540-9B54-F5D5-0059B51578D8}"/>
              </a:ext>
            </a:extLst>
          </p:cNvPr>
          <p:cNvSpPr/>
          <p:nvPr/>
        </p:nvSpPr>
        <p:spPr>
          <a:xfrm>
            <a:off x="11388528" y="1524891"/>
            <a:ext cx="1491218"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32" name="Rectangle 31">
            <a:extLst>
              <a:ext uri="{FF2B5EF4-FFF2-40B4-BE49-F238E27FC236}">
                <a16:creationId xmlns:a16="http://schemas.microsoft.com/office/drawing/2014/main" id="{AFCE1646-C405-8807-6E82-48623D5D51D8}"/>
              </a:ext>
            </a:extLst>
          </p:cNvPr>
          <p:cNvSpPr/>
          <p:nvPr/>
        </p:nvSpPr>
        <p:spPr>
          <a:xfrm>
            <a:off x="11388528" y="1820924"/>
            <a:ext cx="1488115"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graphicFrame>
        <p:nvGraphicFramePr>
          <p:cNvPr id="6" name="Chart 5">
            <a:extLst>
              <a:ext uri="{FF2B5EF4-FFF2-40B4-BE49-F238E27FC236}">
                <a16:creationId xmlns:a16="http://schemas.microsoft.com/office/drawing/2014/main" id="{676F8F79-1B36-4FB6-AED1-6E9CE8EC3C74}"/>
              </a:ext>
            </a:extLst>
          </p:cNvPr>
          <p:cNvGraphicFramePr>
            <a:graphicFrameLocks/>
          </p:cNvGraphicFramePr>
          <p:nvPr>
            <p:extLst>
              <p:ext uri="{D42A27DB-BD31-4B8C-83A1-F6EECF244321}">
                <p14:modId xmlns:p14="http://schemas.microsoft.com/office/powerpoint/2010/main" val="989216008"/>
              </p:ext>
            </p:extLst>
          </p:nvPr>
        </p:nvGraphicFramePr>
        <p:xfrm>
          <a:off x="301457" y="4556971"/>
          <a:ext cx="649541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0" name="Rectangle 39">
            <a:extLst>
              <a:ext uri="{FF2B5EF4-FFF2-40B4-BE49-F238E27FC236}">
                <a16:creationId xmlns:a16="http://schemas.microsoft.com/office/drawing/2014/main" id="{56C38B93-334F-CDDA-BDA6-6570AEC11725}"/>
              </a:ext>
            </a:extLst>
          </p:cNvPr>
          <p:cNvSpPr/>
          <p:nvPr/>
        </p:nvSpPr>
        <p:spPr>
          <a:xfrm>
            <a:off x="6126480" y="4657512"/>
            <a:ext cx="658368" cy="2286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Arial" panose="020B0604020202020204" pitchFamily="34" charset="0"/>
                <a:cs typeface="Arial" panose="020B0604020202020204" pitchFamily="34" charset="0"/>
              </a:rPr>
              <a:t>34</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8CB49F2A-ED29-A7DE-80E8-F25EC20506BE}"/>
              </a:ext>
            </a:extLst>
          </p:cNvPr>
          <p:cNvSpPr/>
          <p:nvPr/>
        </p:nvSpPr>
        <p:spPr>
          <a:xfrm>
            <a:off x="6126480" y="4950689"/>
            <a:ext cx="658368" cy="2286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a:t>
            </a:r>
          </a:p>
        </p:txBody>
      </p:sp>
      <p:sp>
        <p:nvSpPr>
          <p:cNvPr id="42" name="Rectangle 41">
            <a:extLst>
              <a:ext uri="{FF2B5EF4-FFF2-40B4-BE49-F238E27FC236}">
                <a16:creationId xmlns:a16="http://schemas.microsoft.com/office/drawing/2014/main" id="{E137ED9B-0B54-F4B2-46A0-202DD1E825E0}"/>
              </a:ext>
            </a:extLst>
          </p:cNvPr>
          <p:cNvSpPr/>
          <p:nvPr/>
        </p:nvSpPr>
        <p:spPr>
          <a:xfrm>
            <a:off x="4810180" y="4639224"/>
            <a:ext cx="1307592"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43" name="Rectangle 42">
            <a:extLst>
              <a:ext uri="{FF2B5EF4-FFF2-40B4-BE49-F238E27FC236}">
                <a16:creationId xmlns:a16="http://schemas.microsoft.com/office/drawing/2014/main" id="{876FEDB8-EFEF-8FF4-EC75-CEA7C4328895}"/>
              </a:ext>
            </a:extLst>
          </p:cNvPr>
          <p:cNvSpPr/>
          <p:nvPr/>
        </p:nvSpPr>
        <p:spPr>
          <a:xfrm>
            <a:off x="4810180" y="4932401"/>
            <a:ext cx="1307592"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sp>
        <p:nvSpPr>
          <p:cNvPr id="3" name="Content Placeholder 2">
            <a:extLst>
              <a:ext uri="{FF2B5EF4-FFF2-40B4-BE49-F238E27FC236}">
                <a16:creationId xmlns:a16="http://schemas.microsoft.com/office/drawing/2014/main" id="{9F81FD15-0FED-A3F4-18DE-F7E7331A628E}"/>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FMI, NAHB</a:t>
            </a:r>
            <a:endParaRPr kumimoji="0" lang="en-US" sz="1000" b="0" i="1" u="none" strike="noStrike" kern="1200" cap="none" spc="0" normalizeH="0" baseline="0" noProof="0" dirty="0">
              <a:ln>
                <a:noFill/>
              </a:ln>
              <a:solidFill>
                <a:srgbClr val="FF0000"/>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id="{4AED1705-E262-92E3-C15A-C6423FDFB3D4}"/>
              </a:ext>
            </a:extLst>
          </p:cNvPr>
          <p:cNvCxnSpPr>
            <a:cxnSpLocks/>
          </p:cNvCxnSpPr>
          <p:nvPr/>
        </p:nvCxnSpPr>
        <p:spPr>
          <a:xfrm>
            <a:off x="843574" y="5743307"/>
            <a:ext cx="5733288"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B091D0F7-F22E-4DCD-8038-9ECF0432DEB2}"/>
              </a:ext>
            </a:extLst>
          </p:cNvPr>
          <p:cNvGraphicFramePr>
            <a:graphicFrameLocks/>
          </p:cNvGraphicFramePr>
          <p:nvPr>
            <p:extLst>
              <p:ext uri="{D42A27DB-BD31-4B8C-83A1-F6EECF244321}">
                <p14:modId xmlns:p14="http://schemas.microsoft.com/office/powerpoint/2010/main" val="970295813"/>
              </p:ext>
            </p:extLst>
          </p:nvPr>
        </p:nvGraphicFramePr>
        <p:xfrm>
          <a:off x="7050024" y="1445623"/>
          <a:ext cx="649224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34" name="Straight Connector 33">
            <a:extLst>
              <a:ext uri="{FF2B5EF4-FFF2-40B4-BE49-F238E27FC236}">
                <a16:creationId xmlns:a16="http://schemas.microsoft.com/office/drawing/2014/main" id="{93CFA235-8BF5-2EB8-EFF5-89198BC4B94B}"/>
              </a:ext>
            </a:extLst>
          </p:cNvPr>
          <p:cNvCxnSpPr>
            <a:cxnSpLocks/>
          </p:cNvCxnSpPr>
          <p:nvPr/>
        </p:nvCxnSpPr>
        <p:spPr>
          <a:xfrm flipV="1">
            <a:off x="7574401" y="2620895"/>
            <a:ext cx="5751576"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AADE8A9A-EB54-4C49-8887-CF5DCF190CEE}"/>
              </a:ext>
            </a:extLst>
          </p:cNvPr>
          <p:cNvGraphicFramePr>
            <a:graphicFrameLocks/>
          </p:cNvGraphicFramePr>
          <p:nvPr>
            <p:extLst>
              <p:ext uri="{D42A27DB-BD31-4B8C-83A1-F6EECF244321}">
                <p14:modId xmlns:p14="http://schemas.microsoft.com/office/powerpoint/2010/main" val="471897825"/>
              </p:ext>
            </p:extLst>
          </p:nvPr>
        </p:nvGraphicFramePr>
        <p:xfrm>
          <a:off x="303985" y="1445623"/>
          <a:ext cx="649224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33" name="Straight Connector 32">
            <a:extLst>
              <a:ext uri="{FF2B5EF4-FFF2-40B4-BE49-F238E27FC236}">
                <a16:creationId xmlns:a16="http://schemas.microsoft.com/office/drawing/2014/main" id="{277FD3B8-F2C8-DA9A-6497-F9E2F452C047}"/>
              </a:ext>
            </a:extLst>
          </p:cNvPr>
          <p:cNvCxnSpPr>
            <a:cxnSpLocks/>
          </p:cNvCxnSpPr>
          <p:nvPr/>
        </p:nvCxnSpPr>
        <p:spPr>
          <a:xfrm>
            <a:off x="830770" y="2620895"/>
            <a:ext cx="5760720"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B69B191-D601-D52A-0F0B-A7E0F29F3704}"/>
              </a:ext>
            </a:extLst>
          </p:cNvPr>
          <p:cNvSpPr/>
          <p:nvPr/>
        </p:nvSpPr>
        <p:spPr>
          <a:xfrm>
            <a:off x="292608"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Heavy Civil Construction Index (HCCI)</a:t>
            </a:r>
          </a:p>
        </p:txBody>
      </p:sp>
      <p:sp>
        <p:nvSpPr>
          <p:cNvPr id="10" name="Rectangle 9">
            <a:extLst>
              <a:ext uri="{FF2B5EF4-FFF2-40B4-BE49-F238E27FC236}">
                <a16:creationId xmlns:a16="http://schemas.microsoft.com/office/drawing/2014/main" id="{7B7D3C05-8DDE-4A61-9337-FF842995296A}"/>
              </a:ext>
            </a:extLst>
          </p:cNvPr>
          <p:cNvSpPr/>
          <p:nvPr/>
        </p:nvSpPr>
        <p:spPr>
          <a:xfrm>
            <a:off x="7031736"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Nonresidential Construction Index (NRCI)</a:t>
            </a:r>
          </a:p>
        </p:txBody>
      </p:sp>
      <p:sp>
        <p:nvSpPr>
          <p:cNvPr id="11" name="Rectangle 10">
            <a:extLst>
              <a:ext uri="{FF2B5EF4-FFF2-40B4-BE49-F238E27FC236}">
                <a16:creationId xmlns:a16="http://schemas.microsoft.com/office/drawing/2014/main" id="{DEF10F61-E797-DD1A-1BCC-EB9DAABA2D47}"/>
              </a:ext>
            </a:extLst>
          </p:cNvPr>
          <p:cNvSpPr/>
          <p:nvPr/>
        </p:nvSpPr>
        <p:spPr>
          <a:xfrm>
            <a:off x="292608"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NAHB/WF Housing Market Index (HMI)</a:t>
            </a:r>
          </a:p>
        </p:txBody>
      </p:sp>
    </p:spTree>
    <p:extLst>
      <p:ext uri="{BB962C8B-B14F-4D97-AF65-F5344CB8AC3E}">
        <p14:creationId xmlns:p14="http://schemas.microsoft.com/office/powerpoint/2010/main" val="64301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2B5E030-ED87-40FB-B466-7C444675C1B9}"/>
              </a:ext>
            </a:extLst>
          </p:cNvPr>
          <p:cNvGraphicFramePr>
            <a:graphicFrameLocks/>
          </p:cNvGraphicFramePr>
          <p:nvPr>
            <p:extLst>
              <p:ext uri="{D42A27DB-BD31-4B8C-83A1-F6EECF244321}">
                <p14:modId xmlns:p14="http://schemas.microsoft.com/office/powerpoint/2010/main" val="285279067"/>
              </p:ext>
            </p:extLst>
          </p:nvPr>
        </p:nvGraphicFramePr>
        <p:xfrm>
          <a:off x="292608" y="1775459"/>
          <a:ext cx="6510528" cy="5576317"/>
        </p:xfrm>
        <a:graphic>
          <a:graphicData uri="http://schemas.openxmlformats.org/drawingml/2006/chart">
            <c:chart xmlns:c="http://schemas.openxmlformats.org/drawingml/2006/chart" xmlns:r="http://schemas.openxmlformats.org/officeDocument/2006/relationships" r:id="rId3"/>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Backlogs and Employment</a:t>
            </a:r>
            <a:endPar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graphicFrame>
        <p:nvGraphicFramePr>
          <p:cNvPr id="11" name="Chart 10">
            <a:extLst>
              <a:ext uri="{FF2B5EF4-FFF2-40B4-BE49-F238E27FC236}">
                <a16:creationId xmlns:a16="http://schemas.microsoft.com/office/drawing/2014/main" id="{305FF3AA-A184-4E64-2103-76DBF7D32796}"/>
              </a:ext>
            </a:extLst>
          </p:cNvPr>
          <p:cNvGraphicFramePr>
            <a:graphicFrameLocks/>
          </p:cNvGraphicFramePr>
          <p:nvPr>
            <p:extLst>
              <p:ext uri="{D42A27DB-BD31-4B8C-83A1-F6EECF244321}">
                <p14:modId xmlns:p14="http://schemas.microsoft.com/office/powerpoint/2010/main" val="3512203577"/>
              </p:ext>
            </p:extLst>
          </p:nvPr>
        </p:nvGraphicFramePr>
        <p:xfrm>
          <a:off x="8451975" y="1775459"/>
          <a:ext cx="5078377" cy="5258116"/>
        </p:xfrm>
        <a:graphic>
          <a:graphicData uri="http://schemas.openxmlformats.org/drawingml/2006/chart">
            <c:chart xmlns:c="http://schemas.openxmlformats.org/drawingml/2006/chart" xmlns:r="http://schemas.openxmlformats.org/officeDocument/2006/relationships" r:id="rId4"/>
          </a:graphicData>
        </a:graphic>
      </p:graphicFrame>
      <p:sp>
        <p:nvSpPr>
          <p:cNvPr id="12" name="Arrow: Right 11">
            <a:extLst>
              <a:ext uri="{FF2B5EF4-FFF2-40B4-BE49-F238E27FC236}">
                <a16:creationId xmlns:a16="http://schemas.microsoft.com/office/drawing/2014/main" id="{ADF18412-CF6C-9B7F-E034-DD4D2F77F155}"/>
              </a:ext>
            </a:extLst>
          </p:cNvPr>
          <p:cNvSpPr/>
          <p:nvPr/>
        </p:nvSpPr>
        <p:spPr>
          <a:xfrm rot="21126175">
            <a:off x="4028927" y="2245742"/>
            <a:ext cx="2641224" cy="280957"/>
          </a:xfrm>
          <a:prstGeom prst="rightArrow">
            <a:avLst/>
          </a:prstGeom>
          <a:solidFill>
            <a:srgbClr val="5E976D"/>
          </a:solidFill>
          <a:ln>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A9831EE-19EF-74B3-EAB9-72EF45F19A4F}"/>
              </a:ext>
            </a:extLst>
          </p:cNvPr>
          <p:cNvSpPr/>
          <p:nvPr/>
        </p:nvSpPr>
        <p:spPr>
          <a:xfrm>
            <a:off x="3750950" y="1703355"/>
            <a:ext cx="3033898" cy="280957"/>
          </a:xfrm>
          <a:prstGeom prst="rect">
            <a:avLst/>
          </a:prstGeom>
          <a:noFill/>
          <a:ln>
            <a:solidFill>
              <a:srgbClr val="F39A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Mean (2017 – YTD 2023): 8.7 months </a:t>
            </a:r>
          </a:p>
        </p:txBody>
      </p:sp>
      <p:cxnSp>
        <p:nvCxnSpPr>
          <p:cNvPr id="15" name="Straight Connector 14">
            <a:extLst>
              <a:ext uri="{FF2B5EF4-FFF2-40B4-BE49-F238E27FC236}">
                <a16:creationId xmlns:a16="http://schemas.microsoft.com/office/drawing/2014/main" id="{7765B3D2-8FB2-1CB5-223C-5321F7535B70}"/>
              </a:ext>
            </a:extLst>
          </p:cNvPr>
          <p:cNvCxnSpPr>
            <a:cxnSpLocks/>
          </p:cNvCxnSpPr>
          <p:nvPr/>
        </p:nvCxnSpPr>
        <p:spPr>
          <a:xfrm>
            <a:off x="648324" y="2879905"/>
            <a:ext cx="5980176"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CB9D10E-CC43-A006-2933-2267E5615BB9}"/>
              </a:ext>
            </a:extLst>
          </p:cNvPr>
          <p:cNvSpPr/>
          <p:nvPr/>
        </p:nvSpPr>
        <p:spPr>
          <a:xfrm>
            <a:off x="8451975" y="1916288"/>
            <a:ext cx="2445614" cy="280957"/>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Expect Headcount to:</a:t>
            </a:r>
          </a:p>
        </p:txBody>
      </p:sp>
      <p:sp>
        <p:nvSpPr>
          <p:cNvPr id="22" name="Rectangle 21">
            <a:extLst>
              <a:ext uri="{FF2B5EF4-FFF2-40B4-BE49-F238E27FC236}">
                <a16:creationId xmlns:a16="http://schemas.microsoft.com/office/drawing/2014/main" id="{3E82DDB8-00C5-7751-2E36-E1186A91137B}"/>
              </a:ext>
            </a:extLst>
          </p:cNvPr>
          <p:cNvSpPr/>
          <p:nvPr/>
        </p:nvSpPr>
        <p:spPr>
          <a:xfrm>
            <a:off x="7031736" y="4083065"/>
            <a:ext cx="3865853" cy="60225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Expect it will become / continue to be:</a:t>
            </a:r>
          </a:p>
        </p:txBody>
      </p:sp>
      <p:sp>
        <p:nvSpPr>
          <p:cNvPr id="2" name="Content Placeholder 2">
            <a:extLst>
              <a:ext uri="{FF2B5EF4-FFF2-40B4-BE49-F238E27FC236}">
                <a16:creationId xmlns:a16="http://schemas.microsoft.com/office/drawing/2014/main" id="{AA7810C3-850C-8C1E-7D50-38BD99FB055D}"/>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Associated Builders and Contractors, Associated General Contractors of America</a:t>
            </a:r>
          </a:p>
        </p:txBody>
      </p:sp>
      <p:sp>
        <p:nvSpPr>
          <p:cNvPr id="4" name="Rectangle 3">
            <a:extLst>
              <a:ext uri="{FF2B5EF4-FFF2-40B4-BE49-F238E27FC236}">
                <a16:creationId xmlns:a16="http://schemas.microsoft.com/office/drawing/2014/main" id="{F8D9E4B7-5B0B-A6B7-65F0-846C75F68B55}"/>
              </a:ext>
            </a:extLst>
          </p:cNvPr>
          <p:cNvSpPr/>
          <p:nvPr/>
        </p:nvSpPr>
        <p:spPr>
          <a:xfrm>
            <a:off x="292608"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U.S. Construction Backlog by Quarter</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5" name="Text Placeholder 6">
            <a:extLst>
              <a:ext uri="{FF2B5EF4-FFF2-40B4-BE49-F238E27FC236}">
                <a16:creationId xmlns:a16="http://schemas.microsoft.com/office/drawing/2014/main" id="{D4FBAF2F-9745-7EF1-6421-7EEB17CD6B3C}"/>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effectLst/>
                <a:uLnTx/>
                <a:uFillTx/>
                <a:ea typeface="+mn-ea"/>
              </a:rPr>
              <a:t>As backlogs continue to build, CM firms will be looking to add more employees to perform the work</a:t>
            </a:r>
            <a:endParaRPr lang="en-US" sz="2000" dirty="0"/>
          </a:p>
        </p:txBody>
      </p:sp>
      <p:sp>
        <p:nvSpPr>
          <p:cNvPr id="6" name="Rectangle 5">
            <a:extLst>
              <a:ext uri="{FF2B5EF4-FFF2-40B4-BE49-F238E27FC236}">
                <a16:creationId xmlns:a16="http://schemas.microsoft.com/office/drawing/2014/main" id="{450363F6-FF7E-597E-8D27-85D9E8AD11B7}"/>
              </a:ext>
            </a:extLst>
          </p:cNvPr>
          <p:cNvSpPr/>
          <p:nvPr/>
        </p:nvSpPr>
        <p:spPr>
          <a:xfrm>
            <a:off x="7031736"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AGC Survey for Hiring Expectations over NTM</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EA7FF33-D987-3235-9395-9DA79E4E52A5}"/>
              </a:ext>
            </a:extLst>
          </p:cNvPr>
          <p:cNvSpPr/>
          <p:nvPr/>
        </p:nvSpPr>
        <p:spPr>
          <a:xfrm>
            <a:off x="292608" y="1651985"/>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6A6A6"/>
                </a:solidFill>
                <a:effectLst/>
                <a:uLnTx/>
                <a:uFillTx/>
                <a:latin typeface="Arial"/>
                <a:ea typeface="+mn-ea"/>
                <a:cs typeface="+mn-cs"/>
              </a:rPr>
              <a:t>(In Months)</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Tree>
    <p:extLst>
      <p:ext uri="{BB962C8B-B14F-4D97-AF65-F5344CB8AC3E}">
        <p14:creationId xmlns:p14="http://schemas.microsoft.com/office/powerpoint/2010/main" val="3784847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6">
            <a:extLst>
              <a:ext uri="{FF2B5EF4-FFF2-40B4-BE49-F238E27FC236}">
                <a16:creationId xmlns:a16="http://schemas.microsoft.com/office/drawing/2014/main" id="{51B25181-75DE-03C7-BD78-F7F751C4BDE5}"/>
              </a:ext>
            </a:extLst>
          </p:cNvPr>
          <p:cNvSpPr txBox="1">
            <a:spLocks/>
          </p:cNvSpPr>
          <p:nvPr/>
        </p:nvSpPr>
        <p:spPr>
          <a:xfrm>
            <a:off x="256821" y="775269"/>
            <a:ext cx="6169152" cy="859619"/>
          </a:xfrm>
          <a:prstGeom prst="rect">
            <a:avLst/>
          </a:prstGeom>
        </p:spPr>
        <p:txBody>
          <a:bodyPr anchor="ctr">
            <a:noAutofit/>
          </a:bodyPr>
          <a:lst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a:lstStyle>
          <a:p>
            <a:pPr marL="0" marR="0" lvl="0" indent="0" algn="ctr" defTabSz="75443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Source Serif Pro" panose="02040603050405020204" pitchFamily="18" charset="0"/>
                <a:cs typeface="Arial" panose="020B0604020202020204" pitchFamily="34" charset="0"/>
              </a:rPr>
              <a:t>Trends &amp; Takeaways</a:t>
            </a:r>
          </a:p>
        </p:txBody>
      </p:sp>
      <p:grpSp>
        <p:nvGrpSpPr>
          <p:cNvPr id="12" name="Group 11">
            <a:extLst>
              <a:ext uri="{FF2B5EF4-FFF2-40B4-BE49-F238E27FC236}">
                <a16:creationId xmlns:a16="http://schemas.microsoft.com/office/drawing/2014/main" id="{635595DE-BCC1-8536-EA82-C5A2BA528E50}"/>
              </a:ext>
            </a:extLst>
          </p:cNvPr>
          <p:cNvGrpSpPr/>
          <p:nvPr/>
        </p:nvGrpSpPr>
        <p:grpSpPr>
          <a:xfrm>
            <a:off x="5480010" y="1749593"/>
            <a:ext cx="5967831" cy="1097280"/>
            <a:chOff x="5480010" y="1729045"/>
            <a:chExt cx="5967831" cy="1097280"/>
          </a:xfrm>
        </p:grpSpPr>
        <p:grpSp>
          <p:nvGrpSpPr>
            <p:cNvPr id="32" name="Group 31">
              <a:extLst>
                <a:ext uri="{FF2B5EF4-FFF2-40B4-BE49-F238E27FC236}">
                  <a16:creationId xmlns:a16="http://schemas.microsoft.com/office/drawing/2014/main" id="{008333CB-9EC9-1743-8C9C-AFA25304C456}"/>
                </a:ext>
              </a:extLst>
            </p:cNvPr>
            <p:cNvGrpSpPr/>
            <p:nvPr/>
          </p:nvGrpSpPr>
          <p:grpSpPr>
            <a:xfrm>
              <a:off x="6327201" y="1911925"/>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49" name="Rectangle 48">
                <a:extLst>
                  <a:ext uri="{FF2B5EF4-FFF2-40B4-BE49-F238E27FC236}">
                    <a16:creationId xmlns:a16="http://schemas.microsoft.com/office/drawing/2014/main" id="{4FFB1A03-0C83-F93A-F116-9EC67C6D792F}"/>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50" name="Oval 49">
                <a:extLst>
                  <a:ext uri="{FF2B5EF4-FFF2-40B4-BE49-F238E27FC236}">
                    <a16:creationId xmlns:a16="http://schemas.microsoft.com/office/drawing/2014/main" id="{79CF47F1-0213-9C21-627F-F9C5CB52A714}"/>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33" name="Oval 32">
              <a:extLst>
                <a:ext uri="{FF2B5EF4-FFF2-40B4-BE49-F238E27FC236}">
                  <a16:creationId xmlns:a16="http://schemas.microsoft.com/office/drawing/2014/main" id="{4369EACC-7C1D-EDDF-0B0E-AD2EED68E07C}"/>
                </a:ext>
              </a:extLst>
            </p:cNvPr>
            <p:cNvSpPr/>
            <p:nvPr/>
          </p:nvSpPr>
          <p:spPr>
            <a:xfrm>
              <a:off x="5480010" y="1729045"/>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34" name="Oval 33">
              <a:extLst>
                <a:ext uri="{FF2B5EF4-FFF2-40B4-BE49-F238E27FC236}">
                  <a16:creationId xmlns:a16="http://schemas.microsoft.com/office/drawing/2014/main" id="{F4D06ABD-45F8-9200-9B22-5CAD9C97A8AF}"/>
                </a:ext>
              </a:extLst>
            </p:cNvPr>
            <p:cNvSpPr/>
            <p:nvPr/>
          </p:nvSpPr>
          <p:spPr>
            <a:xfrm>
              <a:off x="5650963" y="1911925"/>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35" name="Rectangle 34">
              <a:extLst>
                <a:ext uri="{FF2B5EF4-FFF2-40B4-BE49-F238E27FC236}">
                  <a16:creationId xmlns:a16="http://schemas.microsoft.com/office/drawing/2014/main" id="{D43C9ECE-4CC7-86FE-347A-8D7BCF961C50}"/>
                </a:ext>
              </a:extLst>
            </p:cNvPr>
            <p:cNvSpPr/>
            <p:nvPr/>
          </p:nvSpPr>
          <p:spPr>
            <a:xfrm>
              <a:off x="6497770" y="1933976"/>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ESG</a:t>
              </a:r>
            </a:p>
          </p:txBody>
        </p:sp>
        <p:pic>
          <p:nvPicPr>
            <p:cNvPr id="52" name="Graphic 51" descr="Sustainability outline">
              <a:extLst>
                <a:ext uri="{FF2B5EF4-FFF2-40B4-BE49-F238E27FC236}">
                  <a16:creationId xmlns:a16="http://schemas.microsoft.com/office/drawing/2014/main" id="{177D8076-BE31-5F1D-A292-76E7CD7345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0844" y="2035369"/>
              <a:ext cx="491758" cy="484632"/>
            </a:xfrm>
            <a:prstGeom prst="rect">
              <a:avLst/>
            </a:prstGeom>
          </p:spPr>
        </p:pic>
      </p:grpSp>
      <p:grpSp>
        <p:nvGrpSpPr>
          <p:cNvPr id="13" name="Group 12">
            <a:extLst>
              <a:ext uri="{FF2B5EF4-FFF2-40B4-BE49-F238E27FC236}">
                <a16:creationId xmlns:a16="http://schemas.microsoft.com/office/drawing/2014/main" id="{6C81D1F4-7A9B-C85F-8E73-7E4B7028F75B}"/>
              </a:ext>
            </a:extLst>
          </p:cNvPr>
          <p:cNvGrpSpPr/>
          <p:nvPr/>
        </p:nvGrpSpPr>
        <p:grpSpPr>
          <a:xfrm>
            <a:off x="6061665" y="2783523"/>
            <a:ext cx="5967831" cy="1097280"/>
            <a:chOff x="6088486" y="2909747"/>
            <a:chExt cx="5967831" cy="1097280"/>
          </a:xfrm>
        </p:grpSpPr>
        <p:grpSp>
          <p:nvGrpSpPr>
            <p:cNvPr id="37" name="Group 36">
              <a:extLst>
                <a:ext uri="{FF2B5EF4-FFF2-40B4-BE49-F238E27FC236}">
                  <a16:creationId xmlns:a16="http://schemas.microsoft.com/office/drawing/2014/main" id="{6E64F14A-8618-0E55-C36C-80B6AAA75C8B}"/>
                </a:ext>
              </a:extLst>
            </p:cNvPr>
            <p:cNvGrpSpPr/>
            <p:nvPr/>
          </p:nvGrpSpPr>
          <p:grpSpPr>
            <a:xfrm>
              <a:off x="6935677" y="3092627"/>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51A0D324-32BC-E2CB-5F0D-A1B5D7FB63BA}"/>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8" name="Oval 47">
                <a:extLst>
                  <a:ext uri="{FF2B5EF4-FFF2-40B4-BE49-F238E27FC236}">
                    <a16:creationId xmlns:a16="http://schemas.microsoft.com/office/drawing/2014/main" id="{803E6C2E-1747-F4EE-5B0B-4A0B83BDBAB0}"/>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38" name="Oval 37">
              <a:extLst>
                <a:ext uri="{FF2B5EF4-FFF2-40B4-BE49-F238E27FC236}">
                  <a16:creationId xmlns:a16="http://schemas.microsoft.com/office/drawing/2014/main" id="{ECF2B4C6-4659-91FC-F1B6-EB4490558500}"/>
                </a:ext>
              </a:extLst>
            </p:cNvPr>
            <p:cNvSpPr/>
            <p:nvPr/>
          </p:nvSpPr>
          <p:spPr>
            <a:xfrm>
              <a:off x="6088486" y="2909747"/>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39" name="Oval 38">
              <a:extLst>
                <a:ext uri="{FF2B5EF4-FFF2-40B4-BE49-F238E27FC236}">
                  <a16:creationId xmlns:a16="http://schemas.microsoft.com/office/drawing/2014/main" id="{335A8864-1CDD-8EC4-8CA8-11A1C8C349A7}"/>
                </a:ext>
              </a:extLst>
            </p:cNvPr>
            <p:cNvSpPr/>
            <p:nvPr/>
          </p:nvSpPr>
          <p:spPr>
            <a:xfrm>
              <a:off x="6259439" y="3092627"/>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0" name="Rectangle 39">
              <a:extLst>
                <a:ext uri="{FF2B5EF4-FFF2-40B4-BE49-F238E27FC236}">
                  <a16:creationId xmlns:a16="http://schemas.microsoft.com/office/drawing/2014/main" id="{7AFD73B3-3C6D-3A08-6105-41A256B89EE9}"/>
                </a:ext>
              </a:extLst>
            </p:cNvPr>
            <p:cNvSpPr/>
            <p:nvPr/>
          </p:nvSpPr>
          <p:spPr>
            <a:xfrm>
              <a:off x="7106246" y="3114678"/>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Mergers &amp; Acquisitions</a:t>
              </a:r>
            </a:p>
          </p:txBody>
        </p:sp>
        <p:pic>
          <p:nvPicPr>
            <p:cNvPr id="2" name="Graphic 1" descr="Contract outline">
              <a:extLst>
                <a:ext uri="{FF2B5EF4-FFF2-40B4-BE49-F238E27FC236}">
                  <a16:creationId xmlns:a16="http://schemas.microsoft.com/office/drawing/2014/main" id="{DEBFA3F7-4138-4424-C3A3-68E4C3349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2667" y="3216071"/>
              <a:ext cx="484632" cy="484632"/>
            </a:xfrm>
            <a:prstGeom prst="rect">
              <a:avLst/>
            </a:prstGeom>
          </p:spPr>
        </p:pic>
      </p:grpSp>
      <p:grpSp>
        <p:nvGrpSpPr>
          <p:cNvPr id="5" name="Group 4">
            <a:extLst>
              <a:ext uri="{FF2B5EF4-FFF2-40B4-BE49-F238E27FC236}">
                <a16:creationId xmlns:a16="http://schemas.microsoft.com/office/drawing/2014/main" id="{8BFF0CE2-965D-CC97-0341-8C575C8E9AD2}"/>
              </a:ext>
            </a:extLst>
          </p:cNvPr>
          <p:cNvGrpSpPr/>
          <p:nvPr/>
        </p:nvGrpSpPr>
        <p:grpSpPr>
          <a:xfrm>
            <a:off x="7224976" y="4851384"/>
            <a:ext cx="5967832" cy="1097280"/>
            <a:chOff x="6696962" y="3988555"/>
            <a:chExt cx="5967832" cy="1097280"/>
          </a:xfrm>
        </p:grpSpPr>
        <p:sp>
          <p:nvSpPr>
            <p:cNvPr id="41" name="Freeform: Shape 40">
              <a:extLst>
                <a:ext uri="{FF2B5EF4-FFF2-40B4-BE49-F238E27FC236}">
                  <a16:creationId xmlns:a16="http://schemas.microsoft.com/office/drawing/2014/main" id="{2DA7E40D-4D86-58F1-E796-D1ECBCC801F5}"/>
                </a:ext>
              </a:extLst>
            </p:cNvPr>
            <p:cNvSpPr/>
            <p:nvPr/>
          </p:nvSpPr>
          <p:spPr>
            <a:xfrm>
              <a:off x="7544153" y="4171435"/>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2" name="Rectangle 41">
              <a:extLst>
                <a:ext uri="{FF2B5EF4-FFF2-40B4-BE49-F238E27FC236}">
                  <a16:creationId xmlns:a16="http://schemas.microsoft.com/office/drawing/2014/main" id="{C8CE3C80-AFDE-6354-F84A-F5BBB9E692FB}"/>
                </a:ext>
              </a:extLst>
            </p:cNvPr>
            <p:cNvSpPr/>
            <p:nvPr/>
          </p:nvSpPr>
          <p:spPr>
            <a:xfrm>
              <a:off x="7714722" y="4193486"/>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Industry Outlook Conclusion</a:t>
              </a:r>
            </a:p>
          </p:txBody>
        </p:sp>
        <p:sp>
          <p:nvSpPr>
            <p:cNvPr id="44" name="Oval 43">
              <a:extLst>
                <a:ext uri="{FF2B5EF4-FFF2-40B4-BE49-F238E27FC236}">
                  <a16:creationId xmlns:a16="http://schemas.microsoft.com/office/drawing/2014/main" id="{C91B7F03-91E2-9B29-1298-5AF903A523BA}"/>
                </a:ext>
              </a:extLst>
            </p:cNvPr>
            <p:cNvSpPr/>
            <p:nvPr/>
          </p:nvSpPr>
          <p:spPr>
            <a:xfrm>
              <a:off x="6696962" y="3988555"/>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5" name="Oval 44">
              <a:extLst>
                <a:ext uri="{FF2B5EF4-FFF2-40B4-BE49-F238E27FC236}">
                  <a16:creationId xmlns:a16="http://schemas.microsoft.com/office/drawing/2014/main" id="{99EC1596-9DE9-402A-5234-473BF27C2F7D}"/>
                </a:ext>
              </a:extLst>
            </p:cNvPr>
            <p:cNvSpPr/>
            <p:nvPr/>
          </p:nvSpPr>
          <p:spPr>
            <a:xfrm>
              <a:off x="6867915" y="4171435"/>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4" name="Graphic 3" descr="Checklist outline">
              <a:extLst>
                <a:ext uri="{FF2B5EF4-FFF2-40B4-BE49-F238E27FC236}">
                  <a16:creationId xmlns:a16="http://schemas.microsoft.com/office/drawing/2014/main" id="{D1E56BE3-F658-24CE-0147-D5D8B42886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0959" y="4294879"/>
              <a:ext cx="484632" cy="484632"/>
            </a:xfrm>
            <a:prstGeom prst="rect">
              <a:avLst/>
            </a:prstGeom>
          </p:spPr>
        </p:pic>
      </p:grpSp>
      <p:sp>
        <p:nvSpPr>
          <p:cNvPr id="7" name="Freeform: Shape 6">
            <a:extLst>
              <a:ext uri="{FF2B5EF4-FFF2-40B4-BE49-F238E27FC236}">
                <a16:creationId xmlns:a16="http://schemas.microsoft.com/office/drawing/2014/main" id="{B42F260A-73DC-DC00-ADC0-76366E446E1E}"/>
              </a:ext>
            </a:extLst>
          </p:cNvPr>
          <p:cNvSpPr/>
          <p:nvPr/>
        </p:nvSpPr>
        <p:spPr>
          <a:xfrm>
            <a:off x="7490511" y="4000333"/>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 name="Rectangle 7">
            <a:extLst>
              <a:ext uri="{FF2B5EF4-FFF2-40B4-BE49-F238E27FC236}">
                <a16:creationId xmlns:a16="http://schemas.microsoft.com/office/drawing/2014/main" id="{8AB1ADC8-9F37-4006-4903-492AD1A47675}"/>
              </a:ext>
            </a:extLst>
          </p:cNvPr>
          <p:cNvSpPr/>
          <p:nvPr/>
        </p:nvSpPr>
        <p:spPr>
          <a:xfrm>
            <a:off x="7661080" y="402238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FFFF"/>
                </a:solidFill>
                <a:latin typeface="Arial" panose="020B0604020202020204" pitchFamily="34" charset="0"/>
                <a:cs typeface="Arial" panose="020B0604020202020204" pitchFamily="34" charset="0"/>
              </a:rPr>
              <a:t>Growth Trends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FEC6E7CD-A6C0-C15B-CAFD-5F360FD05DC2}"/>
              </a:ext>
            </a:extLst>
          </p:cNvPr>
          <p:cNvSpPr/>
          <p:nvPr/>
        </p:nvSpPr>
        <p:spPr>
          <a:xfrm>
            <a:off x="6643320" y="3817453"/>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nvGrpSpPr>
          <p:cNvPr id="17" name="Group 16">
            <a:extLst>
              <a:ext uri="{FF2B5EF4-FFF2-40B4-BE49-F238E27FC236}">
                <a16:creationId xmlns:a16="http://schemas.microsoft.com/office/drawing/2014/main" id="{1650D116-21F0-B149-15AF-721EED199495}"/>
              </a:ext>
            </a:extLst>
          </p:cNvPr>
          <p:cNvGrpSpPr/>
          <p:nvPr/>
        </p:nvGrpSpPr>
        <p:grpSpPr>
          <a:xfrm>
            <a:off x="6814273" y="4000333"/>
            <a:ext cx="731520" cy="731520"/>
            <a:chOff x="6814273" y="4082525"/>
            <a:chExt cx="731520" cy="731520"/>
          </a:xfrm>
        </p:grpSpPr>
        <p:sp>
          <p:nvSpPr>
            <p:cNvPr id="10" name="Oval 9">
              <a:extLst>
                <a:ext uri="{FF2B5EF4-FFF2-40B4-BE49-F238E27FC236}">
                  <a16:creationId xmlns:a16="http://schemas.microsoft.com/office/drawing/2014/main" id="{344455DE-CDA0-1147-C1BB-1B1B1AC14F9F}"/>
                </a:ext>
              </a:extLst>
            </p:cNvPr>
            <p:cNvSpPr/>
            <p:nvPr/>
          </p:nvSpPr>
          <p:spPr>
            <a:xfrm>
              <a:off x="6814273" y="4082525"/>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16" name="Graphic 15" descr="Upward trend with solid fill">
              <a:extLst>
                <a:ext uri="{FF2B5EF4-FFF2-40B4-BE49-F238E27FC236}">
                  <a16:creationId xmlns:a16="http://schemas.microsoft.com/office/drawing/2014/main" id="{5674ACEC-0F23-BB6F-B683-5F276FDAFE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7717" y="4205969"/>
              <a:ext cx="484632" cy="484632"/>
            </a:xfrm>
            <a:prstGeom prst="rect">
              <a:avLst/>
            </a:prstGeom>
          </p:spPr>
        </p:pic>
      </p:grpSp>
    </p:spTree>
    <p:extLst>
      <p:ext uri="{BB962C8B-B14F-4D97-AF65-F5344CB8AC3E}">
        <p14:creationId xmlns:p14="http://schemas.microsoft.com/office/powerpoint/2010/main" val="574868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04CA69A3-FB07-BC0E-FAC5-0E5406B4F2C0}"/>
              </a:ext>
            </a:extLst>
          </p:cNvPr>
          <p:cNvGraphicFramePr>
            <a:graphicFrameLocks/>
          </p:cNvGraphicFramePr>
          <p:nvPr/>
        </p:nvGraphicFramePr>
        <p:xfrm>
          <a:off x="10480013" y="5205363"/>
          <a:ext cx="1995441" cy="184041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BA9C9DF5-1FE5-2446-208D-44FAAA7837C3}"/>
              </a:ext>
            </a:extLst>
          </p:cNvPr>
          <p:cNvSpPr/>
          <p:nvPr/>
        </p:nvSpPr>
        <p:spPr>
          <a:xfrm>
            <a:off x="9091506" y="2160732"/>
            <a:ext cx="91440" cy="91440"/>
          </a:xfrm>
          <a:prstGeom prst="ellipse">
            <a:avLst/>
          </a:prstGeom>
          <a:solidFill>
            <a:srgbClr val="F49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cxnSp>
        <p:nvCxnSpPr>
          <p:cNvPr id="3" name="Straight Connector 2">
            <a:extLst>
              <a:ext uri="{FF2B5EF4-FFF2-40B4-BE49-F238E27FC236}">
                <a16:creationId xmlns:a16="http://schemas.microsoft.com/office/drawing/2014/main" id="{0617225F-9C66-8B23-78A3-6BD5EB733DE3}"/>
              </a:ext>
            </a:extLst>
          </p:cNvPr>
          <p:cNvCxnSpPr>
            <a:cxnSpLocks/>
          </p:cNvCxnSpPr>
          <p:nvPr/>
        </p:nvCxnSpPr>
        <p:spPr>
          <a:xfrm flipH="1">
            <a:off x="7025341" y="2206439"/>
            <a:ext cx="2110211" cy="0"/>
          </a:xfrm>
          <a:prstGeom prst="line">
            <a:avLst/>
          </a:prstGeom>
          <a:ln w="19050">
            <a:solidFill>
              <a:srgbClr val="F49A1E"/>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B436A92-75AB-85A9-C822-8F0DB2F8AA15}"/>
              </a:ext>
            </a:extLst>
          </p:cNvPr>
          <p:cNvSpPr/>
          <p:nvPr/>
        </p:nvSpPr>
        <p:spPr>
          <a:xfrm>
            <a:off x="7400582" y="1633407"/>
            <a:ext cx="2681043" cy="567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Environmental</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0277ACA-AFBD-D2B6-3AA0-2883106C0822}"/>
              </a:ext>
            </a:extLst>
          </p:cNvPr>
          <p:cNvSpPr/>
          <p:nvPr/>
        </p:nvSpPr>
        <p:spPr>
          <a:xfrm>
            <a:off x="7078435" y="1780132"/>
            <a:ext cx="274320" cy="274320"/>
          </a:xfrm>
          <a:prstGeom prst="ellipse">
            <a:avLst/>
          </a:prstGeom>
          <a:solidFill>
            <a:srgbClr val="FFFFFF"/>
          </a:solidFill>
          <a:ln w="28575">
            <a:solidFill>
              <a:srgbClr val="F49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a:t>
            </a: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Environmental, Social, and Governance (ESG)</a:t>
            </a:r>
          </a:p>
        </p:txBody>
      </p:sp>
      <p:grpSp>
        <p:nvGrpSpPr>
          <p:cNvPr id="1044" name="Group 1043">
            <a:extLst>
              <a:ext uri="{FF2B5EF4-FFF2-40B4-BE49-F238E27FC236}">
                <a16:creationId xmlns:a16="http://schemas.microsoft.com/office/drawing/2014/main" id="{60118178-FB67-82BD-E6D6-BA04E8C2E0D4}"/>
              </a:ext>
            </a:extLst>
          </p:cNvPr>
          <p:cNvGrpSpPr/>
          <p:nvPr/>
        </p:nvGrpSpPr>
        <p:grpSpPr>
          <a:xfrm>
            <a:off x="8677978" y="2422089"/>
            <a:ext cx="3138114" cy="2952406"/>
            <a:chOff x="8382168" y="2189106"/>
            <a:chExt cx="4176830" cy="3929653"/>
          </a:xfrm>
        </p:grpSpPr>
        <p:sp>
          <p:nvSpPr>
            <p:cNvPr id="1031" name="Freeform 6">
              <a:extLst>
                <a:ext uri="{FF2B5EF4-FFF2-40B4-BE49-F238E27FC236}">
                  <a16:creationId xmlns:a16="http://schemas.microsoft.com/office/drawing/2014/main" id="{46AD6E4E-B71E-90AB-8C91-D1E7233A6804}"/>
                </a:ext>
              </a:extLst>
            </p:cNvPr>
            <p:cNvSpPr>
              <a:spLocks/>
            </p:cNvSpPr>
            <p:nvPr/>
          </p:nvSpPr>
          <p:spPr bwMode="auto">
            <a:xfrm rot="771396">
              <a:off x="8766985" y="3376182"/>
              <a:ext cx="2903268" cy="2742577"/>
            </a:xfrm>
            <a:custGeom>
              <a:avLst/>
              <a:gdLst>
                <a:gd name="T0" fmla="*/ 924 w 2654"/>
                <a:gd name="T1" fmla="*/ 35 h 2560"/>
                <a:gd name="T2" fmla="*/ 833 w 2654"/>
                <a:gd name="T3" fmla="*/ 123 h 2560"/>
                <a:gd name="T4" fmla="*/ 761 w 2654"/>
                <a:gd name="T5" fmla="*/ 225 h 2560"/>
                <a:gd name="T6" fmla="*/ 710 w 2654"/>
                <a:gd name="T7" fmla="*/ 342 h 2560"/>
                <a:gd name="T8" fmla="*/ 683 w 2654"/>
                <a:gd name="T9" fmla="*/ 470 h 2560"/>
                <a:gd name="T10" fmla="*/ 682 w 2654"/>
                <a:gd name="T11" fmla="*/ 591 h 2560"/>
                <a:gd name="T12" fmla="*/ 701 w 2654"/>
                <a:gd name="T13" fmla="*/ 698 h 2560"/>
                <a:gd name="T14" fmla="*/ 714 w 2654"/>
                <a:gd name="T15" fmla="*/ 748 h 2560"/>
                <a:gd name="T16" fmla="*/ 746 w 2654"/>
                <a:gd name="T17" fmla="*/ 819 h 2560"/>
                <a:gd name="T18" fmla="*/ 812 w 2654"/>
                <a:gd name="T19" fmla="*/ 925 h 2560"/>
                <a:gd name="T20" fmla="*/ 924 w 2654"/>
                <a:gd name="T21" fmla="*/ 1072 h 2560"/>
                <a:gd name="T22" fmla="*/ 1055 w 2654"/>
                <a:gd name="T23" fmla="*/ 1203 h 2560"/>
                <a:gd name="T24" fmla="*/ 1202 w 2654"/>
                <a:gd name="T25" fmla="*/ 1314 h 2560"/>
                <a:gd name="T26" fmla="*/ 1365 w 2654"/>
                <a:gd name="T27" fmla="*/ 1403 h 2560"/>
                <a:gd name="T28" fmla="*/ 1541 w 2654"/>
                <a:gd name="T29" fmla="*/ 1469 h 2560"/>
                <a:gd name="T30" fmla="*/ 1727 w 2654"/>
                <a:gd name="T31" fmla="*/ 1512 h 2560"/>
                <a:gd name="T32" fmla="*/ 1923 w 2654"/>
                <a:gd name="T33" fmla="*/ 1526 h 2560"/>
                <a:gd name="T34" fmla="*/ 2121 w 2654"/>
                <a:gd name="T35" fmla="*/ 1511 h 2560"/>
                <a:gd name="T36" fmla="*/ 2311 w 2654"/>
                <a:gd name="T37" fmla="*/ 1468 h 2560"/>
                <a:gd name="T38" fmla="*/ 2489 w 2654"/>
                <a:gd name="T39" fmla="*/ 1399 h 2560"/>
                <a:gd name="T40" fmla="*/ 2654 w 2654"/>
                <a:gd name="T41" fmla="*/ 1307 h 2560"/>
                <a:gd name="T42" fmla="*/ 2628 w 2654"/>
                <a:gd name="T43" fmla="*/ 1501 h 2560"/>
                <a:gd name="T44" fmla="*/ 2575 w 2654"/>
                <a:gd name="T45" fmla="*/ 1687 h 2560"/>
                <a:gd name="T46" fmla="*/ 2497 w 2654"/>
                <a:gd name="T47" fmla="*/ 1860 h 2560"/>
                <a:gd name="T48" fmla="*/ 2397 w 2654"/>
                <a:gd name="T49" fmla="*/ 2019 h 2560"/>
                <a:gd name="T50" fmla="*/ 2274 w 2654"/>
                <a:gd name="T51" fmla="*/ 2162 h 2560"/>
                <a:gd name="T52" fmla="*/ 2134 w 2654"/>
                <a:gd name="T53" fmla="*/ 2287 h 2560"/>
                <a:gd name="T54" fmla="*/ 1977 w 2654"/>
                <a:gd name="T55" fmla="*/ 2391 h 2560"/>
                <a:gd name="T56" fmla="*/ 1805 w 2654"/>
                <a:gd name="T57" fmla="*/ 2471 h 2560"/>
                <a:gd name="T58" fmla="*/ 1621 w 2654"/>
                <a:gd name="T59" fmla="*/ 2528 h 2560"/>
                <a:gd name="T60" fmla="*/ 1426 w 2654"/>
                <a:gd name="T61" fmla="*/ 2556 h 2560"/>
                <a:gd name="T62" fmla="*/ 1227 w 2654"/>
                <a:gd name="T63" fmla="*/ 2556 h 2560"/>
                <a:gd name="T64" fmla="*/ 1035 w 2654"/>
                <a:gd name="T65" fmla="*/ 2528 h 2560"/>
                <a:gd name="T66" fmla="*/ 852 w 2654"/>
                <a:gd name="T67" fmla="*/ 2474 h 2560"/>
                <a:gd name="T68" fmla="*/ 682 w 2654"/>
                <a:gd name="T69" fmla="*/ 2394 h 2560"/>
                <a:gd name="T70" fmla="*/ 525 w 2654"/>
                <a:gd name="T71" fmla="*/ 2292 h 2560"/>
                <a:gd name="T72" fmla="*/ 386 w 2654"/>
                <a:gd name="T73" fmla="*/ 2171 h 2560"/>
                <a:gd name="T74" fmla="*/ 263 w 2654"/>
                <a:gd name="T75" fmla="*/ 2030 h 2560"/>
                <a:gd name="T76" fmla="*/ 162 w 2654"/>
                <a:gd name="T77" fmla="*/ 1873 h 2560"/>
                <a:gd name="T78" fmla="*/ 83 w 2654"/>
                <a:gd name="T79" fmla="*/ 1702 h 2560"/>
                <a:gd name="T80" fmla="*/ 28 w 2654"/>
                <a:gd name="T81" fmla="*/ 1520 h 2560"/>
                <a:gd name="T82" fmla="*/ 0 w 2654"/>
                <a:gd name="T83" fmla="*/ 1327 h 2560"/>
                <a:gd name="T84" fmla="*/ 3 w 2654"/>
                <a:gd name="T85" fmla="*/ 1278 h 2560"/>
                <a:gd name="T86" fmla="*/ 18 w 2654"/>
                <a:gd name="T87" fmla="*/ 1079 h 2560"/>
                <a:gd name="T88" fmla="*/ 61 w 2654"/>
                <a:gd name="T89" fmla="*/ 889 h 2560"/>
                <a:gd name="T90" fmla="*/ 131 w 2654"/>
                <a:gd name="T91" fmla="*/ 709 h 2560"/>
                <a:gd name="T92" fmla="*/ 224 w 2654"/>
                <a:gd name="T93" fmla="*/ 545 h 2560"/>
                <a:gd name="T94" fmla="*/ 340 w 2654"/>
                <a:gd name="T95" fmla="*/ 395 h 2560"/>
                <a:gd name="T96" fmla="*/ 474 w 2654"/>
                <a:gd name="T97" fmla="*/ 264 h 2560"/>
                <a:gd name="T98" fmla="*/ 626 w 2654"/>
                <a:gd name="T99" fmla="*/ 153 h 2560"/>
                <a:gd name="T100" fmla="*/ 794 w 2654"/>
                <a:gd name="T101" fmla="*/ 64 h 2560"/>
                <a:gd name="T102" fmla="*/ 976 w 2654"/>
                <a:gd name="T103"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4" h="2560">
                  <a:moveTo>
                    <a:pt x="976" y="0"/>
                  </a:moveTo>
                  <a:lnTo>
                    <a:pt x="924" y="35"/>
                  </a:lnTo>
                  <a:lnTo>
                    <a:pt x="876" y="77"/>
                  </a:lnTo>
                  <a:lnTo>
                    <a:pt x="833" y="123"/>
                  </a:lnTo>
                  <a:lnTo>
                    <a:pt x="794" y="172"/>
                  </a:lnTo>
                  <a:lnTo>
                    <a:pt x="761" y="225"/>
                  </a:lnTo>
                  <a:lnTo>
                    <a:pt x="733" y="282"/>
                  </a:lnTo>
                  <a:lnTo>
                    <a:pt x="710" y="342"/>
                  </a:lnTo>
                  <a:lnTo>
                    <a:pt x="694" y="405"/>
                  </a:lnTo>
                  <a:lnTo>
                    <a:pt x="683" y="470"/>
                  </a:lnTo>
                  <a:lnTo>
                    <a:pt x="679" y="537"/>
                  </a:lnTo>
                  <a:lnTo>
                    <a:pt x="682" y="591"/>
                  </a:lnTo>
                  <a:lnTo>
                    <a:pt x="689" y="646"/>
                  </a:lnTo>
                  <a:lnTo>
                    <a:pt x="701" y="698"/>
                  </a:lnTo>
                  <a:lnTo>
                    <a:pt x="716" y="748"/>
                  </a:lnTo>
                  <a:lnTo>
                    <a:pt x="714" y="748"/>
                  </a:lnTo>
                  <a:lnTo>
                    <a:pt x="721" y="761"/>
                  </a:lnTo>
                  <a:lnTo>
                    <a:pt x="746" y="819"/>
                  </a:lnTo>
                  <a:lnTo>
                    <a:pt x="776" y="873"/>
                  </a:lnTo>
                  <a:lnTo>
                    <a:pt x="812" y="925"/>
                  </a:lnTo>
                  <a:lnTo>
                    <a:pt x="865" y="1001"/>
                  </a:lnTo>
                  <a:lnTo>
                    <a:pt x="924" y="1072"/>
                  </a:lnTo>
                  <a:lnTo>
                    <a:pt x="986" y="1139"/>
                  </a:lnTo>
                  <a:lnTo>
                    <a:pt x="1055" y="1203"/>
                  </a:lnTo>
                  <a:lnTo>
                    <a:pt x="1127" y="1261"/>
                  </a:lnTo>
                  <a:lnTo>
                    <a:pt x="1202" y="1314"/>
                  </a:lnTo>
                  <a:lnTo>
                    <a:pt x="1282" y="1361"/>
                  </a:lnTo>
                  <a:lnTo>
                    <a:pt x="1365" y="1403"/>
                  </a:lnTo>
                  <a:lnTo>
                    <a:pt x="1451" y="1440"/>
                  </a:lnTo>
                  <a:lnTo>
                    <a:pt x="1541" y="1469"/>
                  </a:lnTo>
                  <a:lnTo>
                    <a:pt x="1633" y="1494"/>
                  </a:lnTo>
                  <a:lnTo>
                    <a:pt x="1727" y="1512"/>
                  </a:lnTo>
                  <a:lnTo>
                    <a:pt x="1824" y="1523"/>
                  </a:lnTo>
                  <a:lnTo>
                    <a:pt x="1923" y="1526"/>
                  </a:lnTo>
                  <a:lnTo>
                    <a:pt x="2023" y="1523"/>
                  </a:lnTo>
                  <a:lnTo>
                    <a:pt x="2121" y="1511"/>
                  </a:lnTo>
                  <a:lnTo>
                    <a:pt x="2218" y="1493"/>
                  </a:lnTo>
                  <a:lnTo>
                    <a:pt x="2311" y="1468"/>
                  </a:lnTo>
                  <a:lnTo>
                    <a:pt x="2402" y="1436"/>
                  </a:lnTo>
                  <a:lnTo>
                    <a:pt x="2489" y="1399"/>
                  </a:lnTo>
                  <a:lnTo>
                    <a:pt x="2573" y="1355"/>
                  </a:lnTo>
                  <a:lnTo>
                    <a:pt x="2654" y="1307"/>
                  </a:lnTo>
                  <a:lnTo>
                    <a:pt x="2645" y="1405"/>
                  </a:lnTo>
                  <a:lnTo>
                    <a:pt x="2628" y="1501"/>
                  </a:lnTo>
                  <a:lnTo>
                    <a:pt x="2605" y="1596"/>
                  </a:lnTo>
                  <a:lnTo>
                    <a:pt x="2575" y="1687"/>
                  </a:lnTo>
                  <a:lnTo>
                    <a:pt x="2540" y="1775"/>
                  </a:lnTo>
                  <a:lnTo>
                    <a:pt x="2497" y="1860"/>
                  </a:lnTo>
                  <a:lnTo>
                    <a:pt x="2450" y="1942"/>
                  </a:lnTo>
                  <a:lnTo>
                    <a:pt x="2397" y="2019"/>
                  </a:lnTo>
                  <a:lnTo>
                    <a:pt x="2338" y="2094"/>
                  </a:lnTo>
                  <a:lnTo>
                    <a:pt x="2274" y="2162"/>
                  </a:lnTo>
                  <a:lnTo>
                    <a:pt x="2207" y="2227"/>
                  </a:lnTo>
                  <a:lnTo>
                    <a:pt x="2134" y="2287"/>
                  </a:lnTo>
                  <a:lnTo>
                    <a:pt x="2057" y="2342"/>
                  </a:lnTo>
                  <a:lnTo>
                    <a:pt x="1977" y="2391"/>
                  </a:lnTo>
                  <a:lnTo>
                    <a:pt x="1892" y="2434"/>
                  </a:lnTo>
                  <a:lnTo>
                    <a:pt x="1805" y="2471"/>
                  </a:lnTo>
                  <a:lnTo>
                    <a:pt x="1714" y="2503"/>
                  </a:lnTo>
                  <a:lnTo>
                    <a:pt x="1621" y="2528"/>
                  </a:lnTo>
                  <a:lnTo>
                    <a:pt x="1525" y="2546"/>
                  </a:lnTo>
                  <a:lnTo>
                    <a:pt x="1426" y="2556"/>
                  </a:lnTo>
                  <a:lnTo>
                    <a:pt x="1326" y="2560"/>
                  </a:lnTo>
                  <a:lnTo>
                    <a:pt x="1227" y="2556"/>
                  </a:lnTo>
                  <a:lnTo>
                    <a:pt x="1130" y="2546"/>
                  </a:lnTo>
                  <a:lnTo>
                    <a:pt x="1035" y="2528"/>
                  </a:lnTo>
                  <a:lnTo>
                    <a:pt x="943" y="2505"/>
                  </a:lnTo>
                  <a:lnTo>
                    <a:pt x="852" y="2474"/>
                  </a:lnTo>
                  <a:lnTo>
                    <a:pt x="766" y="2436"/>
                  </a:lnTo>
                  <a:lnTo>
                    <a:pt x="682" y="2394"/>
                  </a:lnTo>
                  <a:lnTo>
                    <a:pt x="602" y="2345"/>
                  </a:lnTo>
                  <a:lnTo>
                    <a:pt x="525" y="2292"/>
                  </a:lnTo>
                  <a:lnTo>
                    <a:pt x="453" y="2233"/>
                  </a:lnTo>
                  <a:lnTo>
                    <a:pt x="386" y="2171"/>
                  </a:lnTo>
                  <a:lnTo>
                    <a:pt x="322" y="2102"/>
                  </a:lnTo>
                  <a:lnTo>
                    <a:pt x="263" y="2030"/>
                  </a:lnTo>
                  <a:lnTo>
                    <a:pt x="210" y="1953"/>
                  </a:lnTo>
                  <a:lnTo>
                    <a:pt x="162" y="1873"/>
                  </a:lnTo>
                  <a:lnTo>
                    <a:pt x="119" y="1789"/>
                  </a:lnTo>
                  <a:lnTo>
                    <a:pt x="83" y="1702"/>
                  </a:lnTo>
                  <a:lnTo>
                    <a:pt x="53" y="1612"/>
                  </a:lnTo>
                  <a:lnTo>
                    <a:pt x="28" y="1520"/>
                  </a:lnTo>
                  <a:lnTo>
                    <a:pt x="11" y="1425"/>
                  </a:lnTo>
                  <a:lnTo>
                    <a:pt x="0" y="1327"/>
                  </a:lnTo>
                  <a:lnTo>
                    <a:pt x="3" y="1329"/>
                  </a:lnTo>
                  <a:lnTo>
                    <a:pt x="3" y="1278"/>
                  </a:lnTo>
                  <a:lnTo>
                    <a:pt x="7" y="1178"/>
                  </a:lnTo>
                  <a:lnTo>
                    <a:pt x="18" y="1079"/>
                  </a:lnTo>
                  <a:lnTo>
                    <a:pt x="37" y="982"/>
                  </a:lnTo>
                  <a:lnTo>
                    <a:pt x="61" y="889"/>
                  </a:lnTo>
                  <a:lnTo>
                    <a:pt x="93" y="798"/>
                  </a:lnTo>
                  <a:lnTo>
                    <a:pt x="131" y="709"/>
                  </a:lnTo>
                  <a:lnTo>
                    <a:pt x="175" y="626"/>
                  </a:lnTo>
                  <a:lnTo>
                    <a:pt x="224" y="545"/>
                  </a:lnTo>
                  <a:lnTo>
                    <a:pt x="278" y="469"/>
                  </a:lnTo>
                  <a:lnTo>
                    <a:pt x="340" y="395"/>
                  </a:lnTo>
                  <a:lnTo>
                    <a:pt x="405" y="328"/>
                  </a:lnTo>
                  <a:lnTo>
                    <a:pt x="474" y="264"/>
                  </a:lnTo>
                  <a:lnTo>
                    <a:pt x="548" y="207"/>
                  </a:lnTo>
                  <a:lnTo>
                    <a:pt x="626" y="153"/>
                  </a:lnTo>
                  <a:lnTo>
                    <a:pt x="709" y="105"/>
                  </a:lnTo>
                  <a:lnTo>
                    <a:pt x="794" y="64"/>
                  </a:lnTo>
                  <a:lnTo>
                    <a:pt x="884" y="28"/>
                  </a:lnTo>
                  <a:lnTo>
                    <a:pt x="976" y="0"/>
                  </a:lnTo>
                  <a:close/>
                </a:path>
              </a:pathLst>
            </a:custGeom>
            <a:solidFill>
              <a:srgbClr val="4C7A59"/>
            </a:solidFill>
            <a:ln w="0">
              <a:noFill/>
              <a:prstDash val="solid"/>
              <a:round/>
              <a:headEnd/>
              <a:tailEnd/>
            </a:ln>
            <a:effectLst>
              <a:outerShdw blurRad="152400" dist="38100" dir="5400000" sx="102000" sy="102000" algn="t" rotWithShape="0">
                <a:prstClr val="black">
                  <a:alpha val="36000"/>
                </a:prstClr>
              </a:outerShdw>
            </a:effectLst>
          </p:spPr>
          <p:txBody>
            <a:bodyPr vert="horz" wrap="square" lIns="91440" tIns="2560320" rIns="91440" bIns="45720" numCol="1" anchor="t" anchorCtr="1"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3" name="Freeform 7">
              <a:extLst>
                <a:ext uri="{FF2B5EF4-FFF2-40B4-BE49-F238E27FC236}">
                  <a16:creationId xmlns:a16="http://schemas.microsoft.com/office/drawing/2014/main" id="{73CA546F-2981-57DB-D4B0-EBBA68DAA6AA}"/>
                </a:ext>
              </a:extLst>
            </p:cNvPr>
            <p:cNvSpPr>
              <a:spLocks/>
            </p:cNvSpPr>
            <p:nvPr/>
          </p:nvSpPr>
          <p:spPr bwMode="auto">
            <a:xfrm rot="806696">
              <a:off x="8382168" y="2189106"/>
              <a:ext cx="2779140" cy="2545891"/>
            </a:xfrm>
            <a:custGeom>
              <a:avLst/>
              <a:gdLst>
                <a:gd name="T0" fmla="*/ 1423 w 2654"/>
                <a:gd name="T1" fmla="*/ 4 h 2467"/>
                <a:gd name="T2" fmla="*/ 1609 w 2654"/>
                <a:gd name="T3" fmla="*/ 31 h 2467"/>
                <a:gd name="T4" fmla="*/ 1786 w 2654"/>
                <a:gd name="T5" fmla="*/ 83 h 2467"/>
                <a:gd name="T6" fmla="*/ 1952 w 2654"/>
                <a:gd name="T7" fmla="*/ 158 h 2467"/>
                <a:gd name="T8" fmla="*/ 2022 w 2654"/>
                <a:gd name="T9" fmla="*/ 204 h 2467"/>
                <a:gd name="T10" fmla="*/ 2164 w 2654"/>
                <a:gd name="T11" fmla="*/ 305 h 2467"/>
                <a:gd name="T12" fmla="*/ 2291 w 2654"/>
                <a:gd name="T13" fmla="*/ 423 h 2467"/>
                <a:gd name="T14" fmla="*/ 2402 w 2654"/>
                <a:gd name="T15" fmla="*/ 556 h 2467"/>
                <a:gd name="T16" fmla="*/ 2495 w 2654"/>
                <a:gd name="T17" fmla="*/ 702 h 2467"/>
                <a:gd name="T18" fmla="*/ 2568 w 2654"/>
                <a:gd name="T19" fmla="*/ 863 h 2467"/>
                <a:gd name="T20" fmla="*/ 2600 w 2654"/>
                <a:gd name="T21" fmla="*/ 957 h 2467"/>
                <a:gd name="T22" fmla="*/ 2624 w 2654"/>
                <a:gd name="T23" fmla="*/ 1049 h 2467"/>
                <a:gd name="T24" fmla="*/ 2648 w 2654"/>
                <a:gd name="T25" fmla="*/ 1224 h 2467"/>
                <a:gd name="T26" fmla="*/ 2653 w 2654"/>
                <a:gd name="T27" fmla="*/ 1280 h 2467"/>
                <a:gd name="T28" fmla="*/ 2652 w 2654"/>
                <a:gd name="T29" fmla="*/ 1421 h 2467"/>
                <a:gd name="T30" fmla="*/ 2631 w 2654"/>
                <a:gd name="T31" fmla="*/ 1588 h 2467"/>
                <a:gd name="T32" fmla="*/ 2589 w 2654"/>
                <a:gd name="T33" fmla="*/ 1747 h 2467"/>
                <a:gd name="T34" fmla="*/ 2594 w 2654"/>
                <a:gd name="T35" fmla="*/ 1675 h 2467"/>
                <a:gd name="T36" fmla="*/ 2579 w 2654"/>
                <a:gd name="T37" fmla="*/ 1538 h 2467"/>
                <a:gd name="T38" fmla="*/ 2538 w 2654"/>
                <a:gd name="T39" fmla="*/ 1412 h 2467"/>
                <a:gd name="T40" fmla="*/ 2471 w 2654"/>
                <a:gd name="T41" fmla="*/ 1300 h 2467"/>
                <a:gd name="T42" fmla="*/ 2384 w 2654"/>
                <a:gd name="T43" fmla="*/ 1203 h 2467"/>
                <a:gd name="T44" fmla="*/ 2279 w 2654"/>
                <a:gd name="T45" fmla="*/ 1126 h 2467"/>
                <a:gd name="T46" fmla="*/ 2159 w 2654"/>
                <a:gd name="T47" fmla="*/ 1072 h 2467"/>
                <a:gd name="T48" fmla="*/ 2028 w 2654"/>
                <a:gd name="T49" fmla="*/ 1042 h 2467"/>
                <a:gd name="T50" fmla="*/ 1897 w 2654"/>
                <a:gd name="T51" fmla="*/ 1042 h 2467"/>
                <a:gd name="T52" fmla="*/ 1778 w 2654"/>
                <a:gd name="T53" fmla="*/ 1065 h 2467"/>
                <a:gd name="T54" fmla="*/ 1669 w 2654"/>
                <a:gd name="T55" fmla="*/ 1108 h 2467"/>
                <a:gd name="T56" fmla="*/ 1527 w 2654"/>
                <a:gd name="T57" fmla="*/ 1166 h 2467"/>
                <a:gd name="T58" fmla="*/ 1352 w 2654"/>
                <a:gd name="T59" fmla="*/ 1243 h 2467"/>
                <a:gd name="T60" fmla="*/ 1191 w 2654"/>
                <a:gd name="T61" fmla="*/ 1345 h 2467"/>
                <a:gd name="T62" fmla="*/ 1048 w 2654"/>
                <a:gd name="T63" fmla="*/ 1466 h 2467"/>
                <a:gd name="T64" fmla="*/ 921 w 2654"/>
                <a:gd name="T65" fmla="*/ 1607 h 2467"/>
                <a:gd name="T66" fmla="*/ 818 w 2654"/>
                <a:gd name="T67" fmla="*/ 1764 h 2467"/>
                <a:gd name="T68" fmla="*/ 736 w 2654"/>
                <a:gd name="T69" fmla="*/ 1936 h 2467"/>
                <a:gd name="T70" fmla="*/ 680 w 2654"/>
                <a:gd name="T71" fmla="*/ 2120 h 2467"/>
                <a:gd name="T72" fmla="*/ 650 w 2654"/>
                <a:gd name="T73" fmla="*/ 2316 h 2467"/>
                <a:gd name="T74" fmla="*/ 646 w 2654"/>
                <a:gd name="T75" fmla="*/ 2467 h 2467"/>
                <a:gd name="T76" fmla="*/ 567 w 2654"/>
                <a:gd name="T77" fmla="*/ 2416 h 2467"/>
                <a:gd name="T78" fmla="*/ 428 w 2654"/>
                <a:gd name="T79" fmla="*/ 2304 h 2467"/>
                <a:gd name="T80" fmla="*/ 306 w 2654"/>
                <a:gd name="T81" fmla="*/ 2174 h 2467"/>
                <a:gd name="T82" fmla="*/ 201 w 2654"/>
                <a:gd name="T83" fmla="*/ 2029 h 2467"/>
                <a:gd name="T84" fmla="*/ 116 w 2654"/>
                <a:gd name="T85" fmla="*/ 1870 h 2467"/>
                <a:gd name="T86" fmla="*/ 53 w 2654"/>
                <a:gd name="T87" fmla="*/ 1699 h 2467"/>
                <a:gd name="T88" fmla="*/ 13 w 2654"/>
                <a:gd name="T89" fmla="*/ 1517 h 2467"/>
                <a:gd name="T90" fmla="*/ 0 w 2654"/>
                <a:gd name="T91" fmla="*/ 1328 h 2467"/>
                <a:gd name="T92" fmla="*/ 14 w 2654"/>
                <a:gd name="T93" fmla="*/ 1131 h 2467"/>
                <a:gd name="T94" fmla="*/ 57 w 2654"/>
                <a:gd name="T95" fmla="*/ 944 h 2467"/>
                <a:gd name="T96" fmla="*/ 123 w 2654"/>
                <a:gd name="T97" fmla="*/ 769 h 2467"/>
                <a:gd name="T98" fmla="*/ 214 w 2654"/>
                <a:gd name="T99" fmla="*/ 606 h 2467"/>
                <a:gd name="T100" fmla="*/ 326 w 2654"/>
                <a:gd name="T101" fmla="*/ 457 h 2467"/>
                <a:gd name="T102" fmla="*/ 457 w 2654"/>
                <a:gd name="T103" fmla="*/ 326 h 2467"/>
                <a:gd name="T104" fmla="*/ 604 w 2654"/>
                <a:gd name="T105" fmla="*/ 215 h 2467"/>
                <a:gd name="T106" fmla="*/ 767 w 2654"/>
                <a:gd name="T107" fmla="*/ 124 h 2467"/>
                <a:gd name="T108" fmla="*/ 943 w 2654"/>
                <a:gd name="T109" fmla="*/ 57 h 2467"/>
                <a:gd name="T110" fmla="*/ 1130 w 2654"/>
                <a:gd name="T111" fmla="*/ 16 h 2467"/>
                <a:gd name="T112" fmla="*/ 1326 w 2654"/>
                <a:gd name="T113"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4" h="2467">
                  <a:moveTo>
                    <a:pt x="1326" y="0"/>
                  </a:moveTo>
                  <a:lnTo>
                    <a:pt x="1423" y="4"/>
                  </a:lnTo>
                  <a:lnTo>
                    <a:pt x="1517" y="14"/>
                  </a:lnTo>
                  <a:lnTo>
                    <a:pt x="1609" y="31"/>
                  </a:lnTo>
                  <a:lnTo>
                    <a:pt x="1699" y="54"/>
                  </a:lnTo>
                  <a:lnTo>
                    <a:pt x="1786" y="83"/>
                  </a:lnTo>
                  <a:lnTo>
                    <a:pt x="1871" y="117"/>
                  </a:lnTo>
                  <a:lnTo>
                    <a:pt x="1952" y="158"/>
                  </a:lnTo>
                  <a:lnTo>
                    <a:pt x="1945" y="161"/>
                  </a:lnTo>
                  <a:lnTo>
                    <a:pt x="2022" y="204"/>
                  </a:lnTo>
                  <a:lnTo>
                    <a:pt x="2095" y="252"/>
                  </a:lnTo>
                  <a:lnTo>
                    <a:pt x="2164" y="305"/>
                  </a:lnTo>
                  <a:lnTo>
                    <a:pt x="2230" y="361"/>
                  </a:lnTo>
                  <a:lnTo>
                    <a:pt x="2291" y="423"/>
                  </a:lnTo>
                  <a:lnTo>
                    <a:pt x="2349" y="488"/>
                  </a:lnTo>
                  <a:lnTo>
                    <a:pt x="2402" y="556"/>
                  </a:lnTo>
                  <a:lnTo>
                    <a:pt x="2450" y="628"/>
                  </a:lnTo>
                  <a:lnTo>
                    <a:pt x="2495" y="702"/>
                  </a:lnTo>
                  <a:lnTo>
                    <a:pt x="2534" y="782"/>
                  </a:lnTo>
                  <a:lnTo>
                    <a:pt x="2568" y="863"/>
                  </a:lnTo>
                  <a:lnTo>
                    <a:pt x="2597" y="947"/>
                  </a:lnTo>
                  <a:lnTo>
                    <a:pt x="2600" y="957"/>
                  </a:lnTo>
                  <a:lnTo>
                    <a:pt x="2602" y="964"/>
                  </a:lnTo>
                  <a:lnTo>
                    <a:pt x="2624" y="1049"/>
                  </a:lnTo>
                  <a:lnTo>
                    <a:pt x="2639" y="1136"/>
                  </a:lnTo>
                  <a:lnTo>
                    <a:pt x="2648" y="1224"/>
                  </a:lnTo>
                  <a:lnTo>
                    <a:pt x="2650" y="1225"/>
                  </a:lnTo>
                  <a:lnTo>
                    <a:pt x="2653" y="1280"/>
                  </a:lnTo>
                  <a:lnTo>
                    <a:pt x="2654" y="1336"/>
                  </a:lnTo>
                  <a:lnTo>
                    <a:pt x="2652" y="1421"/>
                  </a:lnTo>
                  <a:lnTo>
                    <a:pt x="2644" y="1505"/>
                  </a:lnTo>
                  <a:lnTo>
                    <a:pt x="2631" y="1588"/>
                  </a:lnTo>
                  <a:lnTo>
                    <a:pt x="2613" y="1669"/>
                  </a:lnTo>
                  <a:lnTo>
                    <a:pt x="2589" y="1747"/>
                  </a:lnTo>
                  <a:lnTo>
                    <a:pt x="2592" y="1725"/>
                  </a:lnTo>
                  <a:lnTo>
                    <a:pt x="2594" y="1675"/>
                  </a:lnTo>
                  <a:lnTo>
                    <a:pt x="2589" y="1605"/>
                  </a:lnTo>
                  <a:lnTo>
                    <a:pt x="2579" y="1538"/>
                  </a:lnTo>
                  <a:lnTo>
                    <a:pt x="2561" y="1473"/>
                  </a:lnTo>
                  <a:lnTo>
                    <a:pt x="2538" y="1412"/>
                  </a:lnTo>
                  <a:lnTo>
                    <a:pt x="2507" y="1354"/>
                  </a:lnTo>
                  <a:lnTo>
                    <a:pt x="2471" y="1300"/>
                  </a:lnTo>
                  <a:lnTo>
                    <a:pt x="2430" y="1249"/>
                  </a:lnTo>
                  <a:lnTo>
                    <a:pt x="2384" y="1203"/>
                  </a:lnTo>
                  <a:lnTo>
                    <a:pt x="2333" y="1162"/>
                  </a:lnTo>
                  <a:lnTo>
                    <a:pt x="2279" y="1126"/>
                  </a:lnTo>
                  <a:lnTo>
                    <a:pt x="2220" y="1095"/>
                  </a:lnTo>
                  <a:lnTo>
                    <a:pt x="2159" y="1072"/>
                  </a:lnTo>
                  <a:lnTo>
                    <a:pt x="2094" y="1053"/>
                  </a:lnTo>
                  <a:lnTo>
                    <a:pt x="2028" y="1042"/>
                  </a:lnTo>
                  <a:lnTo>
                    <a:pt x="1958" y="1039"/>
                  </a:lnTo>
                  <a:lnTo>
                    <a:pt x="1897" y="1042"/>
                  </a:lnTo>
                  <a:lnTo>
                    <a:pt x="1837" y="1051"/>
                  </a:lnTo>
                  <a:lnTo>
                    <a:pt x="1778" y="1065"/>
                  </a:lnTo>
                  <a:lnTo>
                    <a:pt x="1722" y="1084"/>
                  </a:lnTo>
                  <a:lnTo>
                    <a:pt x="1669" y="1108"/>
                  </a:lnTo>
                  <a:lnTo>
                    <a:pt x="1619" y="1138"/>
                  </a:lnTo>
                  <a:lnTo>
                    <a:pt x="1527" y="1166"/>
                  </a:lnTo>
                  <a:lnTo>
                    <a:pt x="1437" y="1202"/>
                  </a:lnTo>
                  <a:lnTo>
                    <a:pt x="1352" y="1243"/>
                  </a:lnTo>
                  <a:lnTo>
                    <a:pt x="1269" y="1291"/>
                  </a:lnTo>
                  <a:lnTo>
                    <a:pt x="1191" y="1345"/>
                  </a:lnTo>
                  <a:lnTo>
                    <a:pt x="1117" y="1402"/>
                  </a:lnTo>
                  <a:lnTo>
                    <a:pt x="1048" y="1466"/>
                  </a:lnTo>
                  <a:lnTo>
                    <a:pt x="983" y="1533"/>
                  </a:lnTo>
                  <a:lnTo>
                    <a:pt x="921" y="1607"/>
                  </a:lnTo>
                  <a:lnTo>
                    <a:pt x="867" y="1683"/>
                  </a:lnTo>
                  <a:lnTo>
                    <a:pt x="818" y="1764"/>
                  </a:lnTo>
                  <a:lnTo>
                    <a:pt x="774" y="1847"/>
                  </a:lnTo>
                  <a:lnTo>
                    <a:pt x="736" y="1936"/>
                  </a:lnTo>
                  <a:lnTo>
                    <a:pt x="704" y="2027"/>
                  </a:lnTo>
                  <a:lnTo>
                    <a:pt x="680" y="2120"/>
                  </a:lnTo>
                  <a:lnTo>
                    <a:pt x="661" y="2217"/>
                  </a:lnTo>
                  <a:lnTo>
                    <a:pt x="650" y="2316"/>
                  </a:lnTo>
                  <a:lnTo>
                    <a:pt x="646" y="2416"/>
                  </a:lnTo>
                  <a:lnTo>
                    <a:pt x="646" y="2467"/>
                  </a:lnTo>
                  <a:lnTo>
                    <a:pt x="643" y="2465"/>
                  </a:lnTo>
                  <a:lnTo>
                    <a:pt x="567" y="2416"/>
                  </a:lnTo>
                  <a:lnTo>
                    <a:pt x="497" y="2362"/>
                  </a:lnTo>
                  <a:lnTo>
                    <a:pt x="428" y="2304"/>
                  </a:lnTo>
                  <a:lnTo>
                    <a:pt x="365" y="2242"/>
                  </a:lnTo>
                  <a:lnTo>
                    <a:pt x="306" y="2174"/>
                  </a:lnTo>
                  <a:lnTo>
                    <a:pt x="250" y="2103"/>
                  </a:lnTo>
                  <a:lnTo>
                    <a:pt x="201" y="2029"/>
                  </a:lnTo>
                  <a:lnTo>
                    <a:pt x="156" y="1951"/>
                  </a:lnTo>
                  <a:lnTo>
                    <a:pt x="116" y="1870"/>
                  </a:lnTo>
                  <a:lnTo>
                    <a:pt x="81" y="1786"/>
                  </a:lnTo>
                  <a:lnTo>
                    <a:pt x="53" y="1699"/>
                  </a:lnTo>
                  <a:lnTo>
                    <a:pt x="29" y="1609"/>
                  </a:lnTo>
                  <a:lnTo>
                    <a:pt x="13" y="1517"/>
                  </a:lnTo>
                  <a:lnTo>
                    <a:pt x="4" y="1424"/>
                  </a:lnTo>
                  <a:lnTo>
                    <a:pt x="0" y="1328"/>
                  </a:lnTo>
                  <a:lnTo>
                    <a:pt x="4" y="1229"/>
                  </a:lnTo>
                  <a:lnTo>
                    <a:pt x="14" y="1131"/>
                  </a:lnTo>
                  <a:lnTo>
                    <a:pt x="32" y="1036"/>
                  </a:lnTo>
                  <a:lnTo>
                    <a:pt x="57" y="944"/>
                  </a:lnTo>
                  <a:lnTo>
                    <a:pt x="86" y="855"/>
                  </a:lnTo>
                  <a:lnTo>
                    <a:pt x="123" y="769"/>
                  </a:lnTo>
                  <a:lnTo>
                    <a:pt x="165" y="685"/>
                  </a:lnTo>
                  <a:lnTo>
                    <a:pt x="214" y="606"/>
                  </a:lnTo>
                  <a:lnTo>
                    <a:pt x="267" y="529"/>
                  </a:lnTo>
                  <a:lnTo>
                    <a:pt x="326" y="457"/>
                  </a:lnTo>
                  <a:lnTo>
                    <a:pt x="388" y="390"/>
                  </a:lnTo>
                  <a:lnTo>
                    <a:pt x="457" y="326"/>
                  </a:lnTo>
                  <a:lnTo>
                    <a:pt x="529" y="268"/>
                  </a:lnTo>
                  <a:lnTo>
                    <a:pt x="604" y="215"/>
                  </a:lnTo>
                  <a:lnTo>
                    <a:pt x="684" y="167"/>
                  </a:lnTo>
                  <a:lnTo>
                    <a:pt x="767" y="124"/>
                  </a:lnTo>
                  <a:lnTo>
                    <a:pt x="854" y="88"/>
                  </a:lnTo>
                  <a:lnTo>
                    <a:pt x="943" y="57"/>
                  </a:lnTo>
                  <a:lnTo>
                    <a:pt x="1036" y="33"/>
                  </a:lnTo>
                  <a:lnTo>
                    <a:pt x="1130" y="16"/>
                  </a:lnTo>
                  <a:lnTo>
                    <a:pt x="1227" y="5"/>
                  </a:lnTo>
                  <a:lnTo>
                    <a:pt x="1326" y="0"/>
                  </a:lnTo>
                  <a:close/>
                </a:path>
              </a:pathLst>
            </a:custGeom>
            <a:solidFill>
              <a:srgbClr val="A0C4AA"/>
            </a:solidFill>
            <a:ln w="0">
              <a:noFill/>
              <a:prstDash val="solid"/>
              <a:round/>
              <a:headEnd/>
              <a:tailEnd/>
            </a:ln>
            <a:effectLst>
              <a:outerShdw blurRad="114300" dist="38100" dir="8100000" sx="101000" sy="101000" algn="tr" rotWithShape="0">
                <a:prstClr val="black">
                  <a:alpha val="37000"/>
                </a:prstClr>
              </a:outerShdw>
            </a:effectLst>
          </p:spPr>
          <p:txBody>
            <a:bodyPr vert="horz" wrap="square" lIns="548640" tIns="731520" rIns="91440" bIns="45720" numCol="1" anchor="t" anchorCtr="1"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4" name="Freeform 8">
              <a:extLst>
                <a:ext uri="{FF2B5EF4-FFF2-40B4-BE49-F238E27FC236}">
                  <a16:creationId xmlns:a16="http://schemas.microsoft.com/office/drawing/2014/main" id="{480F69B6-8261-7D22-C232-AE791878CFED}"/>
                </a:ext>
              </a:extLst>
            </p:cNvPr>
            <p:cNvSpPr>
              <a:spLocks/>
            </p:cNvSpPr>
            <p:nvPr/>
          </p:nvSpPr>
          <p:spPr bwMode="auto">
            <a:xfrm rot="806696">
              <a:off x="9842283" y="2516653"/>
              <a:ext cx="2552955" cy="2741968"/>
            </a:xfrm>
            <a:custGeom>
              <a:avLst/>
              <a:gdLst>
                <a:gd name="T0" fmla="*/ 1210 w 2438"/>
                <a:gd name="T1" fmla="*/ 4 h 2657"/>
                <a:gd name="T2" fmla="*/ 1401 w 2438"/>
                <a:gd name="T3" fmla="*/ 33 h 2657"/>
                <a:gd name="T4" fmla="*/ 1584 w 2438"/>
                <a:gd name="T5" fmla="*/ 88 h 2657"/>
                <a:gd name="T6" fmla="*/ 1754 w 2438"/>
                <a:gd name="T7" fmla="*/ 167 h 2657"/>
                <a:gd name="T8" fmla="*/ 1909 w 2438"/>
                <a:gd name="T9" fmla="*/ 268 h 2657"/>
                <a:gd name="T10" fmla="*/ 2049 w 2438"/>
                <a:gd name="T11" fmla="*/ 390 h 2657"/>
                <a:gd name="T12" fmla="*/ 2170 w 2438"/>
                <a:gd name="T13" fmla="*/ 529 h 2657"/>
                <a:gd name="T14" fmla="*/ 2272 w 2438"/>
                <a:gd name="T15" fmla="*/ 686 h 2657"/>
                <a:gd name="T16" fmla="*/ 2351 w 2438"/>
                <a:gd name="T17" fmla="*/ 856 h 2657"/>
                <a:gd name="T18" fmla="*/ 2406 w 2438"/>
                <a:gd name="T19" fmla="*/ 1038 h 2657"/>
                <a:gd name="T20" fmla="*/ 2434 w 2438"/>
                <a:gd name="T21" fmla="*/ 1230 h 2657"/>
                <a:gd name="T22" fmla="*/ 2434 w 2438"/>
                <a:gd name="T23" fmla="*/ 1427 h 2657"/>
                <a:gd name="T24" fmla="*/ 2406 w 2438"/>
                <a:gd name="T25" fmla="*/ 1617 h 2657"/>
                <a:gd name="T26" fmla="*/ 2352 w 2438"/>
                <a:gd name="T27" fmla="*/ 1799 h 2657"/>
                <a:gd name="T28" fmla="*/ 2274 w 2438"/>
                <a:gd name="T29" fmla="*/ 1968 h 2657"/>
                <a:gd name="T30" fmla="*/ 2175 w 2438"/>
                <a:gd name="T31" fmla="*/ 2122 h 2657"/>
                <a:gd name="T32" fmla="*/ 2055 w 2438"/>
                <a:gd name="T33" fmla="*/ 2262 h 2657"/>
                <a:gd name="T34" fmla="*/ 1917 w 2438"/>
                <a:gd name="T35" fmla="*/ 2383 h 2657"/>
                <a:gd name="T36" fmla="*/ 1761 w 2438"/>
                <a:gd name="T37" fmla="*/ 2486 h 2657"/>
                <a:gd name="T38" fmla="*/ 1590 w 2438"/>
                <a:gd name="T39" fmla="*/ 2567 h 2657"/>
                <a:gd name="T40" fmla="*/ 1406 w 2438"/>
                <a:gd name="T41" fmla="*/ 2624 h 2657"/>
                <a:gd name="T42" fmla="*/ 1211 w 2438"/>
                <a:gd name="T43" fmla="*/ 2654 h 2657"/>
                <a:gd name="T44" fmla="*/ 1012 w 2438"/>
                <a:gd name="T45" fmla="*/ 2654 h 2657"/>
                <a:gd name="T46" fmla="*/ 821 w 2438"/>
                <a:gd name="T47" fmla="*/ 2625 h 2657"/>
                <a:gd name="T48" fmla="*/ 639 w 2438"/>
                <a:gd name="T49" fmla="*/ 2571 h 2657"/>
                <a:gd name="T50" fmla="*/ 470 w 2438"/>
                <a:gd name="T51" fmla="*/ 2492 h 2657"/>
                <a:gd name="T52" fmla="*/ 315 w 2438"/>
                <a:gd name="T53" fmla="*/ 2392 h 2657"/>
                <a:gd name="T54" fmla="*/ 174 w 2438"/>
                <a:gd name="T55" fmla="*/ 2270 h 2657"/>
                <a:gd name="T56" fmla="*/ 53 w 2438"/>
                <a:gd name="T57" fmla="*/ 2132 h 2657"/>
                <a:gd name="T58" fmla="*/ 41 w 2438"/>
                <a:gd name="T59" fmla="*/ 2104 h 2657"/>
                <a:gd name="T60" fmla="*/ 136 w 2438"/>
                <a:gd name="T61" fmla="*/ 2187 h 2657"/>
                <a:gd name="T62" fmla="*/ 247 w 2438"/>
                <a:gd name="T63" fmla="*/ 2250 h 2657"/>
                <a:gd name="T64" fmla="*/ 370 w 2438"/>
                <a:gd name="T65" fmla="*/ 2290 h 2657"/>
                <a:gd name="T66" fmla="*/ 503 w 2438"/>
                <a:gd name="T67" fmla="*/ 2304 h 2657"/>
                <a:gd name="T68" fmla="*/ 639 w 2438"/>
                <a:gd name="T69" fmla="*/ 2289 h 2657"/>
                <a:gd name="T70" fmla="*/ 765 w 2438"/>
                <a:gd name="T71" fmla="*/ 2248 h 2657"/>
                <a:gd name="T72" fmla="*/ 877 w 2438"/>
                <a:gd name="T73" fmla="*/ 2181 h 2657"/>
                <a:gd name="T74" fmla="*/ 974 w 2438"/>
                <a:gd name="T75" fmla="*/ 2095 h 2657"/>
                <a:gd name="T76" fmla="*/ 1051 w 2438"/>
                <a:gd name="T77" fmla="*/ 1990 h 2657"/>
                <a:gd name="T78" fmla="*/ 1105 w 2438"/>
                <a:gd name="T79" fmla="*/ 1871 h 2657"/>
                <a:gd name="T80" fmla="*/ 1134 w 2438"/>
                <a:gd name="T81" fmla="*/ 1740 h 2657"/>
                <a:gd name="T82" fmla="*/ 1176 w 2438"/>
                <a:gd name="T83" fmla="*/ 1581 h 2657"/>
                <a:gd name="T84" fmla="*/ 1197 w 2438"/>
                <a:gd name="T85" fmla="*/ 1414 h 2657"/>
                <a:gd name="T86" fmla="*/ 1198 w 2438"/>
                <a:gd name="T87" fmla="*/ 1273 h 2657"/>
                <a:gd name="T88" fmla="*/ 1185 w 2438"/>
                <a:gd name="T89" fmla="*/ 1130 h 2657"/>
                <a:gd name="T90" fmla="*/ 1147 w 2438"/>
                <a:gd name="T91" fmla="*/ 957 h 2657"/>
                <a:gd name="T92" fmla="*/ 1142 w 2438"/>
                <a:gd name="T93" fmla="*/ 940 h 2657"/>
                <a:gd name="T94" fmla="*/ 1079 w 2438"/>
                <a:gd name="T95" fmla="*/ 775 h 2657"/>
                <a:gd name="T96" fmla="*/ 995 w 2438"/>
                <a:gd name="T97" fmla="*/ 621 h 2657"/>
                <a:gd name="T98" fmla="*/ 894 w 2438"/>
                <a:gd name="T99" fmla="*/ 481 h 2657"/>
                <a:gd name="T100" fmla="*/ 775 w 2438"/>
                <a:gd name="T101" fmla="*/ 354 h 2657"/>
                <a:gd name="T102" fmla="*/ 640 w 2438"/>
                <a:gd name="T103" fmla="*/ 245 h 2657"/>
                <a:gd name="T104" fmla="*/ 490 w 2438"/>
                <a:gd name="T105" fmla="*/ 154 h 2657"/>
                <a:gd name="T106" fmla="*/ 578 w 2438"/>
                <a:gd name="T107" fmla="*/ 112 h 2657"/>
                <a:gd name="T108" fmla="*/ 746 w 2438"/>
                <a:gd name="T109" fmla="*/ 51 h 2657"/>
                <a:gd name="T110" fmla="*/ 924 w 2438"/>
                <a:gd name="T111" fmla="*/ 13 h 2657"/>
                <a:gd name="T112" fmla="*/ 1111 w 2438"/>
                <a:gd name="T113" fmla="*/ 0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8" h="2657">
                  <a:moveTo>
                    <a:pt x="1111" y="0"/>
                  </a:moveTo>
                  <a:lnTo>
                    <a:pt x="1210" y="4"/>
                  </a:lnTo>
                  <a:lnTo>
                    <a:pt x="1307" y="16"/>
                  </a:lnTo>
                  <a:lnTo>
                    <a:pt x="1401" y="33"/>
                  </a:lnTo>
                  <a:lnTo>
                    <a:pt x="1494" y="57"/>
                  </a:lnTo>
                  <a:lnTo>
                    <a:pt x="1584" y="88"/>
                  </a:lnTo>
                  <a:lnTo>
                    <a:pt x="1670" y="124"/>
                  </a:lnTo>
                  <a:lnTo>
                    <a:pt x="1754" y="167"/>
                  </a:lnTo>
                  <a:lnTo>
                    <a:pt x="1833" y="215"/>
                  </a:lnTo>
                  <a:lnTo>
                    <a:pt x="1909" y="268"/>
                  </a:lnTo>
                  <a:lnTo>
                    <a:pt x="1981" y="326"/>
                  </a:lnTo>
                  <a:lnTo>
                    <a:pt x="2049" y="390"/>
                  </a:lnTo>
                  <a:lnTo>
                    <a:pt x="2112" y="457"/>
                  </a:lnTo>
                  <a:lnTo>
                    <a:pt x="2170" y="529"/>
                  </a:lnTo>
                  <a:lnTo>
                    <a:pt x="2224" y="606"/>
                  </a:lnTo>
                  <a:lnTo>
                    <a:pt x="2272" y="686"/>
                  </a:lnTo>
                  <a:lnTo>
                    <a:pt x="2314" y="769"/>
                  </a:lnTo>
                  <a:lnTo>
                    <a:pt x="2351" y="856"/>
                  </a:lnTo>
                  <a:lnTo>
                    <a:pt x="2381" y="946"/>
                  </a:lnTo>
                  <a:lnTo>
                    <a:pt x="2406" y="1038"/>
                  </a:lnTo>
                  <a:lnTo>
                    <a:pt x="2424" y="1132"/>
                  </a:lnTo>
                  <a:lnTo>
                    <a:pt x="2434" y="1230"/>
                  </a:lnTo>
                  <a:lnTo>
                    <a:pt x="2438" y="1329"/>
                  </a:lnTo>
                  <a:lnTo>
                    <a:pt x="2434" y="1427"/>
                  </a:lnTo>
                  <a:lnTo>
                    <a:pt x="2424" y="1524"/>
                  </a:lnTo>
                  <a:lnTo>
                    <a:pt x="2406" y="1617"/>
                  </a:lnTo>
                  <a:lnTo>
                    <a:pt x="2383" y="1709"/>
                  </a:lnTo>
                  <a:lnTo>
                    <a:pt x="2352" y="1799"/>
                  </a:lnTo>
                  <a:lnTo>
                    <a:pt x="2316" y="1884"/>
                  </a:lnTo>
                  <a:lnTo>
                    <a:pt x="2274" y="1968"/>
                  </a:lnTo>
                  <a:lnTo>
                    <a:pt x="2227" y="2047"/>
                  </a:lnTo>
                  <a:lnTo>
                    <a:pt x="2175" y="2122"/>
                  </a:lnTo>
                  <a:lnTo>
                    <a:pt x="2117" y="2194"/>
                  </a:lnTo>
                  <a:lnTo>
                    <a:pt x="2055" y="2262"/>
                  </a:lnTo>
                  <a:lnTo>
                    <a:pt x="1987" y="2325"/>
                  </a:lnTo>
                  <a:lnTo>
                    <a:pt x="1917" y="2383"/>
                  </a:lnTo>
                  <a:lnTo>
                    <a:pt x="1842" y="2438"/>
                  </a:lnTo>
                  <a:lnTo>
                    <a:pt x="1761" y="2486"/>
                  </a:lnTo>
                  <a:lnTo>
                    <a:pt x="1677" y="2530"/>
                  </a:lnTo>
                  <a:lnTo>
                    <a:pt x="1590" y="2567"/>
                  </a:lnTo>
                  <a:lnTo>
                    <a:pt x="1499" y="2599"/>
                  </a:lnTo>
                  <a:lnTo>
                    <a:pt x="1406" y="2624"/>
                  </a:lnTo>
                  <a:lnTo>
                    <a:pt x="1309" y="2642"/>
                  </a:lnTo>
                  <a:lnTo>
                    <a:pt x="1211" y="2654"/>
                  </a:lnTo>
                  <a:lnTo>
                    <a:pt x="1111" y="2657"/>
                  </a:lnTo>
                  <a:lnTo>
                    <a:pt x="1012" y="2654"/>
                  </a:lnTo>
                  <a:lnTo>
                    <a:pt x="915" y="2643"/>
                  </a:lnTo>
                  <a:lnTo>
                    <a:pt x="821" y="2625"/>
                  </a:lnTo>
                  <a:lnTo>
                    <a:pt x="729" y="2600"/>
                  </a:lnTo>
                  <a:lnTo>
                    <a:pt x="639" y="2571"/>
                  </a:lnTo>
                  <a:lnTo>
                    <a:pt x="553" y="2534"/>
                  </a:lnTo>
                  <a:lnTo>
                    <a:pt x="470" y="2492"/>
                  </a:lnTo>
                  <a:lnTo>
                    <a:pt x="390" y="2445"/>
                  </a:lnTo>
                  <a:lnTo>
                    <a:pt x="315" y="2392"/>
                  </a:lnTo>
                  <a:lnTo>
                    <a:pt x="243" y="2334"/>
                  </a:lnTo>
                  <a:lnTo>
                    <a:pt x="174" y="2270"/>
                  </a:lnTo>
                  <a:lnTo>
                    <a:pt x="112" y="2203"/>
                  </a:lnTo>
                  <a:lnTo>
                    <a:pt x="53" y="2132"/>
                  </a:lnTo>
                  <a:lnTo>
                    <a:pt x="0" y="2056"/>
                  </a:lnTo>
                  <a:lnTo>
                    <a:pt x="41" y="2104"/>
                  </a:lnTo>
                  <a:lnTo>
                    <a:pt x="87" y="2148"/>
                  </a:lnTo>
                  <a:lnTo>
                    <a:pt x="136" y="2187"/>
                  </a:lnTo>
                  <a:lnTo>
                    <a:pt x="189" y="2222"/>
                  </a:lnTo>
                  <a:lnTo>
                    <a:pt x="247" y="2250"/>
                  </a:lnTo>
                  <a:lnTo>
                    <a:pt x="307" y="2272"/>
                  </a:lnTo>
                  <a:lnTo>
                    <a:pt x="370" y="2290"/>
                  </a:lnTo>
                  <a:lnTo>
                    <a:pt x="436" y="2301"/>
                  </a:lnTo>
                  <a:lnTo>
                    <a:pt x="503" y="2304"/>
                  </a:lnTo>
                  <a:lnTo>
                    <a:pt x="572" y="2299"/>
                  </a:lnTo>
                  <a:lnTo>
                    <a:pt x="639" y="2289"/>
                  </a:lnTo>
                  <a:lnTo>
                    <a:pt x="704" y="2271"/>
                  </a:lnTo>
                  <a:lnTo>
                    <a:pt x="765" y="2248"/>
                  </a:lnTo>
                  <a:lnTo>
                    <a:pt x="823" y="2217"/>
                  </a:lnTo>
                  <a:lnTo>
                    <a:pt x="877" y="2181"/>
                  </a:lnTo>
                  <a:lnTo>
                    <a:pt x="928" y="2141"/>
                  </a:lnTo>
                  <a:lnTo>
                    <a:pt x="974" y="2095"/>
                  </a:lnTo>
                  <a:lnTo>
                    <a:pt x="1015" y="2045"/>
                  </a:lnTo>
                  <a:lnTo>
                    <a:pt x="1051" y="1990"/>
                  </a:lnTo>
                  <a:lnTo>
                    <a:pt x="1081" y="1932"/>
                  </a:lnTo>
                  <a:lnTo>
                    <a:pt x="1105" y="1871"/>
                  </a:lnTo>
                  <a:lnTo>
                    <a:pt x="1124" y="1807"/>
                  </a:lnTo>
                  <a:lnTo>
                    <a:pt x="1134" y="1740"/>
                  </a:lnTo>
                  <a:lnTo>
                    <a:pt x="1158" y="1662"/>
                  </a:lnTo>
                  <a:lnTo>
                    <a:pt x="1176" y="1581"/>
                  </a:lnTo>
                  <a:lnTo>
                    <a:pt x="1189" y="1498"/>
                  </a:lnTo>
                  <a:lnTo>
                    <a:pt x="1197" y="1414"/>
                  </a:lnTo>
                  <a:lnTo>
                    <a:pt x="1199" y="1329"/>
                  </a:lnTo>
                  <a:lnTo>
                    <a:pt x="1198" y="1273"/>
                  </a:lnTo>
                  <a:lnTo>
                    <a:pt x="1195" y="1218"/>
                  </a:lnTo>
                  <a:lnTo>
                    <a:pt x="1185" y="1130"/>
                  </a:lnTo>
                  <a:lnTo>
                    <a:pt x="1169" y="1042"/>
                  </a:lnTo>
                  <a:lnTo>
                    <a:pt x="1147" y="957"/>
                  </a:lnTo>
                  <a:lnTo>
                    <a:pt x="1145" y="950"/>
                  </a:lnTo>
                  <a:lnTo>
                    <a:pt x="1142" y="940"/>
                  </a:lnTo>
                  <a:lnTo>
                    <a:pt x="1113" y="856"/>
                  </a:lnTo>
                  <a:lnTo>
                    <a:pt x="1079" y="775"/>
                  </a:lnTo>
                  <a:lnTo>
                    <a:pt x="1040" y="695"/>
                  </a:lnTo>
                  <a:lnTo>
                    <a:pt x="995" y="621"/>
                  </a:lnTo>
                  <a:lnTo>
                    <a:pt x="947" y="549"/>
                  </a:lnTo>
                  <a:lnTo>
                    <a:pt x="894" y="481"/>
                  </a:lnTo>
                  <a:lnTo>
                    <a:pt x="836" y="416"/>
                  </a:lnTo>
                  <a:lnTo>
                    <a:pt x="775" y="354"/>
                  </a:lnTo>
                  <a:lnTo>
                    <a:pt x="709" y="298"/>
                  </a:lnTo>
                  <a:lnTo>
                    <a:pt x="640" y="245"/>
                  </a:lnTo>
                  <a:lnTo>
                    <a:pt x="567" y="197"/>
                  </a:lnTo>
                  <a:lnTo>
                    <a:pt x="490" y="154"/>
                  </a:lnTo>
                  <a:lnTo>
                    <a:pt x="497" y="151"/>
                  </a:lnTo>
                  <a:lnTo>
                    <a:pt x="578" y="112"/>
                  </a:lnTo>
                  <a:lnTo>
                    <a:pt x="660" y="79"/>
                  </a:lnTo>
                  <a:lnTo>
                    <a:pt x="746" y="51"/>
                  </a:lnTo>
                  <a:lnTo>
                    <a:pt x="834" y="30"/>
                  </a:lnTo>
                  <a:lnTo>
                    <a:pt x="924" y="13"/>
                  </a:lnTo>
                  <a:lnTo>
                    <a:pt x="1016" y="4"/>
                  </a:lnTo>
                  <a:lnTo>
                    <a:pt x="1111" y="0"/>
                  </a:lnTo>
                  <a:close/>
                </a:path>
              </a:pathLst>
            </a:custGeom>
            <a:solidFill>
              <a:srgbClr val="5E976D"/>
            </a:solidFill>
            <a:ln w="0">
              <a:noFill/>
              <a:prstDash val="solid"/>
              <a:round/>
              <a:headEnd/>
              <a:tailEnd/>
            </a:ln>
            <a:effectLst>
              <a:outerShdw blurRad="139700" dist="38100" dir="2700000" sx="102000" sy="102000" algn="tl" rotWithShape="0">
                <a:prstClr val="black">
                  <a:alpha val="30000"/>
                </a:prstClr>
              </a:outerShdw>
            </a:effectLst>
          </p:spPr>
          <p:txBody>
            <a:bodyPr vert="horz" wrap="square" lIns="1554480" tIns="2194560" rIns="0" bIns="45720" numCol="1" anchor="t" anchorCtr="1"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5" name="Freeform 10">
              <a:extLst>
                <a:ext uri="{FF2B5EF4-FFF2-40B4-BE49-F238E27FC236}">
                  <a16:creationId xmlns:a16="http://schemas.microsoft.com/office/drawing/2014/main" id="{C8C97F82-D5C0-C75B-CA6F-02A3E3EE1D93}"/>
                </a:ext>
              </a:extLst>
            </p:cNvPr>
            <p:cNvSpPr>
              <a:spLocks/>
            </p:cNvSpPr>
            <p:nvPr/>
          </p:nvSpPr>
          <p:spPr bwMode="auto">
            <a:xfrm>
              <a:off x="9618935" y="3349751"/>
              <a:ext cx="1405763" cy="1385140"/>
            </a:xfrm>
            <a:custGeom>
              <a:avLst/>
              <a:gdLst>
                <a:gd name="T0" fmla="*/ 706 w 1272"/>
                <a:gd name="T1" fmla="*/ 3 h 1272"/>
                <a:gd name="T2" fmla="*/ 837 w 1272"/>
                <a:gd name="T3" fmla="*/ 33 h 1272"/>
                <a:gd name="T4" fmla="*/ 957 w 1272"/>
                <a:gd name="T5" fmla="*/ 87 h 1272"/>
                <a:gd name="T6" fmla="*/ 1062 w 1272"/>
                <a:gd name="T7" fmla="*/ 164 h 1272"/>
                <a:gd name="T8" fmla="*/ 1149 w 1272"/>
                <a:gd name="T9" fmla="*/ 261 h 1272"/>
                <a:gd name="T10" fmla="*/ 1216 w 1272"/>
                <a:gd name="T11" fmla="*/ 373 h 1272"/>
                <a:gd name="T12" fmla="*/ 1257 w 1272"/>
                <a:gd name="T13" fmla="*/ 499 h 1272"/>
                <a:gd name="T14" fmla="*/ 1272 w 1272"/>
                <a:gd name="T15" fmla="*/ 636 h 1272"/>
                <a:gd name="T16" fmla="*/ 1267 w 1272"/>
                <a:gd name="T17" fmla="*/ 708 h 1272"/>
                <a:gd name="T18" fmla="*/ 1238 w 1272"/>
                <a:gd name="T19" fmla="*/ 839 h 1272"/>
                <a:gd name="T20" fmla="*/ 1184 w 1272"/>
                <a:gd name="T21" fmla="*/ 958 h 1272"/>
                <a:gd name="T22" fmla="*/ 1107 w 1272"/>
                <a:gd name="T23" fmla="*/ 1063 h 1272"/>
                <a:gd name="T24" fmla="*/ 1010 w 1272"/>
                <a:gd name="T25" fmla="*/ 1149 h 1272"/>
                <a:gd name="T26" fmla="*/ 898 w 1272"/>
                <a:gd name="T27" fmla="*/ 1216 h 1272"/>
                <a:gd name="T28" fmla="*/ 772 w 1272"/>
                <a:gd name="T29" fmla="*/ 1257 h 1272"/>
                <a:gd name="T30" fmla="*/ 636 w 1272"/>
                <a:gd name="T31" fmla="*/ 1272 h 1272"/>
                <a:gd name="T32" fmla="*/ 503 w 1272"/>
                <a:gd name="T33" fmla="*/ 1258 h 1272"/>
                <a:gd name="T34" fmla="*/ 380 w 1272"/>
                <a:gd name="T35" fmla="*/ 1218 h 1272"/>
                <a:gd name="T36" fmla="*/ 269 w 1272"/>
                <a:gd name="T37" fmla="*/ 1155 h 1272"/>
                <a:gd name="T38" fmla="*/ 174 w 1272"/>
                <a:gd name="T39" fmla="*/ 1072 h 1272"/>
                <a:gd name="T40" fmla="*/ 97 w 1272"/>
                <a:gd name="T41" fmla="*/ 972 h 1272"/>
                <a:gd name="T42" fmla="*/ 42 w 1272"/>
                <a:gd name="T43" fmla="*/ 860 h 1272"/>
                <a:gd name="T44" fmla="*/ 22 w 1272"/>
                <a:gd name="T45" fmla="*/ 797 h 1272"/>
                <a:gd name="T46" fmla="*/ 3 w 1272"/>
                <a:gd name="T47" fmla="*/ 690 h 1272"/>
                <a:gd name="T48" fmla="*/ 4 w 1272"/>
                <a:gd name="T49" fmla="*/ 569 h 1272"/>
                <a:gd name="T50" fmla="*/ 31 w 1272"/>
                <a:gd name="T51" fmla="*/ 441 h 1272"/>
                <a:gd name="T52" fmla="*/ 82 w 1272"/>
                <a:gd name="T53" fmla="*/ 324 h 1272"/>
                <a:gd name="T54" fmla="*/ 154 w 1272"/>
                <a:gd name="T55" fmla="*/ 222 h 1272"/>
                <a:gd name="T56" fmla="*/ 245 w 1272"/>
                <a:gd name="T57" fmla="*/ 134 h 1272"/>
                <a:gd name="T58" fmla="*/ 347 w 1272"/>
                <a:gd name="T59" fmla="*/ 69 h 1272"/>
                <a:gd name="T60" fmla="*/ 456 w 1272"/>
                <a:gd name="T61" fmla="*/ 26 h 1272"/>
                <a:gd name="T62" fmla="*/ 575 w 1272"/>
                <a:gd name="T63" fmla="*/ 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 h="1272">
                  <a:moveTo>
                    <a:pt x="636" y="0"/>
                  </a:moveTo>
                  <a:lnTo>
                    <a:pt x="706" y="3"/>
                  </a:lnTo>
                  <a:lnTo>
                    <a:pt x="772" y="14"/>
                  </a:lnTo>
                  <a:lnTo>
                    <a:pt x="837" y="33"/>
                  </a:lnTo>
                  <a:lnTo>
                    <a:pt x="898" y="56"/>
                  </a:lnTo>
                  <a:lnTo>
                    <a:pt x="957" y="87"/>
                  </a:lnTo>
                  <a:lnTo>
                    <a:pt x="1011" y="123"/>
                  </a:lnTo>
                  <a:lnTo>
                    <a:pt x="1062" y="164"/>
                  </a:lnTo>
                  <a:lnTo>
                    <a:pt x="1108" y="210"/>
                  </a:lnTo>
                  <a:lnTo>
                    <a:pt x="1149" y="261"/>
                  </a:lnTo>
                  <a:lnTo>
                    <a:pt x="1185" y="315"/>
                  </a:lnTo>
                  <a:lnTo>
                    <a:pt x="1216" y="373"/>
                  </a:lnTo>
                  <a:lnTo>
                    <a:pt x="1239" y="434"/>
                  </a:lnTo>
                  <a:lnTo>
                    <a:pt x="1257" y="499"/>
                  </a:lnTo>
                  <a:lnTo>
                    <a:pt x="1267" y="566"/>
                  </a:lnTo>
                  <a:lnTo>
                    <a:pt x="1272" y="636"/>
                  </a:lnTo>
                  <a:lnTo>
                    <a:pt x="1270" y="686"/>
                  </a:lnTo>
                  <a:lnTo>
                    <a:pt x="1267" y="708"/>
                  </a:lnTo>
                  <a:lnTo>
                    <a:pt x="1257" y="775"/>
                  </a:lnTo>
                  <a:lnTo>
                    <a:pt x="1238" y="839"/>
                  </a:lnTo>
                  <a:lnTo>
                    <a:pt x="1214" y="900"/>
                  </a:lnTo>
                  <a:lnTo>
                    <a:pt x="1184" y="958"/>
                  </a:lnTo>
                  <a:lnTo>
                    <a:pt x="1148" y="1013"/>
                  </a:lnTo>
                  <a:lnTo>
                    <a:pt x="1107" y="1063"/>
                  </a:lnTo>
                  <a:lnTo>
                    <a:pt x="1061" y="1109"/>
                  </a:lnTo>
                  <a:lnTo>
                    <a:pt x="1010" y="1149"/>
                  </a:lnTo>
                  <a:lnTo>
                    <a:pt x="956" y="1185"/>
                  </a:lnTo>
                  <a:lnTo>
                    <a:pt x="898" y="1216"/>
                  </a:lnTo>
                  <a:lnTo>
                    <a:pt x="837" y="1239"/>
                  </a:lnTo>
                  <a:lnTo>
                    <a:pt x="772" y="1257"/>
                  </a:lnTo>
                  <a:lnTo>
                    <a:pt x="705" y="1267"/>
                  </a:lnTo>
                  <a:lnTo>
                    <a:pt x="636" y="1272"/>
                  </a:lnTo>
                  <a:lnTo>
                    <a:pt x="569" y="1269"/>
                  </a:lnTo>
                  <a:lnTo>
                    <a:pt x="503" y="1258"/>
                  </a:lnTo>
                  <a:lnTo>
                    <a:pt x="440" y="1240"/>
                  </a:lnTo>
                  <a:lnTo>
                    <a:pt x="380" y="1218"/>
                  </a:lnTo>
                  <a:lnTo>
                    <a:pt x="322" y="1190"/>
                  </a:lnTo>
                  <a:lnTo>
                    <a:pt x="269" y="1155"/>
                  </a:lnTo>
                  <a:lnTo>
                    <a:pt x="220" y="1116"/>
                  </a:lnTo>
                  <a:lnTo>
                    <a:pt x="174" y="1072"/>
                  </a:lnTo>
                  <a:lnTo>
                    <a:pt x="133" y="1024"/>
                  </a:lnTo>
                  <a:lnTo>
                    <a:pt x="97" y="972"/>
                  </a:lnTo>
                  <a:lnTo>
                    <a:pt x="67" y="918"/>
                  </a:lnTo>
                  <a:lnTo>
                    <a:pt x="42" y="860"/>
                  </a:lnTo>
                  <a:lnTo>
                    <a:pt x="37" y="847"/>
                  </a:lnTo>
                  <a:lnTo>
                    <a:pt x="22" y="797"/>
                  </a:lnTo>
                  <a:lnTo>
                    <a:pt x="10" y="745"/>
                  </a:lnTo>
                  <a:lnTo>
                    <a:pt x="3" y="690"/>
                  </a:lnTo>
                  <a:lnTo>
                    <a:pt x="0" y="636"/>
                  </a:lnTo>
                  <a:lnTo>
                    <a:pt x="4" y="569"/>
                  </a:lnTo>
                  <a:lnTo>
                    <a:pt x="15" y="504"/>
                  </a:lnTo>
                  <a:lnTo>
                    <a:pt x="31" y="441"/>
                  </a:lnTo>
                  <a:lnTo>
                    <a:pt x="54" y="381"/>
                  </a:lnTo>
                  <a:lnTo>
                    <a:pt x="82" y="324"/>
                  </a:lnTo>
                  <a:lnTo>
                    <a:pt x="115" y="271"/>
                  </a:lnTo>
                  <a:lnTo>
                    <a:pt x="154" y="222"/>
                  </a:lnTo>
                  <a:lnTo>
                    <a:pt x="197" y="176"/>
                  </a:lnTo>
                  <a:lnTo>
                    <a:pt x="245" y="134"/>
                  </a:lnTo>
                  <a:lnTo>
                    <a:pt x="297" y="99"/>
                  </a:lnTo>
                  <a:lnTo>
                    <a:pt x="347" y="69"/>
                  </a:lnTo>
                  <a:lnTo>
                    <a:pt x="400" y="45"/>
                  </a:lnTo>
                  <a:lnTo>
                    <a:pt x="456" y="26"/>
                  </a:lnTo>
                  <a:lnTo>
                    <a:pt x="515" y="12"/>
                  </a:lnTo>
                  <a:lnTo>
                    <a:pt x="575" y="3"/>
                  </a:lnTo>
                  <a:lnTo>
                    <a:pt x="636" y="0"/>
                  </a:lnTo>
                  <a:close/>
                </a:path>
              </a:pathLst>
            </a:custGeom>
            <a:gradFill>
              <a:gsLst>
                <a:gs pos="59000">
                  <a:srgbClr val="EEEEEE"/>
                </a:gs>
                <a:gs pos="0">
                  <a:schemeClr val="bg1"/>
                </a:gs>
                <a:gs pos="100000">
                  <a:schemeClr val="bg1">
                    <a:lumMod val="75000"/>
                  </a:schemeClr>
                </a:gs>
              </a:gsLst>
              <a:path path="circle">
                <a:fillToRect l="50000" t="50000" r="50000" b="50000"/>
              </a:path>
            </a:gradFill>
            <a:ln w="0">
              <a:noFill/>
              <a:prstDash val="solid"/>
              <a:round/>
              <a:headEnd/>
              <a:tailEnd/>
            </a:ln>
            <a:effectLst>
              <a:outerShdw blurRad="254000" sx="104000" sy="104000" algn="ctr" rotWithShape="0">
                <a:prstClr val="black">
                  <a:alpha val="35000"/>
                </a:prstClr>
              </a:outerShdw>
            </a:effectLst>
          </p:spPr>
          <p:txBody>
            <a:bodyPr vert="horz" wrap="square" lIns="91440" tIns="45720" rIns="91440" bIns="45720" numCol="1" anchor="ctr" anchorCtr="1"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ESG</a:t>
              </a:r>
            </a:p>
          </p:txBody>
        </p:sp>
        <p:pic>
          <p:nvPicPr>
            <p:cNvPr id="1036" name="Graphic 1035" descr="Sustainability outline">
              <a:extLst>
                <a:ext uri="{FF2B5EF4-FFF2-40B4-BE49-F238E27FC236}">
                  <a16:creationId xmlns:a16="http://schemas.microsoft.com/office/drawing/2014/main" id="{2FB9B72E-0941-2D2D-6D66-1C8EC5FDE1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4961" y="2828043"/>
              <a:ext cx="528992" cy="521326"/>
            </a:xfrm>
            <a:prstGeom prst="rect">
              <a:avLst/>
            </a:prstGeom>
          </p:spPr>
        </p:pic>
        <p:sp>
          <p:nvSpPr>
            <p:cNvPr id="1037" name="Rectangle 1036">
              <a:extLst>
                <a:ext uri="{FF2B5EF4-FFF2-40B4-BE49-F238E27FC236}">
                  <a16:creationId xmlns:a16="http://schemas.microsoft.com/office/drawing/2014/main" id="{C47049FD-0960-E371-CF51-83C06E9CC59E}"/>
                </a:ext>
              </a:extLst>
            </p:cNvPr>
            <p:cNvSpPr/>
            <p:nvPr/>
          </p:nvSpPr>
          <p:spPr>
            <a:xfrm>
              <a:off x="8444857" y="2779661"/>
              <a:ext cx="1919664" cy="60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Environmental</a:t>
              </a:r>
            </a:p>
          </p:txBody>
        </p:sp>
        <p:pic>
          <p:nvPicPr>
            <p:cNvPr id="1038" name="Graphic 1037" descr="Group of people outline">
              <a:extLst>
                <a:ext uri="{FF2B5EF4-FFF2-40B4-BE49-F238E27FC236}">
                  <a16:creationId xmlns:a16="http://schemas.microsoft.com/office/drawing/2014/main" id="{125406E9-75E4-C6C5-BB73-7AD00E0436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47824" y="4536384"/>
              <a:ext cx="536769" cy="528992"/>
            </a:xfrm>
            <a:prstGeom prst="rect">
              <a:avLst/>
            </a:prstGeom>
          </p:spPr>
        </p:pic>
        <p:sp>
          <p:nvSpPr>
            <p:cNvPr id="1039" name="Rectangle 1038">
              <a:extLst>
                <a:ext uri="{FF2B5EF4-FFF2-40B4-BE49-F238E27FC236}">
                  <a16:creationId xmlns:a16="http://schemas.microsoft.com/office/drawing/2014/main" id="{C177291A-2673-02A2-5541-4F00ED3A4503}"/>
                </a:ext>
              </a:extLst>
            </p:cNvPr>
            <p:cNvSpPr/>
            <p:nvPr/>
          </p:nvSpPr>
          <p:spPr>
            <a:xfrm>
              <a:off x="8965026" y="5035459"/>
              <a:ext cx="1745149" cy="60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Governance</a:t>
              </a:r>
            </a:p>
          </p:txBody>
        </p:sp>
        <p:sp>
          <p:nvSpPr>
            <p:cNvPr id="1040" name="Rectangle 1039">
              <a:extLst>
                <a:ext uri="{FF2B5EF4-FFF2-40B4-BE49-F238E27FC236}">
                  <a16:creationId xmlns:a16="http://schemas.microsoft.com/office/drawing/2014/main" id="{82B2E9DD-7E28-8FA7-F942-2C334271826B}"/>
                </a:ext>
              </a:extLst>
            </p:cNvPr>
            <p:cNvSpPr/>
            <p:nvPr/>
          </p:nvSpPr>
          <p:spPr>
            <a:xfrm>
              <a:off x="10813849" y="3793565"/>
              <a:ext cx="1745149" cy="60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Social</a:t>
              </a:r>
            </a:p>
          </p:txBody>
        </p:sp>
        <p:pic>
          <p:nvPicPr>
            <p:cNvPr id="1041" name="Graphic 1040" descr="Court outline">
              <a:extLst>
                <a:ext uri="{FF2B5EF4-FFF2-40B4-BE49-F238E27FC236}">
                  <a16:creationId xmlns:a16="http://schemas.microsoft.com/office/drawing/2014/main" id="{FCE66C91-2C50-362C-1EA6-919A9BC0A4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97044" y="3907433"/>
              <a:ext cx="536769" cy="528992"/>
            </a:xfrm>
            <a:prstGeom prst="rect">
              <a:avLst/>
            </a:prstGeom>
          </p:spPr>
        </p:pic>
      </p:grpSp>
      <p:grpSp>
        <p:nvGrpSpPr>
          <p:cNvPr id="1097" name="Group 1096">
            <a:extLst>
              <a:ext uri="{FF2B5EF4-FFF2-40B4-BE49-F238E27FC236}">
                <a16:creationId xmlns:a16="http://schemas.microsoft.com/office/drawing/2014/main" id="{CB011A51-0D40-984E-B804-F4B1F7B6CE9C}"/>
              </a:ext>
            </a:extLst>
          </p:cNvPr>
          <p:cNvGrpSpPr/>
          <p:nvPr/>
        </p:nvGrpSpPr>
        <p:grpSpPr>
          <a:xfrm>
            <a:off x="713963" y="1735523"/>
            <a:ext cx="1309220" cy="240790"/>
            <a:chOff x="505897" y="1744159"/>
            <a:chExt cx="1309220" cy="240790"/>
          </a:xfrm>
        </p:grpSpPr>
        <p:sp>
          <p:nvSpPr>
            <p:cNvPr id="1091" name="Rectangle 1090">
              <a:extLst>
                <a:ext uri="{FF2B5EF4-FFF2-40B4-BE49-F238E27FC236}">
                  <a16:creationId xmlns:a16="http://schemas.microsoft.com/office/drawing/2014/main" id="{F4B60617-D436-22D5-DBC9-D40058597D21}"/>
                </a:ext>
              </a:extLst>
            </p:cNvPr>
            <p:cNvSpPr/>
            <p:nvPr/>
          </p:nvSpPr>
          <p:spPr>
            <a:xfrm>
              <a:off x="505897" y="1775459"/>
              <a:ext cx="178191" cy="178191"/>
            </a:xfrm>
            <a:prstGeom prst="rect">
              <a:avLst/>
            </a:prstGeom>
            <a:solidFill>
              <a:srgbClr val="4C5966"/>
            </a:solidFill>
            <a:ln>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092" name="Rectangle 1091">
              <a:extLst>
                <a:ext uri="{FF2B5EF4-FFF2-40B4-BE49-F238E27FC236}">
                  <a16:creationId xmlns:a16="http://schemas.microsoft.com/office/drawing/2014/main" id="{CDB63BAA-B9EA-480B-7246-7FD9DB9823BE}"/>
                </a:ext>
              </a:extLst>
            </p:cNvPr>
            <p:cNvSpPr/>
            <p:nvPr/>
          </p:nvSpPr>
          <p:spPr>
            <a:xfrm>
              <a:off x="626397" y="1744159"/>
              <a:ext cx="1188720"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Passive Funds</a:t>
              </a:r>
            </a:p>
          </p:txBody>
        </p:sp>
      </p:grpSp>
      <p:grpSp>
        <p:nvGrpSpPr>
          <p:cNvPr id="1098" name="Group 1097">
            <a:extLst>
              <a:ext uri="{FF2B5EF4-FFF2-40B4-BE49-F238E27FC236}">
                <a16:creationId xmlns:a16="http://schemas.microsoft.com/office/drawing/2014/main" id="{BB436732-B77D-305D-4ABD-E77534181F29}"/>
              </a:ext>
            </a:extLst>
          </p:cNvPr>
          <p:cNvGrpSpPr/>
          <p:nvPr/>
        </p:nvGrpSpPr>
        <p:grpSpPr>
          <a:xfrm>
            <a:off x="713963" y="2110588"/>
            <a:ext cx="1226480" cy="240790"/>
            <a:chOff x="2044038" y="1744159"/>
            <a:chExt cx="1226480" cy="240790"/>
          </a:xfrm>
        </p:grpSpPr>
        <p:sp>
          <p:nvSpPr>
            <p:cNvPr id="1093" name="Rectangle 1092">
              <a:extLst>
                <a:ext uri="{FF2B5EF4-FFF2-40B4-BE49-F238E27FC236}">
                  <a16:creationId xmlns:a16="http://schemas.microsoft.com/office/drawing/2014/main" id="{A8F9522B-3B07-FDF0-6993-81064C2D0A8E}"/>
                </a:ext>
              </a:extLst>
            </p:cNvPr>
            <p:cNvSpPr/>
            <p:nvPr/>
          </p:nvSpPr>
          <p:spPr>
            <a:xfrm>
              <a:off x="2044038" y="1775459"/>
              <a:ext cx="178191" cy="178191"/>
            </a:xfrm>
            <a:prstGeom prst="rect">
              <a:avLst/>
            </a:prstGeom>
            <a:solidFill>
              <a:srgbClr val="5E976D"/>
            </a:solidFill>
            <a:ln>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094" name="Rectangle 1093">
              <a:extLst>
                <a:ext uri="{FF2B5EF4-FFF2-40B4-BE49-F238E27FC236}">
                  <a16:creationId xmlns:a16="http://schemas.microsoft.com/office/drawing/2014/main" id="{9592290E-C5A2-20A4-30D5-BBFE5819666E}"/>
                </a:ext>
              </a:extLst>
            </p:cNvPr>
            <p:cNvSpPr/>
            <p:nvPr/>
          </p:nvSpPr>
          <p:spPr>
            <a:xfrm>
              <a:off x="2164094" y="1744159"/>
              <a:ext cx="1106424"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Active Funds</a:t>
              </a:r>
            </a:p>
          </p:txBody>
        </p:sp>
      </p:grpSp>
      <p:sp>
        <p:nvSpPr>
          <p:cNvPr id="1095" name="Rectangle 1094">
            <a:extLst>
              <a:ext uri="{FF2B5EF4-FFF2-40B4-BE49-F238E27FC236}">
                <a16:creationId xmlns:a16="http://schemas.microsoft.com/office/drawing/2014/main" id="{6197A52C-6A26-6E85-1747-CA2D5C806565}"/>
              </a:ext>
            </a:extLst>
          </p:cNvPr>
          <p:cNvSpPr/>
          <p:nvPr/>
        </p:nvSpPr>
        <p:spPr>
          <a:xfrm>
            <a:off x="713963" y="2516954"/>
            <a:ext cx="178191" cy="178191"/>
          </a:xfrm>
          <a:prstGeom prst="rect">
            <a:avLst/>
          </a:prstGeom>
          <a:solidFill>
            <a:srgbClr val="F99B1C"/>
          </a:solidFill>
          <a:ln>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096" name="Rectangle 1095">
            <a:extLst>
              <a:ext uri="{FF2B5EF4-FFF2-40B4-BE49-F238E27FC236}">
                <a16:creationId xmlns:a16="http://schemas.microsoft.com/office/drawing/2014/main" id="{8C1DF69B-0185-D22C-644A-035184FC96D3}"/>
              </a:ext>
            </a:extLst>
          </p:cNvPr>
          <p:cNvSpPr/>
          <p:nvPr/>
        </p:nvSpPr>
        <p:spPr>
          <a:xfrm>
            <a:off x="838532" y="2485654"/>
            <a:ext cx="1576620"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Assets ($ in Billions)</a:t>
            </a:r>
          </a:p>
        </p:txBody>
      </p:sp>
      <p:sp>
        <p:nvSpPr>
          <p:cNvPr id="1136" name="Rectangle 1135">
            <a:extLst>
              <a:ext uri="{FF2B5EF4-FFF2-40B4-BE49-F238E27FC236}">
                <a16:creationId xmlns:a16="http://schemas.microsoft.com/office/drawing/2014/main" id="{CF6484B4-C6D8-5234-43B7-A203837F2810}"/>
              </a:ext>
            </a:extLst>
          </p:cNvPr>
          <p:cNvSpPr/>
          <p:nvPr/>
        </p:nvSpPr>
        <p:spPr>
          <a:xfrm>
            <a:off x="8053376" y="5663635"/>
            <a:ext cx="1266837"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Independent Directors</a:t>
            </a:r>
          </a:p>
        </p:txBody>
      </p:sp>
      <p:pic>
        <p:nvPicPr>
          <p:cNvPr id="1137" name="Picture 4" descr="Martin Marietta Inc. - Wikiwand">
            <a:extLst>
              <a:ext uri="{FF2B5EF4-FFF2-40B4-BE49-F238E27FC236}">
                <a16:creationId xmlns:a16="http://schemas.microsoft.com/office/drawing/2014/main" id="{960CDC08-8F5B-CE61-93CB-BCEE3148DE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6949" y="6287385"/>
            <a:ext cx="1097280" cy="329184"/>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6" descr="Summit Materials | Aggregates Company">
            <a:extLst>
              <a:ext uri="{FF2B5EF4-FFF2-40B4-BE49-F238E27FC236}">
                <a16:creationId xmlns:a16="http://schemas.microsoft.com/office/drawing/2014/main" id="{1A8148F5-9A3E-2FBB-5C06-B3C79B96E45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5509" y="6709790"/>
            <a:ext cx="1280160" cy="471638"/>
          </a:xfrm>
          <a:prstGeom prst="rect">
            <a:avLst/>
          </a:prstGeom>
          <a:noFill/>
          <a:extLst>
            <a:ext uri="{909E8E84-426E-40DD-AFC4-6F175D3DCCD1}">
              <a14:hiddenFill xmlns:a14="http://schemas.microsoft.com/office/drawing/2010/main">
                <a:solidFill>
                  <a:srgbClr val="FFFFFF"/>
                </a:solidFill>
              </a14:hiddenFill>
            </a:ext>
          </a:extLst>
        </p:spPr>
      </p:pic>
      <p:sp>
        <p:nvSpPr>
          <p:cNvPr id="1139" name="Rectangle 1138">
            <a:extLst>
              <a:ext uri="{FF2B5EF4-FFF2-40B4-BE49-F238E27FC236}">
                <a16:creationId xmlns:a16="http://schemas.microsoft.com/office/drawing/2014/main" id="{3A869751-E211-2F5C-CABE-B90CE9E5EDDF}"/>
              </a:ext>
            </a:extLst>
          </p:cNvPr>
          <p:cNvSpPr/>
          <p:nvPr/>
        </p:nvSpPr>
        <p:spPr>
          <a:xfrm>
            <a:off x="9063071" y="5663635"/>
            <a:ext cx="1266837"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Diverse Directors</a:t>
            </a:r>
          </a:p>
        </p:txBody>
      </p:sp>
      <p:sp>
        <p:nvSpPr>
          <p:cNvPr id="1140" name="Rectangle 1139">
            <a:extLst>
              <a:ext uri="{FF2B5EF4-FFF2-40B4-BE49-F238E27FC236}">
                <a16:creationId xmlns:a16="http://schemas.microsoft.com/office/drawing/2014/main" id="{429C7285-99A9-4261-0B01-21D53603FD53}"/>
              </a:ext>
            </a:extLst>
          </p:cNvPr>
          <p:cNvSpPr/>
          <p:nvPr/>
        </p:nvSpPr>
        <p:spPr>
          <a:xfrm>
            <a:off x="8253401" y="6246190"/>
            <a:ext cx="984187" cy="479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91%</a:t>
            </a:r>
          </a:p>
        </p:txBody>
      </p:sp>
      <p:sp>
        <p:nvSpPr>
          <p:cNvPr id="1141" name="Rectangle 1140">
            <a:extLst>
              <a:ext uri="{FF2B5EF4-FFF2-40B4-BE49-F238E27FC236}">
                <a16:creationId xmlns:a16="http://schemas.microsoft.com/office/drawing/2014/main" id="{8205BC3E-DFD0-B274-8B5F-E582524493C4}"/>
              </a:ext>
            </a:extLst>
          </p:cNvPr>
          <p:cNvSpPr/>
          <p:nvPr/>
        </p:nvSpPr>
        <p:spPr>
          <a:xfrm>
            <a:off x="8243876" y="6688885"/>
            <a:ext cx="987552"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89%</a:t>
            </a:r>
          </a:p>
        </p:txBody>
      </p:sp>
      <p:sp>
        <p:nvSpPr>
          <p:cNvPr id="1142" name="Rectangle 1141">
            <a:extLst>
              <a:ext uri="{FF2B5EF4-FFF2-40B4-BE49-F238E27FC236}">
                <a16:creationId xmlns:a16="http://schemas.microsoft.com/office/drawing/2014/main" id="{86066A74-54F4-253F-8113-7A7FC8D92394}"/>
              </a:ext>
            </a:extLst>
          </p:cNvPr>
          <p:cNvSpPr/>
          <p:nvPr/>
        </p:nvSpPr>
        <p:spPr>
          <a:xfrm>
            <a:off x="8944190" y="6189039"/>
            <a:ext cx="1568899"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45%</a:t>
            </a:r>
            <a:endParaRPr kumimoji="0" lang="en-US" sz="20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endParaRPr>
          </a:p>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Females &amp; Minorities</a:t>
            </a:r>
          </a:p>
        </p:txBody>
      </p:sp>
      <p:sp>
        <p:nvSpPr>
          <p:cNvPr id="1143" name="Rectangle 1142">
            <a:extLst>
              <a:ext uri="{FF2B5EF4-FFF2-40B4-BE49-F238E27FC236}">
                <a16:creationId xmlns:a16="http://schemas.microsoft.com/office/drawing/2014/main" id="{9F593212-6C2B-34D3-5135-0A16D150DCBE}"/>
              </a:ext>
            </a:extLst>
          </p:cNvPr>
          <p:cNvSpPr/>
          <p:nvPr/>
        </p:nvSpPr>
        <p:spPr>
          <a:xfrm>
            <a:off x="9139271" y="6659900"/>
            <a:ext cx="1178738"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56%</a:t>
            </a:r>
            <a:r>
              <a:rPr kumimoji="0" lang="en-US" sz="20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Female</a:t>
            </a:r>
          </a:p>
        </p:txBody>
      </p:sp>
      <p:sp>
        <p:nvSpPr>
          <p:cNvPr id="1144" name="Oval 1143">
            <a:extLst>
              <a:ext uri="{FF2B5EF4-FFF2-40B4-BE49-F238E27FC236}">
                <a16:creationId xmlns:a16="http://schemas.microsoft.com/office/drawing/2014/main" id="{1AE91EA4-A14B-D093-816D-39048D9DF45C}"/>
              </a:ext>
            </a:extLst>
          </p:cNvPr>
          <p:cNvSpPr/>
          <p:nvPr/>
        </p:nvSpPr>
        <p:spPr>
          <a:xfrm>
            <a:off x="9946915" y="5522995"/>
            <a:ext cx="91440" cy="91440"/>
          </a:xfrm>
          <a:prstGeom prst="ellipse">
            <a:avLst/>
          </a:prstGeom>
          <a:solidFill>
            <a:srgbClr val="F49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cxnSp>
        <p:nvCxnSpPr>
          <p:cNvPr id="1145" name="Straight Connector 1144">
            <a:extLst>
              <a:ext uri="{FF2B5EF4-FFF2-40B4-BE49-F238E27FC236}">
                <a16:creationId xmlns:a16="http://schemas.microsoft.com/office/drawing/2014/main" id="{CB4265F6-F68E-F684-E1E3-FC126F20E8B8}"/>
              </a:ext>
            </a:extLst>
          </p:cNvPr>
          <p:cNvCxnSpPr>
            <a:cxnSpLocks/>
          </p:cNvCxnSpPr>
          <p:nvPr/>
        </p:nvCxnSpPr>
        <p:spPr>
          <a:xfrm flipH="1">
            <a:off x="7025341" y="5568715"/>
            <a:ext cx="2926080" cy="0"/>
          </a:xfrm>
          <a:prstGeom prst="line">
            <a:avLst/>
          </a:prstGeom>
          <a:ln w="19050">
            <a:solidFill>
              <a:srgbClr val="F49A1E"/>
            </a:solidFill>
          </a:ln>
        </p:spPr>
        <p:style>
          <a:lnRef idx="1">
            <a:schemeClr val="accent1"/>
          </a:lnRef>
          <a:fillRef idx="0">
            <a:schemeClr val="accent1"/>
          </a:fillRef>
          <a:effectRef idx="0">
            <a:schemeClr val="accent1"/>
          </a:effectRef>
          <a:fontRef idx="minor">
            <a:schemeClr val="tx1"/>
          </a:fontRef>
        </p:style>
      </p:cxnSp>
      <p:sp>
        <p:nvSpPr>
          <p:cNvPr id="1146" name="Rectangle 1145">
            <a:extLst>
              <a:ext uri="{FF2B5EF4-FFF2-40B4-BE49-F238E27FC236}">
                <a16:creationId xmlns:a16="http://schemas.microsoft.com/office/drawing/2014/main" id="{73657431-0808-CA8D-370E-D7D460B762B7}"/>
              </a:ext>
            </a:extLst>
          </p:cNvPr>
          <p:cNvSpPr/>
          <p:nvPr/>
        </p:nvSpPr>
        <p:spPr>
          <a:xfrm>
            <a:off x="7380920" y="4976005"/>
            <a:ext cx="2681043" cy="567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Governance – </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Board</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Diversity &amp; Independence</a:t>
            </a:r>
          </a:p>
        </p:txBody>
      </p:sp>
      <p:sp>
        <p:nvSpPr>
          <p:cNvPr id="1147" name="Oval 1146">
            <a:extLst>
              <a:ext uri="{FF2B5EF4-FFF2-40B4-BE49-F238E27FC236}">
                <a16:creationId xmlns:a16="http://schemas.microsoft.com/office/drawing/2014/main" id="{0385A78E-F5D7-5E34-064F-E568A7255130}"/>
              </a:ext>
            </a:extLst>
          </p:cNvPr>
          <p:cNvSpPr/>
          <p:nvPr/>
        </p:nvSpPr>
        <p:spPr>
          <a:xfrm>
            <a:off x="7078435" y="5122730"/>
            <a:ext cx="274320" cy="274320"/>
          </a:xfrm>
          <a:prstGeom prst="ellipse">
            <a:avLst/>
          </a:prstGeom>
          <a:solidFill>
            <a:srgbClr val="FFFFFF"/>
          </a:solidFill>
          <a:ln w="28575">
            <a:solidFill>
              <a:srgbClr val="F49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3</a:t>
            </a:r>
          </a:p>
        </p:txBody>
      </p:sp>
      <p:sp>
        <p:nvSpPr>
          <p:cNvPr id="4" name="Rectangle 3">
            <a:extLst>
              <a:ext uri="{FF2B5EF4-FFF2-40B4-BE49-F238E27FC236}">
                <a16:creationId xmlns:a16="http://schemas.microsoft.com/office/drawing/2014/main" id="{EFF03DA3-134B-CBB2-CD7B-86D612C473AD}"/>
              </a:ext>
            </a:extLst>
          </p:cNvPr>
          <p:cNvSpPr/>
          <p:nvPr/>
        </p:nvSpPr>
        <p:spPr>
          <a:xfrm>
            <a:off x="7479958" y="2527288"/>
            <a:ext cx="1046973"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$541M </a:t>
            </a:r>
          </a:p>
        </p:txBody>
      </p:sp>
      <p:pic>
        <p:nvPicPr>
          <p:cNvPr id="6" name="Picture 16" descr="Holcim downloadable image gallery">
            <a:extLst>
              <a:ext uri="{FF2B5EF4-FFF2-40B4-BE49-F238E27FC236}">
                <a16:creationId xmlns:a16="http://schemas.microsoft.com/office/drawing/2014/main" id="{0049ACB6-49EC-1A76-46AB-13A5C3910B2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269528" y="2289672"/>
            <a:ext cx="1460480" cy="3406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2743051-37BC-84B5-6D58-7BA1361B6793}"/>
              </a:ext>
            </a:extLst>
          </p:cNvPr>
          <p:cNvSpPr/>
          <p:nvPr/>
        </p:nvSpPr>
        <p:spPr>
          <a:xfrm>
            <a:off x="7363994" y="2918860"/>
            <a:ext cx="1297273"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Committed in</a:t>
            </a:r>
          </a:p>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“Green CapEx”</a:t>
            </a:r>
            <a:r>
              <a:rPr kumimoji="0" lang="en-US" sz="1100" b="1" i="0" u="none" strike="noStrike" kern="1200" cap="none" spc="0" normalizeH="0" baseline="0" noProof="0" dirty="0">
                <a:ln>
                  <a:noFill/>
                </a:ln>
                <a:solidFill>
                  <a:srgbClr val="4C7A59"/>
                </a:solidFill>
                <a:effectLst/>
                <a:uLnTx/>
                <a:uFillTx/>
                <a:latin typeface="Arial" panose="020B0604020202020204" pitchFamily="34" charset="0"/>
                <a:ea typeface="+mn-ea"/>
                <a:cs typeface="Arial" panose="020B0604020202020204" pitchFamily="34" charset="0"/>
              </a:rPr>
              <a:t> </a:t>
            </a:r>
          </a:p>
        </p:txBody>
      </p:sp>
      <p:sp>
        <p:nvSpPr>
          <p:cNvPr id="13" name="Freeform 9">
            <a:extLst>
              <a:ext uri="{FF2B5EF4-FFF2-40B4-BE49-F238E27FC236}">
                <a16:creationId xmlns:a16="http://schemas.microsoft.com/office/drawing/2014/main" id="{CCEB8109-33D9-25E3-5F23-66EDFC30ABCA}"/>
              </a:ext>
            </a:extLst>
          </p:cNvPr>
          <p:cNvSpPr>
            <a:spLocks/>
          </p:cNvSpPr>
          <p:nvPr/>
        </p:nvSpPr>
        <p:spPr bwMode="auto">
          <a:xfrm rot="806696">
            <a:off x="9725426" y="4029312"/>
            <a:ext cx="9962" cy="18500"/>
          </a:xfrm>
          <a:custGeom>
            <a:avLst/>
            <a:gdLst>
              <a:gd name="T0" fmla="*/ 0 w 7"/>
              <a:gd name="T1" fmla="*/ 0 h 13"/>
              <a:gd name="T2" fmla="*/ 2 w 7"/>
              <a:gd name="T3" fmla="*/ 0 h 13"/>
              <a:gd name="T4" fmla="*/ 7 w 7"/>
              <a:gd name="T5" fmla="*/ 13 h 13"/>
              <a:gd name="T6" fmla="*/ 0 w 7"/>
              <a:gd name="T7" fmla="*/ 0 h 13"/>
            </a:gdLst>
            <a:ahLst/>
            <a:cxnLst>
              <a:cxn ang="0">
                <a:pos x="T0" y="T1"/>
              </a:cxn>
              <a:cxn ang="0">
                <a:pos x="T2" y="T3"/>
              </a:cxn>
              <a:cxn ang="0">
                <a:pos x="T4" y="T5"/>
              </a:cxn>
              <a:cxn ang="0">
                <a:pos x="T6" y="T7"/>
              </a:cxn>
            </a:cxnLst>
            <a:rect l="0" t="0" r="r" b="b"/>
            <a:pathLst>
              <a:path w="7" h="13">
                <a:moveTo>
                  <a:pt x="0" y="0"/>
                </a:moveTo>
                <a:lnTo>
                  <a:pt x="2" y="0"/>
                </a:lnTo>
                <a:lnTo>
                  <a:pt x="7" y="13"/>
                </a:lnTo>
                <a:lnTo>
                  <a:pt x="0" y="0"/>
                </a:lnTo>
                <a:close/>
              </a:path>
            </a:pathLst>
          </a:custGeom>
          <a:solidFill>
            <a:srgbClr val="35D1A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C5966"/>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3C3BDC8-A6A1-8C97-DB19-72F227CB3C59}"/>
              </a:ext>
            </a:extLst>
          </p:cNvPr>
          <p:cNvGrpSpPr/>
          <p:nvPr/>
        </p:nvGrpSpPr>
        <p:grpSpPr>
          <a:xfrm>
            <a:off x="10861170" y="2025476"/>
            <a:ext cx="2687025" cy="572927"/>
            <a:chOff x="7214080" y="2174803"/>
            <a:chExt cx="2687025" cy="572927"/>
          </a:xfrm>
        </p:grpSpPr>
        <p:pic>
          <p:nvPicPr>
            <p:cNvPr id="15" name="Picture 2" descr="UPDATE ON VULCAN'S MEXICO OPERATIONS">
              <a:extLst>
                <a:ext uri="{FF2B5EF4-FFF2-40B4-BE49-F238E27FC236}">
                  <a16:creationId xmlns:a16="http://schemas.microsoft.com/office/drawing/2014/main" id="{92180EA1-8F17-9D02-E06B-3126197B64B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214080" y="2271138"/>
              <a:ext cx="850522" cy="37226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ABC61-EB4A-4DD7-7C12-D679928DAFD3}"/>
                </a:ext>
              </a:extLst>
            </p:cNvPr>
            <p:cNvSpPr/>
            <p:nvPr/>
          </p:nvSpPr>
          <p:spPr>
            <a:xfrm>
              <a:off x="8022363" y="2174803"/>
              <a:ext cx="1878742" cy="57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Vulcan Materials Company Foundation</a:t>
              </a:r>
            </a:p>
          </p:txBody>
        </p:sp>
      </p:grpSp>
      <p:sp>
        <p:nvSpPr>
          <p:cNvPr id="17" name="Rectangle 16">
            <a:extLst>
              <a:ext uri="{FF2B5EF4-FFF2-40B4-BE49-F238E27FC236}">
                <a16:creationId xmlns:a16="http://schemas.microsoft.com/office/drawing/2014/main" id="{C3504032-9EF1-6C3A-7790-0DAEA33D721C}"/>
              </a:ext>
            </a:extLst>
          </p:cNvPr>
          <p:cNvSpPr/>
          <p:nvPr/>
        </p:nvSpPr>
        <p:spPr>
          <a:xfrm>
            <a:off x="11515469" y="2563043"/>
            <a:ext cx="1988854" cy="103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82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474747"/>
                </a:solidFill>
                <a:effectLst/>
                <a:uLnTx/>
                <a:uFillTx/>
                <a:latin typeface="Arial"/>
                <a:ea typeface="+mn-ea"/>
                <a:cs typeface="+mn-cs"/>
              </a:rPr>
              <a:t>Uses company funds to </a:t>
            </a:r>
            <a:r>
              <a:rPr kumimoji="0" lang="en-US" sz="1100" b="1" i="0" u="none" strike="noStrike" kern="1200" cap="none" spc="0" normalizeH="0" baseline="0" noProof="0" dirty="0">
                <a:ln>
                  <a:noFill/>
                </a:ln>
                <a:solidFill>
                  <a:srgbClr val="474747"/>
                </a:solidFill>
                <a:effectLst/>
                <a:uLnTx/>
                <a:uFillTx/>
                <a:latin typeface="Arial"/>
                <a:ea typeface="+mn-ea"/>
                <a:cs typeface="+mn-cs"/>
              </a:rPr>
              <a:t>match employee contributions to charitable organizations</a:t>
            </a:r>
          </a:p>
        </p:txBody>
      </p:sp>
      <p:grpSp>
        <p:nvGrpSpPr>
          <p:cNvPr id="44" name="Group 43">
            <a:extLst>
              <a:ext uri="{FF2B5EF4-FFF2-40B4-BE49-F238E27FC236}">
                <a16:creationId xmlns:a16="http://schemas.microsoft.com/office/drawing/2014/main" id="{97BBC59A-54AD-30E3-C5E1-5A3FA6603468}"/>
              </a:ext>
            </a:extLst>
          </p:cNvPr>
          <p:cNvGrpSpPr/>
          <p:nvPr/>
        </p:nvGrpSpPr>
        <p:grpSpPr>
          <a:xfrm>
            <a:off x="10846360" y="1957614"/>
            <a:ext cx="2566838" cy="91440"/>
            <a:chOff x="10846360" y="2164091"/>
            <a:chExt cx="2566838" cy="91440"/>
          </a:xfrm>
        </p:grpSpPr>
        <p:cxnSp>
          <p:nvCxnSpPr>
            <p:cNvPr id="19" name="Straight Connector 18">
              <a:extLst>
                <a:ext uri="{FF2B5EF4-FFF2-40B4-BE49-F238E27FC236}">
                  <a16:creationId xmlns:a16="http://schemas.microsoft.com/office/drawing/2014/main" id="{245E2EE2-72D8-66CE-EA7A-AF14FA68620A}"/>
                </a:ext>
              </a:extLst>
            </p:cNvPr>
            <p:cNvCxnSpPr>
              <a:cxnSpLocks/>
            </p:cNvCxnSpPr>
            <p:nvPr/>
          </p:nvCxnSpPr>
          <p:spPr>
            <a:xfrm>
              <a:off x="10871275" y="2209811"/>
              <a:ext cx="2541923" cy="0"/>
            </a:xfrm>
            <a:prstGeom prst="line">
              <a:avLst/>
            </a:prstGeom>
            <a:ln w="19050">
              <a:solidFill>
                <a:srgbClr val="F49A1E"/>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F38FCA8-5715-E745-02C5-A9B9B9E43C30}"/>
                </a:ext>
              </a:extLst>
            </p:cNvPr>
            <p:cNvSpPr/>
            <p:nvPr/>
          </p:nvSpPr>
          <p:spPr>
            <a:xfrm flipH="1">
              <a:off x="10846360" y="2164091"/>
              <a:ext cx="100818" cy="91440"/>
            </a:xfrm>
            <a:prstGeom prst="ellipse">
              <a:avLst/>
            </a:prstGeom>
            <a:solidFill>
              <a:srgbClr val="F49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grpSp>
      <p:sp>
        <p:nvSpPr>
          <p:cNvPr id="21" name="Rectangle 20">
            <a:extLst>
              <a:ext uri="{FF2B5EF4-FFF2-40B4-BE49-F238E27FC236}">
                <a16:creationId xmlns:a16="http://schemas.microsoft.com/office/drawing/2014/main" id="{A9A50FB1-13D0-93CB-784A-290EE9DA8B11}"/>
              </a:ext>
            </a:extLst>
          </p:cNvPr>
          <p:cNvSpPr/>
          <p:nvPr/>
        </p:nvSpPr>
        <p:spPr>
          <a:xfrm>
            <a:off x="11158854" y="1433961"/>
            <a:ext cx="2404460" cy="566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Social</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CA30AED9-FBC9-FA5D-A5D7-5312DC85AB6F}"/>
              </a:ext>
            </a:extLst>
          </p:cNvPr>
          <p:cNvSpPr/>
          <p:nvPr/>
        </p:nvSpPr>
        <p:spPr>
          <a:xfrm>
            <a:off x="10846360" y="1580265"/>
            <a:ext cx="274320" cy="274320"/>
          </a:xfrm>
          <a:prstGeom prst="ellipse">
            <a:avLst/>
          </a:prstGeom>
          <a:solidFill>
            <a:srgbClr val="FFFFFF"/>
          </a:solidFill>
          <a:ln w="28575">
            <a:solidFill>
              <a:srgbClr val="F49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a:t>
            </a:r>
          </a:p>
        </p:txBody>
      </p:sp>
      <p:pic>
        <p:nvPicPr>
          <p:cNvPr id="23" name="Picture 22">
            <a:extLst>
              <a:ext uri="{FF2B5EF4-FFF2-40B4-BE49-F238E27FC236}">
                <a16:creationId xmlns:a16="http://schemas.microsoft.com/office/drawing/2014/main" id="{AEAA365C-7714-0107-A4AF-317839859F35}"/>
              </a:ext>
            </a:extLst>
          </p:cNvPr>
          <p:cNvPicPr>
            <a:picLocks noChangeAspect="1"/>
          </p:cNvPicPr>
          <p:nvPr/>
        </p:nvPicPr>
        <p:blipFill>
          <a:blip r:embed="rId14"/>
          <a:stretch>
            <a:fillRect/>
          </a:stretch>
        </p:blipFill>
        <p:spPr>
          <a:xfrm>
            <a:off x="11998047" y="3888244"/>
            <a:ext cx="642173" cy="640080"/>
          </a:xfrm>
          <a:prstGeom prst="rect">
            <a:avLst/>
          </a:prstGeom>
        </p:spPr>
      </p:pic>
      <p:sp>
        <p:nvSpPr>
          <p:cNvPr id="26" name="Rectangle 25">
            <a:extLst>
              <a:ext uri="{FF2B5EF4-FFF2-40B4-BE49-F238E27FC236}">
                <a16:creationId xmlns:a16="http://schemas.microsoft.com/office/drawing/2014/main" id="{83C004CE-B0C0-C8ED-052E-1837EB0BC577}"/>
              </a:ext>
            </a:extLst>
          </p:cNvPr>
          <p:cNvSpPr/>
          <p:nvPr/>
        </p:nvSpPr>
        <p:spPr>
          <a:xfrm>
            <a:off x="11787710" y="4612997"/>
            <a:ext cx="1689931" cy="53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824" rtl="0" eaLnBrk="1" fontAlgn="auto" latinLnBrk="0" hangingPunct="1">
              <a:lnSpc>
                <a:spcPct val="100000"/>
              </a:lnSpc>
              <a:spcBef>
                <a:spcPts val="600"/>
              </a:spcBef>
              <a:spcAft>
                <a:spcPts val="600"/>
              </a:spcAft>
              <a:buClrTx/>
              <a:buSzTx/>
              <a:buFontTx/>
              <a:buNone/>
              <a:tabLst/>
              <a:defRPr/>
            </a:pPr>
            <a:r>
              <a:rPr kumimoji="0" lang="en-US" sz="1500" b="1" i="0" u="none" strike="noStrike" kern="1200" cap="none" spc="0" normalizeH="0" baseline="0" noProof="0" dirty="0">
                <a:ln>
                  <a:noFill/>
                </a:ln>
                <a:solidFill>
                  <a:srgbClr val="5E976D"/>
                </a:solidFill>
                <a:effectLst/>
                <a:uLnTx/>
                <a:uFillTx/>
                <a:latin typeface="Arial"/>
                <a:ea typeface="+mn-ea"/>
                <a:cs typeface="+mn-cs"/>
              </a:rPr>
              <a:t>$34M</a:t>
            </a:r>
            <a:r>
              <a:rPr kumimoji="0" lang="en-US" sz="1200" b="0" i="0" u="none" strike="noStrike" kern="1200" cap="none" spc="0" normalizeH="0" baseline="0" noProof="0" dirty="0">
                <a:ln>
                  <a:noFill/>
                </a:ln>
                <a:solidFill>
                  <a:srgbClr val="474747"/>
                </a:solidFill>
                <a:effectLst/>
                <a:uLnTx/>
                <a:uFillTx/>
                <a:latin typeface="Arial"/>
                <a:ea typeface="+mn-ea"/>
                <a:cs typeface="+mn-cs"/>
              </a:rPr>
              <a:t> </a:t>
            </a:r>
            <a:r>
              <a:rPr kumimoji="0" lang="en-US" sz="1100" b="0" i="0" u="none" strike="noStrike" kern="1200" cap="none" spc="0" normalizeH="0" baseline="0" noProof="0" dirty="0">
                <a:ln>
                  <a:noFill/>
                </a:ln>
                <a:solidFill>
                  <a:srgbClr val="474747"/>
                </a:solidFill>
                <a:effectLst/>
                <a:uLnTx/>
                <a:uFillTx/>
                <a:latin typeface="Arial"/>
                <a:ea typeface="+mn-ea"/>
                <a:cs typeface="+mn-cs"/>
              </a:rPr>
              <a:t>invested over past 5 years in local communities</a:t>
            </a:r>
            <a:endParaRPr kumimoji="0" lang="en-US" sz="1100" b="1" i="0" u="none" strike="noStrike" kern="1200" cap="none" spc="0" normalizeH="0" baseline="0" noProof="0" dirty="0">
              <a:ln>
                <a:noFill/>
              </a:ln>
              <a:solidFill>
                <a:srgbClr val="474747"/>
              </a:solidFill>
              <a:effectLst/>
              <a:uLnTx/>
              <a:uFillTx/>
              <a:latin typeface="Arial"/>
              <a:ea typeface="+mn-ea"/>
              <a:cs typeface="+mn-cs"/>
            </a:endParaRPr>
          </a:p>
        </p:txBody>
      </p:sp>
      <p:pic>
        <p:nvPicPr>
          <p:cNvPr id="27" name="Graphic 26" descr="Neighborhood outline">
            <a:extLst>
              <a:ext uri="{FF2B5EF4-FFF2-40B4-BE49-F238E27FC236}">
                <a16:creationId xmlns:a16="http://schemas.microsoft.com/office/drawing/2014/main" id="{8BA686D2-8028-0492-5F87-2D2C56A70D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22574" y="4710148"/>
            <a:ext cx="415636" cy="457200"/>
          </a:xfrm>
          <a:prstGeom prst="rect">
            <a:avLst/>
          </a:prstGeom>
        </p:spPr>
      </p:pic>
      <p:sp>
        <p:nvSpPr>
          <p:cNvPr id="29" name="Rectangle 28">
            <a:extLst>
              <a:ext uri="{FF2B5EF4-FFF2-40B4-BE49-F238E27FC236}">
                <a16:creationId xmlns:a16="http://schemas.microsoft.com/office/drawing/2014/main" id="{646E63BC-D687-8254-6742-18B8A4A0300B}"/>
              </a:ext>
            </a:extLst>
          </p:cNvPr>
          <p:cNvSpPr/>
          <p:nvPr/>
        </p:nvSpPr>
        <p:spPr>
          <a:xfrm>
            <a:off x="10909631" y="5687139"/>
            <a:ext cx="112650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$7.2M</a:t>
            </a:r>
          </a:p>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2022 Community Donations</a:t>
            </a:r>
          </a:p>
        </p:txBody>
      </p:sp>
      <p:grpSp>
        <p:nvGrpSpPr>
          <p:cNvPr id="30" name="Group 29">
            <a:extLst>
              <a:ext uri="{FF2B5EF4-FFF2-40B4-BE49-F238E27FC236}">
                <a16:creationId xmlns:a16="http://schemas.microsoft.com/office/drawing/2014/main" id="{1D828F57-AB8B-C13C-87EB-1AE60FF2E40D}"/>
              </a:ext>
            </a:extLst>
          </p:cNvPr>
          <p:cNvGrpSpPr/>
          <p:nvPr/>
        </p:nvGrpSpPr>
        <p:grpSpPr>
          <a:xfrm>
            <a:off x="12357852" y="5437017"/>
            <a:ext cx="1321435" cy="274320"/>
            <a:chOff x="10883252" y="5926884"/>
            <a:chExt cx="1321435" cy="274320"/>
          </a:xfrm>
        </p:grpSpPr>
        <p:sp>
          <p:nvSpPr>
            <p:cNvPr id="31" name="Rectangle 30">
              <a:extLst>
                <a:ext uri="{FF2B5EF4-FFF2-40B4-BE49-F238E27FC236}">
                  <a16:creationId xmlns:a16="http://schemas.microsoft.com/office/drawing/2014/main" id="{2993C8AF-8B31-B0E3-3BC5-7D467D13E5C4}"/>
                </a:ext>
              </a:extLst>
            </p:cNvPr>
            <p:cNvSpPr/>
            <p:nvPr/>
          </p:nvSpPr>
          <p:spPr>
            <a:xfrm>
              <a:off x="10883252" y="6013695"/>
              <a:ext cx="91440" cy="91440"/>
            </a:xfrm>
            <a:prstGeom prst="rect">
              <a:avLst/>
            </a:prstGeom>
            <a:solidFill>
              <a:srgbClr val="81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2" name="Rectangle 31">
              <a:extLst>
                <a:ext uri="{FF2B5EF4-FFF2-40B4-BE49-F238E27FC236}">
                  <a16:creationId xmlns:a16="http://schemas.microsoft.com/office/drawing/2014/main" id="{9F102342-E04D-E4CE-EAC4-E140225A24E5}"/>
                </a:ext>
              </a:extLst>
            </p:cNvPr>
            <p:cNvSpPr/>
            <p:nvPr/>
          </p:nvSpPr>
          <p:spPr>
            <a:xfrm>
              <a:off x="10924527" y="5926884"/>
              <a:ext cx="128016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Community Relations</a:t>
              </a:r>
            </a:p>
          </p:txBody>
        </p:sp>
      </p:grpSp>
      <p:grpSp>
        <p:nvGrpSpPr>
          <p:cNvPr id="33" name="Group 32">
            <a:extLst>
              <a:ext uri="{FF2B5EF4-FFF2-40B4-BE49-F238E27FC236}">
                <a16:creationId xmlns:a16="http://schemas.microsoft.com/office/drawing/2014/main" id="{2C0B05A2-E803-ED72-C775-34769D7E368F}"/>
              </a:ext>
            </a:extLst>
          </p:cNvPr>
          <p:cNvGrpSpPr/>
          <p:nvPr/>
        </p:nvGrpSpPr>
        <p:grpSpPr>
          <a:xfrm>
            <a:off x="12348629" y="5870768"/>
            <a:ext cx="1212446" cy="274320"/>
            <a:chOff x="10883252" y="6293929"/>
            <a:chExt cx="1212446" cy="274320"/>
          </a:xfrm>
        </p:grpSpPr>
        <p:sp>
          <p:nvSpPr>
            <p:cNvPr id="34" name="Rectangle 33">
              <a:extLst>
                <a:ext uri="{FF2B5EF4-FFF2-40B4-BE49-F238E27FC236}">
                  <a16:creationId xmlns:a16="http://schemas.microsoft.com/office/drawing/2014/main" id="{D22BB6A1-3D31-4D94-F610-BD18D12D51A5}"/>
                </a:ext>
              </a:extLst>
            </p:cNvPr>
            <p:cNvSpPr/>
            <p:nvPr/>
          </p:nvSpPr>
          <p:spPr>
            <a:xfrm>
              <a:off x="10883252" y="6380740"/>
              <a:ext cx="91440" cy="914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5" name="Rectangle 34">
              <a:extLst>
                <a:ext uri="{FF2B5EF4-FFF2-40B4-BE49-F238E27FC236}">
                  <a16:creationId xmlns:a16="http://schemas.microsoft.com/office/drawing/2014/main" id="{FCABE836-DB0B-6FFB-4D65-2C1A55B5F89B}"/>
                </a:ext>
              </a:extLst>
            </p:cNvPr>
            <p:cNvSpPr/>
            <p:nvPr/>
          </p:nvSpPr>
          <p:spPr>
            <a:xfrm>
              <a:off x="10931916" y="6293929"/>
              <a:ext cx="1163782"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Humanitarian Relief</a:t>
              </a:r>
            </a:p>
          </p:txBody>
        </p:sp>
      </p:grpSp>
      <p:grpSp>
        <p:nvGrpSpPr>
          <p:cNvPr id="36" name="Group 35">
            <a:extLst>
              <a:ext uri="{FF2B5EF4-FFF2-40B4-BE49-F238E27FC236}">
                <a16:creationId xmlns:a16="http://schemas.microsoft.com/office/drawing/2014/main" id="{F7A67ADA-6C22-AB5C-B5A2-3F826C33312B}"/>
              </a:ext>
            </a:extLst>
          </p:cNvPr>
          <p:cNvGrpSpPr/>
          <p:nvPr/>
        </p:nvGrpSpPr>
        <p:grpSpPr>
          <a:xfrm>
            <a:off x="12348629" y="6304519"/>
            <a:ext cx="1056640" cy="182880"/>
            <a:chOff x="10883252" y="6598866"/>
            <a:chExt cx="1056640" cy="182880"/>
          </a:xfrm>
        </p:grpSpPr>
        <p:sp>
          <p:nvSpPr>
            <p:cNvPr id="37" name="Rectangle 36">
              <a:extLst>
                <a:ext uri="{FF2B5EF4-FFF2-40B4-BE49-F238E27FC236}">
                  <a16:creationId xmlns:a16="http://schemas.microsoft.com/office/drawing/2014/main" id="{7AD59863-7DCB-B65B-B3A5-86BE775B1770}"/>
                </a:ext>
              </a:extLst>
            </p:cNvPr>
            <p:cNvSpPr/>
            <p:nvPr/>
          </p:nvSpPr>
          <p:spPr>
            <a:xfrm>
              <a:off x="10883252" y="6647577"/>
              <a:ext cx="91440" cy="91440"/>
            </a:xfrm>
            <a:prstGeom prst="rect">
              <a:avLst/>
            </a:prstGeom>
            <a:solidFill>
              <a:srgbClr val="BC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8" name="Rectangle 37">
              <a:extLst>
                <a:ext uri="{FF2B5EF4-FFF2-40B4-BE49-F238E27FC236}">
                  <a16:creationId xmlns:a16="http://schemas.microsoft.com/office/drawing/2014/main" id="{1766A4EC-4307-62AA-3E89-ABCDFDA8D51C}"/>
                </a:ext>
              </a:extLst>
            </p:cNvPr>
            <p:cNvSpPr/>
            <p:nvPr/>
          </p:nvSpPr>
          <p:spPr>
            <a:xfrm>
              <a:off x="10934052" y="6598866"/>
              <a:ext cx="100584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&amp; Employment</a:t>
              </a:r>
            </a:p>
          </p:txBody>
        </p:sp>
      </p:grpSp>
      <p:grpSp>
        <p:nvGrpSpPr>
          <p:cNvPr id="39" name="Group 38">
            <a:extLst>
              <a:ext uri="{FF2B5EF4-FFF2-40B4-BE49-F238E27FC236}">
                <a16:creationId xmlns:a16="http://schemas.microsoft.com/office/drawing/2014/main" id="{3B0E2F6A-0B1C-2ECE-E788-4A19856B0779}"/>
              </a:ext>
            </a:extLst>
          </p:cNvPr>
          <p:cNvGrpSpPr/>
          <p:nvPr/>
        </p:nvGrpSpPr>
        <p:grpSpPr>
          <a:xfrm>
            <a:off x="12357852" y="6689363"/>
            <a:ext cx="1203223" cy="247780"/>
            <a:chOff x="10883252" y="6959560"/>
            <a:chExt cx="1203223" cy="247780"/>
          </a:xfrm>
        </p:grpSpPr>
        <p:sp>
          <p:nvSpPr>
            <p:cNvPr id="40" name="Rectangle 39">
              <a:extLst>
                <a:ext uri="{FF2B5EF4-FFF2-40B4-BE49-F238E27FC236}">
                  <a16:creationId xmlns:a16="http://schemas.microsoft.com/office/drawing/2014/main" id="{8E3D2D9E-8BDB-D5DF-C07A-19A1F09EF53D}"/>
                </a:ext>
              </a:extLst>
            </p:cNvPr>
            <p:cNvSpPr/>
            <p:nvPr/>
          </p:nvSpPr>
          <p:spPr>
            <a:xfrm>
              <a:off x="10883252" y="7014624"/>
              <a:ext cx="91440" cy="91440"/>
            </a:xfrm>
            <a:prstGeom prst="rect">
              <a:avLst/>
            </a:prstGeom>
            <a:solidFill>
              <a:srgbClr val="F39A1F"/>
            </a:solidFill>
            <a:ln>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41" name="Rectangle 40">
              <a:extLst>
                <a:ext uri="{FF2B5EF4-FFF2-40B4-BE49-F238E27FC236}">
                  <a16:creationId xmlns:a16="http://schemas.microsoft.com/office/drawing/2014/main" id="{53435494-7EAF-8BC2-7F36-7B275328CAB8}"/>
                </a:ext>
              </a:extLst>
            </p:cNvPr>
            <p:cNvSpPr/>
            <p:nvPr/>
          </p:nvSpPr>
          <p:spPr>
            <a:xfrm>
              <a:off x="10937227" y="6959560"/>
              <a:ext cx="1149248" cy="247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Environment &amp; Conservation</a:t>
              </a:r>
            </a:p>
          </p:txBody>
        </p:sp>
      </p:grpSp>
      <p:sp>
        <p:nvSpPr>
          <p:cNvPr id="5" name="TextBox 4">
            <a:extLst>
              <a:ext uri="{FF2B5EF4-FFF2-40B4-BE49-F238E27FC236}">
                <a16:creationId xmlns:a16="http://schemas.microsoft.com/office/drawing/2014/main" id="{2C94AE04-956D-9E83-1292-F80449591589}"/>
              </a:ext>
            </a:extLst>
          </p:cNvPr>
          <p:cNvSpPr txBox="1"/>
          <p:nvPr/>
        </p:nvSpPr>
        <p:spPr>
          <a:xfrm>
            <a:off x="292608" y="3092286"/>
            <a:ext cx="4284259" cy="1365061"/>
          </a:xfrm>
          <a:prstGeom prst="rect">
            <a:avLst/>
          </a:prstGeom>
          <a:noFill/>
          <a:ln>
            <a:noFill/>
            <a:prstDash val="dash"/>
          </a:ln>
        </p:spPr>
        <p:txBody>
          <a:bodyPr wrap="square" lIns="91440" rIns="9144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Investor sentiment for ESG has risen significantly in recent years</a:t>
            </a:r>
          </a:p>
        </p:txBody>
      </p:sp>
      <p:graphicFrame>
        <p:nvGraphicFramePr>
          <p:cNvPr id="9" name="Chart 8">
            <a:extLst>
              <a:ext uri="{FF2B5EF4-FFF2-40B4-BE49-F238E27FC236}">
                <a16:creationId xmlns:a16="http://schemas.microsoft.com/office/drawing/2014/main" id="{74B5AEDC-854F-1038-8BC6-529670BD4DCF}"/>
              </a:ext>
            </a:extLst>
          </p:cNvPr>
          <p:cNvGraphicFramePr>
            <a:graphicFrameLocks/>
          </p:cNvGraphicFramePr>
          <p:nvPr>
            <p:extLst>
              <p:ext uri="{D42A27DB-BD31-4B8C-83A1-F6EECF244321}">
                <p14:modId xmlns:p14="http://schemas.microsoft.com/office/powerpoint/2010/main" val="729307577"/>
              </p:ext>
            </p:extLst>
          </p:nvPr>
        </p:nvGraphicFramePr>
        <p:xfrm>
          <a:off x="274960" y="1465083"/>
          <a:ext cx="6492240" cy="5699289"/>
        </p:xfrm>
        <a:graphic>
          <a:graphicData uri="http://schemas.openxmlformats.org/drawingml/2006/chart">
            <c:chart xmlns:c="http://schemas.openxmlformats.org/drawingml/2006/chart" xmlns:r="http://schemas.openxmlformats.org/officeDocument/2006/relationships" r:id="rId17"/>
          </a:graphicData>
        </a:graphic>
      </p:graphicFrame>
      <p:grpSp>
        <p:nvGrpSpPr>
          <p:cNvPr id="10" name="Group 9">
            <a:extLst>
              <a:ext uri="{FF2B5EF4-FFF2-40B4-BE49-F238E27FC236}">
                <a16:creationId xmlns:a16="http://schemas.microsoft.com/office/drawing/2014/main" id="{C40BEFE0-FED0-4FA9-DDC0-3597BC4C74CB}"/>
              </a:ext>
            </a:extLst>
          </p:cNvPr>
          <p:cNvGrpSpPr/>
          <p:nvPr/>
        </p:nvGrpSpPr>
        <p:grpSpPr>
          <a:xfrm>
            <a:off x="12357852" y="7001138"/>
            <a:ext cx="876935" cy="182880"/>
            <a:chOff x="10883252" y="6959560"/>
            <a:chExt cx="876935" cy="182880"/>
          </a:xfrm>
        </p:grpSpPr>
        <p:sp>
          <p:nvSpPr>
            <p:cNvPr id="11" name="Rectangle 10">
              <a:extLst>
                <a:ext uri="{FF2B5EF4-FFF2-40B4-BE49-F238E27FC236}">
                  <a16:creationId xmlns:a16="http://schemas.microsoft.com/office/drawing/2014/main" id="{AEBBB5B5-4A17-501B-9B77-7333A2C5EA46}"/>
                </a:ext>
              </a:extLst>
            </p:cNvPr>
            <p:cNvSpPr/>
            <p:nvPr/>
          </p:nvSpPr>
          <p:spPr>
            <a:xfrm>
              <a:off x="10883252" y="7014624"/>
              <a:ext cx="91440" cy="9144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2" name="Rectangle 11">
              <a:extLst>
                <a:ext uri="{FF2B5EF4-FFF2-40B4-BE49-F238E27FC236}">
                  <a16:creationId xmlns:a16="http://schemas.microsoft.com/office/drawing/2014/main" id="{00D7F0B2-6EA6-06E9-A929-20E8221122BF}"/>
                </a:ext>
              </a:extLst>
            </p:cNvPr>
            <p:cNvSpPr/>
            <p:nvPr/>
          </p:nvSpPr>
          <p:spPr>
            <a:xfrm>
              <a:off x="10937227" y="6959560"/>
              <a:ext cx="82296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Other</a:t>
              </a:r>
            </a:p>
          </p:txBody>
        </p:sp>
      </p:grpSp>
      <p:pic>
        <p:nvPicPr>
          <p:cNvPr id="8" name="Graphic 7" descr="Sustainability outline">
            <a:extLst>
              <a:ext uri="{FF2B5EF4-FFF2-40B4-BE49-F238E27FC236}">
                <a16:creationId xmlns:a16="http://schemas.microsoft.com/office/drawing/2014/main" id="{5CDF56FD-4B0C-3693-F364-88B6D26FBA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800257" y="102063"/>
            <a:ext cx="723719" cy="713232"/>
          </a:xfrm>
          <a:prstGeom prst="rect">
            <a:avLst/>
          </a:prstGeom>
        </p:spPr>
      </p:pic>
      <p:sp>
        <p:nvSpPr>
          <p:cNvPr id="28" name="Content Placeholder 2">
            <a:extLst>
              <a:ext uri="{FF2B5EF4-FFF2-40B4-BE49-F238E27FC236}">
                <a16:creationId xmlns:a16="http://schemas.microsoft.com/office/drawing/2014/main" id="{7240AD62-90CC-80B6-282B-2D50B872822E}"/>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Arial" panose="020B0604020202020204" pitchFamily="34" charset="0"/>
              </a:rPr>
              <a:t>Source: CRH 2022 Sustainability Report, </a:t>
            </a: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Holcim ESG Report 2022, Martin Marietta 2021 ESG Report, Morningstar, </a:t>
            </a:r>
            <a:r>
              <a:rPr kumimoji="0" lang="en-US" sz="1000" b="0" i="1" u="none" strike="noStrike" kern="1200" cap="none" spc="0" normalizeH="0" baseline="0" noProof="0" dirty="0">
                <a:ln>
                  <a:noFill/>
                </a:ln>
                <a:solidFill>
                  <a:srgbClr val="A6A6A6"/>
                </a:solidFill>
                <a:effectLst/>
                <a:uLnTx/>
                <a:uFillTx/>
                <a:latin typeface="Arial"/>
                <a:ea typeface="+mn-ea"/>
                <a:cs typeface="Arial" panose="020B0604020202020204" pitchFamily="34" charset="0"/>
              </a:rPr>
              <a:t>Summit Materials 2022 ESG Report, </a:t>
            </a: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The Wall Street Journal, </a:t>
            </a:r>
            <a:r>
              <a:rPr kumimoji="0" lang="en-US" sz="1000" b="0" i="1" u="none" strike="noStrike" kern="1200" cap="none" spc="0" normalizeH="0" baseline="0" noProof="0" dirty="0">
                <a:ln>
                  <a:noFill/>
                </a:ln>
                <a:solidFill>
                  <a:srgbClr val="A6A6A6"/>
                </a:solidFill>
                <a:effectLst/>
                <a:uLnTx/>
                <a:uFillTx/>
                <a:latin typeface="Arial"/>
                <a:ea typeface="+mn-ea"/>
                <a:cs typeface="Arial" panose="020B0604020202020204" pitchFamily="34" charset="0"/>
              </a:rPr>
              <a:t>Vulcan Materials 2021 ESG Report</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BFB53AA7-878E-7839-8A7D-3C8D275F8224}"/>
              </a:ext>
            </a:extLst>
          </p:cNvPr>
          <p:cNvSpPr/>
          <p:nvPr/>
        </p:nvSpPr>
        <p:spPr>
          <a:xfrm>
            <a:off x="292608"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Growing Number of U.S. Sustainable Funds</a:t>
            </a:r>
            <a:endParaRPr lang="en-US" sz="2000" b="1" dirty="0">
              <a:solidFill>
                <a:schemeClr val="bg1"/>
              </a:solidFill>
              <a:latin typeface="Garamond" panose="02020404030301010803" pitchFamily="18" charset="0"/>
              <a:cs typeface="Arial" panose="020B0604020202020204" pitchFamily="34" charset="0"/>
            </a:endParaRPr>
          </a:p>
        </p:txBody>
      </p:sp>
      <p:sp>
        <p:nvSpPr>
          <p:cNvPr id="46" name="Rectangle 45">
            <a:extLst>
              <a:ext uri="{FF2B5EF4-FFF2-40B4-BE49-F238E27FC236}">
                <a16:creationId xmlns:a16="http://schemas.microsoft.com/office/drawing/2014/main" id="{8A2ABE12-FC57-3EB4-B356-9213CD26F365}"/>
              </a:ext>
            </a:extLst>
          </p:cNvPr>
          <p:cNvSpPr/>
          <p:nvPr/>
        </p:nvSpPr>
        <p:spPr>
          <a:xfrm>
            <a:off x="7031736"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CM-Specific Initiatives</a:t>
            </a:r>
            <a:endParaRPr lang="en-US" sz="2000" b="1" dirty="0">
              <a:solidFill>
                <a:schemeClr val="bg1"/>
              </a:solidFill>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167556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15D9A757-2185-A2E1-0E42-8E80CB35458A}"/>
              </a:ext>
            </a:extLst>
          </p:cNvPr>
          <p:cNvGraphicFramePr>
            <a:graphicFrameLocks/>
          </p:cNvGraphicFramePr>
          <p:nvPr>
            <p:extLst>
              <p:ext uri="{D42A27DB-BD31-4B8C-83A1-F6EECF244321}">
                <p14:modId xmlns:p14="http://schemas.microsoft.com/office/powerpoint/2010/main" val="3728833167"/>
              </p:ext>
            </p:extLst>
          </p:nvPr>
        </p:nvGraphicFramePr>
        <p:xfrm>
          <a:off x="301752" y="1732284"/>
          <a:ext cx="7238873" cy="2374265"/>
        </p:xfrm>
        <a:graphic>
          <a:graphicData uri="http://schemas.openxmlformats.org/drawingml/2006/chart">
            <c:chart xmlns:c="http://schemas.openxmlformats.org/drawingml/2006/chart" xmlns:r="http://schemas.openxmlformats.org/officeDocument/2006/relationships" r:id="rId3"/>
          </a:graphicData>
        </a:graphic>
      </p:graphicFrame>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Mergers and Acquisitions</a:t>
            </a:r>
          </a:p>
        </p:txBody>
      </p:sp>
      <p:sp>
        <p:nvSpPr>
          <p:cNvPr id="26" name="Rectangle 25">
            <a:extLst>
              <a:ext uri="{FF2B5EF4-FFF2-40B4-BE49-F238E27FC236}">
                <a16:creationId xmlns:a16="http://schemas.microsoft.com/office/drawing/2014/main" id="{7F914D1F-6923-A626-50F6-80DDABA62916}"/>
              </a:ext>
            </a:extLst>
          </p:cNvPr>
          <p:cNvSpPr/>
          <p:nvPr/>
        </p:nvSpPr>
        <p:spPr>
          <a:xfrm>
            <a:off x="292608" y="1024128"/>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CM Deals 2017 – YTD 2023</a:t>
            </a:r>
          </a:p>
        </p:txBody>
      </p:sp>
      <p:sp>
        <p:nvSpPr>
          <p:cNvPr id="42" name="TextBox 41">
            <a:extLst>
              <a:ext uri="{FF2B5EF4-FFF2-40B4-BE49-F238E27FC236}">
                <a16:creationId xmlns:a16="http://schemas.microsoft.com/office/drawing/2014/main" id="{0ED35E0A-25A1-D189-C9AA-82865214EB6C}"/>
              </a:ext>
            </a:extLst>
          </p:cNvPr>
          <p:cNvSpPr txBox="1"/>
          <p:nvPr/>
        </p:nvSpPr>
        <p:spPr>
          <a:xfrm>
            <a:off x="1592534" y="1552211"/>
            <a:ext cx="4657308" cy="250785"/>
          </a:xfrm>
          <a:prstGeom prst="rect">
            <a:avLst/>
          </a:prstGeom>
          <a:noFill/>
        </p:spPr>
        <p:txBody>
          <a:bodyPr wrap="square" lIns="0" tIns="0" rIns="0" bIns="0" rtlCol="0">
            <a:noAutofit/>
          </a:bodyPr>
          <a:lstStyle>
            <a:defPPr>
              <a:defRPr lang="en-US"/>
            </a:defPPr>
            <a:lvl1pPr marL="171450" indent="-171450">
              <a:spcBef>
                <a:spcPts val="600"/>
              </a:spcBef>
              <a:buFont typeface="Wingdings" panose="05000000000000000000" pitchFamily="2" charset="2"/>
              <a:buChar char="§"/>
              <a:defRPr sz="1100">
                <a:solidFill>
                  <a:srgbClr val="474747"/>
                </a:solidFill>
                <a:latin typeface="Arial" panose="020B0604020202020204" pitchFamily="34" charset="0"/>
                <a:cs typeface="Arial" panose="020B0604020202020204" pitchFamily="34" charset="0"/>
              </a:defRPr>
            </a:lvl1pPr>
            <a:lvl2pPr marL="274320" lvl="1" indent="-137160">
              <a:spcBef>
                <a:spcPts val="600"/>
              </a:spcBef>
              <a:buFont typeface="Wingdings" panose="05000000000000000000" pitchFamily="2" charset="2"/>
              <a:buChar char="§"/>
              <a:defRPr sz="1100">
                <a:solidFill>
                  <a:srgbClr val="474747"/>
                </a:solidFill>
                <a:latin typeface="Arial" panose="020B0604020202020204" pitchFamily="34" charset="0"/>
                <a:cs typeface="Arial" panose="020B0604020202020204" pitchFamily="34" charset="0"/>
              </a:defRPr>
            </a:lvl2pPr>
          </a:lstStyle>
          <a:p>
            <a:pPr>
              <a:spcAft>
                <a:spcPts val="600"/>
              </a:spcAft>
              <a:buSzPct val="125000"/>
              <a:buFont typeface="Wingdings 2" panose="05020102010507070707" pitchFamily="18" charset="2"/>
              <a:buChar char="R"/>
              <a:defRPr/>
            </a:pPr>
            <a:r>
              <a:rPr lang="en-US" sz="1600" b="1" dirty="0">
                <a:solidFill>
                  <a:srgbClr val="5E976D"/>
                </a:solidFill>
                <a:ea typeface="Arial Unicode MS" panose="020B0604020202020204" pitchFamily="34" charset="-128"/>
              </a:rPr>
              <a:t>  The Market is PRIMED for M&amp;A activity</a:t>
            </a:r>
          </a:p>
        </p:txBody>
      </p:sp>
      <p:sp>
        <p:nvSpPr>
          <p:cNvPr id="45" name="Rectangle 44">
            <a:extLst>
              <a:ext uri="{FF2B5EF4-FFF2-40B4-BE49-F238E27FC236}">
                <a16:creationId xmlns:a16="http://schemas.microsoft.com/office/drawing/2014/main" id="{8DA0C20A-6D5D-2F6A-0C34-4577CEB54FC3}"/>
              </a:ext>
            </a:extLst>
          </p:cNvPr>
          <p:cNvSpPr/>
          <p:nvPr/>
        </p:nvSpPr>
        <p:spPr>
          <a:xfrm>
            <a:off x="298984" y="4112275"/>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Recent activity from “Majors”</a:t>
            </a:r>
          </a:p>
        </p:txBody>
      </p:sp>
      <p:cxnSp>
        <p:nvCxnSpPr>
          <p:cNvPr id="49" name="Straight Arrow Connector 48">
            <a:extLst>
              <a:ext uri="{FF2B5EF4-FFF2-40B4-BE49-F238E27FC236}">
                <a16:creationId xmlns:a16="http://schemas.microsoft.com/office/drawing/2014/main" id="{21D0E6B9-7BB7-CC72-8AF6-91E6BC03564B}"/>
              </a:ext>
            </a:extLst>
          </p:cNvPr>
          <p:cNvCxnSpPr>
            <a:cxnSpLocks/>
          </p:cNvCxnSpPr>
          <p:nvPr/>
        </p:nvCxnSpPr>
        <p:spPr>
          <a:xfrm>
            <a:off x="2060613" y="5483918"/>
            <a:ext cx="11469738" cy="0"/>
          </a:xfrm>
          <a:prstGeom prst="straightConnector1">
            <a:avLst/>
          </a:prstGeom>
          <a:ln w="38100" cmpd="dbl">
            <a:solidFill>
              <a:srgbClr val="474747"/>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B0E1C59-DB38-2E78-3C0B-087BF81BB824}"/>
              </a:ext>
            </a:extLst>
          </p:cNvPr>
          <p:cNvSpPr/>
          <p:nvPr/>
        </p:nvSpPr>
        <p:spPr>
          <a:xfrm>
            <a:off x="298983" y="4933698"/>
            <a:ext cx="1353312" cy="53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74747"/>
                </a:solidFill>
                <a:latin typeface="Arial" panose="020B0604020202020204" pitchFamily="34" charset="0"/>
                <a:cs typeface="Arial" panose="020B0604020202020204" pitchFamily="34" charset="0"/>
              </a:rPr>
              <a:t>Major Buyers</a:t>
            </a:r>
          </a:p>
        </p:txBody>
      </p:sp>
      <p:sp>
        <p:nvSpPr>
          <p:cNvPr id="53" name="Rectangle 52">
            <a:extLst>
              <a:ext uri="{FF2B5EF4-FFF2-40B4-BE49-F238E27FC236}">
                <a16:creationId xmlns:a16="http://schemas.microsoft.com/office/drawing/2014/main" id="{49FA37DF-8175-07FC-A6B8-BE1D5C2A64BE}"/>
              </a:ext>
            </a:extLst>
          </p:cNvPr>
          <p:cNvSpPr/>
          <p:nvPr/>
        </p:nvSpPr>
        <p:spPr>
          <a:xfrm>
            <a:off x="298984" y="5724151"/>
            <a:ext cx="1357076" cy="537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74747"/>
                </a:solidFill>
                <a:latin typeface="Arial" panose="020B0604020202020204" pitchFamily="34" charset="0"/>
                <a:cs typeface="Arial" panose="020B0604020202020204" pitchFamily="34" charset="0"/>
              </a:rPr>
              <a:t>Select Acquisitions</a:t>
            </a:r>
          </a:p>
        </p:txBody>
      </p:sp>
      <p:sp>
        <p:nvSpPr>
          <p:cNvPr id="50" name="Rectangle 49">
            <a:extLst>
              <a:ext uri="{FF2B5EF4-FFF2-40B4-BE49-F238E27FC236}">
                <a16:creationId xmlns:a16="http://schemas.microsoft.com/office/drawing/2014/main" id="{7CAC0212-9792-5B12-2BE9-26C1C1B2199A}"/>
              </a:ext>
            </a:extLst>
          </p:cNvPr>
          <p:cNvSpPr/>
          <p:nvPr/>
        </p:nvSpPr>
        <p:spPr>
          <a:xfrm>
            <a:off x="2060613"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A67C3C3-01F9-6441-39BF-7F2ED8A890C5}"/>
              </a:ext>
            </a:extLst>
          </p:cNvPr>
          <p:cNvGrpSpPr/>
          <p:nvPr/>
        </p:nvGrpSpPr>
        <p:grpSpPr>
          <a:xfrm>
            <a:off x="11497515" y="4948847"/>
            <a:ext cx="1813726" cy="1426761"/>
            <a:chOff x="2279722" y="4948847"/>
            <a:chExt cx="1813726" cy="1426761"/>
          </a:xfrm>
        </p:grpSpPr>
        <p:pic>
          <p:nvPicPr>
            <p:cNvPr id="58" name="Picture 4" descr="Martin Marietta acquires Tiller Corp. - Pit &amp;amp; Quarry">
              <a:extLst>
                <a:ext uri="{FF2B5EF4-FFF2-40B4-BE49-F238E27FC236}">
                  <a16:creationId xmlns:a16="http://schemas.microsoft.com/office/drawing/2014/main" id="{4B3761A7-2E97-AB39-5E0C-33315ED41C5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19080" y="4948847"/>
              <a:ext cx="1335010" cy="37702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Lehigh Hanson Careers and Employment | EHSCareers">
              <a:extLst>
                <a:ext uri="{FF2B5EF4-FFF2-40B4-BE49-F238E27FC236}">
                  <a16:creationId xmlns:a16="http://schemas.microsoft.com/office/drawing/2014/main" id="{56932B87-9A5F-206A-5A14-421FD355B55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94402" y="5587656"/>
              <a:ext cx="1386696" cy="2799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ller Corporation Profile">
              <a:extLst>
                <a:ext uri="{FF2B5EF4-FFF2-40B4-BE49-F238E27FC236}">
                  <a16:creationId xmlns:a16="http://schemas.microsoft.com/office/drawing/2014/main" id="{31265CAD-B6DA-0A47-4F94-C9005619909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79722" y="5962836"/>
              <a:ext cx="644574" cy="40124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40E13963-CA71-0D46-DCCC-491A29F948D8}"/>
                </a:ext>
              </a:extLst>
            </p:cNvPr>
            <p:cNvPicPr>
              <a:picLocks noChangeAspect="1"/>
            </p:cNvPicPr>
            <p:nvPr/>
          </p:nvPicPr>
          <p:blipFill>
            <a:blip r:embed="rId7"/>
            <a:stretch>
              <a:fillRect/>
            </a:stretch>
          </p:blipFill>
          <p:spPr>
            <a:xfrm>
              <a:off x="3426698" y="5951313"/>
              <a:ext cx="666750" cy="424295"/>
            </a:xfrm>
            <a:prstGeom prst="rect">
              <a:avLst/>
            </a:prstGeom>
          </p:spPr>
        </p:pic>
      </p:grpSp>
      <p:sp>
        <p:nvSpPr>
          <p:cNvPr id="66" name="Rectangle 65">
            <a:extLst>
              <a:ext uri="{FF2B5EF4-FFF2-40B4-BE49-F238E27FC236}">
                <a16:creationId xmlns:a16="http://schemas.microsoft.com/office/drawing/2014/main" id="{13EDBCE2-5217-492A-D60D-83DE3B61F995}"/>
              </a:ext>
            </a:extLst>
          </p:cNvPr>
          <p:cNvSpPr/>
          <p:nvPr/>
        </p:nvSpPr>
        <p:spPr>
          <a:xfrm>
            <a:off x="4365061"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Left Brace 73">
            <a:extLst>
              <a:ext uri="{FF2B5EF4-FFF2-40B4-BE49-F238E27FC236}">
                <a16:creationId xmlns:a16="http://schemas.microsoft.com/office/drawing/2014/main" id="{CA5EAE42-15E9-0CEF-C499-08911D2C3043}"/>
              </a:ext>
            </a:extLst>
          </p:cNvPr>
          <p:cNvSpPr/>
          <p:nvPr/>
        </p:nvSpPr>
        <p:spPr>
          <a:xfrm>
            <a:off x="1710006" y="4790803"/>
            <a:ext cx="135997" cy="646347"/>
          </a:xfrm>
          <a:prstGeom prst="leftBrace">
            <a:avLst/>
          </a:prstGeom>
          <a:ln>
            <a:solidFill>
              <a:srgbClr val="4C7A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Left Brace 74">
            <a:extLst>
              <a:ext uri="{FF2B5EF4-FFF2-40B4-BE49-F238E27FC236}">
                <a16:creationId xmlns:a16="http://schemas.microsoft.com/office/drawing/2014/main" id="{68BB04E3-A718-C37C-5F34-FA1770507DD5}"/>
              </a:ext>
            </a:extLst>
          </p:cNvPr>
          <p:cNvSpPr/>
          <p:nvPr/>
        </p:nvSpPr>
        <p:spPr>
          <a:xfrm>
            <a:off x="1710006" y="5495113"/>
            <a:ext cx="135997" cy="984233"/>
          </a:xfrm>
          <a:prstGeom prst="leftBrace">
            <a:avLst/>
          </a:prstGeom>
          <a:ln>
            <a:solidFill>
              <a:srgbClr val="4C7A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CE099A1C-3DD5-EDC9-14A9-740E758CDEAB}"/>
              </a:ext>
            </a:extLst>
          </p:cNvPr>
          <p:cNvSpPr/>
          <p:nvPr/>
        </p:nvSpPr>
        <p:spPr>
          <a:xfrm>
            <a:off x="8973957"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10" descr="Image result for crh">
            <a:extLst>
              <a:ext uri="{FF2B5EF4-FFF2-40B4-BE49-F238E27FC236}">
                <a16:creationId xmlns:a16="http://schemas.microsoft.com/office/drawing/2014/main" id="{2FCEF700-A2E0-6CF3-6C7C-7E62FCF037A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936969" y="4887745"/>
            <a:ext cx="499232" cy="49923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EFEFF19-7DDD-7757-8E03-C72F5FCCB497}"/>
              </a:ext>
            </a:extLst>
          </p:cNvPr>
          <p:cNvSpPr/>
          <p:nvPr/>
        </p:nvSpPr>
        <p:spPr>
          <a:xfrm>
            <a:off x="6669509"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1F6846D-52DF-41C8-5666-2575F9D613C2}"/>
              </a:ext>
            </a:extLst>
          </p:cNvPr>
          <p:cNvSpPr/>
          <p:nvPr/>
        </p:nvSpPr>
        <p:spPr>
          <a:xfrm>
            <a:off x="11278406"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5C36462-61D1-AC3A-93E4-B007E093FB93}"/>
              </a:ext>
            </a:extLst>
          </p:cNvPr>
          <p:cNvGrpSpPr/>
          <p:nvPr/>
        </p:nvGrpSpPr>
        <p:grpSpPr>
          <a:xfrm>
            <a:off x="6891473" y="4883011"/>
            <a:ext cx="1967508" cy="1400098"/>
            <a:chOff x="11615363" y="4883011"/>
            <a:chExt cx="1967508" cy="1400098"/>
          </a:xfrm>
        </p:grpSpPr>
        <p:pic>
          <p:nvPicPr>
            <p:cNvPr id="1028" name="Picture 4">
              <a:extLst>
                <a:ext uri="{FF2B5EF4-FFF2-40B4-BE49-F238E27FC236}">
                  <a16:creationId xmlns:a16="http://schemas.microsoft.com/office/drawing/2014/main" id="{F7890800-D700-9218-61BF-9255558A4F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1615363" y="5680155"/>
              <a:ext cx="511789" cy="602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mmit Materials Announces Significant Step to Streamline Company Structure">
              <a:extLst>
                <a:ext uri="{FF2B5EF4-FFF2-40B4-BE49-F238E27FC236}">
                  <a16:creationId xmlns:a16="http://schemas.microsoft.com/office/drawing/2014/main" id="{9B233667-A884-B931-9AC7-1145489400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19309" y="4883011"/>
              <a:ext cx="970138" cy="50869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9E32757D-55FF-F519-59A7-A155D490C8D6}"/>
                </a:ext>
              </a:extLst>
            </p:cNvPr>
            <p:cNvSpPr/>
            <p:nvPr/>
          </p:nvSpPr>
          <p:spPr>
            <a:xfrm>
              <a:off x="12365805" y="5821386"/>
              <a:ext cx="1217066"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74747"/>
                  </a:solidFill>
                  <a:latin typeface="Arial" panose="020B0604020202020204" pitchFamily="34" charset="0"/>
                  <a:cs typeface="Arial" panose="020B0604020202020204" pitchFamily="34" charset="0"/>
                </a:rPr>
                <a:t>North America Assets</a:t>
              </a:r>
            </a:p>
          </p:txBody>
        </p:sp>
      </p:grpSp>
      <p:grpSp>
        <p:nvGrpSpPr>
          <p:cNvPr id="9" name="Group 8">
            <a:extLst>
              <a:ext uri="{FF2B5EF4-FFF2-40B4-BE49-F238E27FC236}">
                <a16:creationId xmlns:a16="http://schemas.microsoft.com/office/drawing/2014/main" id="{59E56453-AFF2-7D4E-7852-95668CE654B5}"/>
              </a:ext>
            </a:extLst>
          </p:cNvPr>
          <p:cNvGrpSpPr/>
          <p:nvPr/>
        </p:nvGrpSpPr>
        <p:grpSpPr>
          <a:xfrm>
            <a:off x="9589336" y="4920263"/>
            <a:ext cx="1021186" cy="1426264"/>
            <a:chOff x="4980440" y="4920263"/>
            <a:chExt cx="1021186" cy="1426264"/>
          </a:xfrm>
        </p:grpSpPr>
        <p:pic>
          <p:nvPicPr>
            <p:cNvPr id="69" name="Picture 4" descr="Vulcan Materials Elects Two New Directors">
              <a:extLst>
                <a:ext uri="{FF2B5EF4-FFF2-40B4-BE49-F238E27FC236}">
                  <a16:creationId xmlns:a16="http://schemas.microsoft.com/office/drawing/2014/main" id="{5CA1D7FC-C83D-837E-A847-FECC2AB88680}"/>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80440" y="4920263"/>
              <a:ext cx="1021186" cy="43419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Vulcan To Acquire U.S. Concrete">
              <a:extLst>
                <a:ext uri="{FF2B5EF4-FFF2-40B4-BE49-F238E27FC236}">
                  <a16:creationId xmlns:a16="http://schemas.microsoft.com/office/drawing/2014/main" id="{41795A8B-45EF-FCCA-919F-2094D9FA9E0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2260" y="5644243"/>
              <a:ext cx="697547" cy="365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yar Industries: Contact Details and Business Profile">
              <a:extLst>
                <a:ext uri="{FF2B5EF4-FFF2-40B4-BE49-F238E27FC236}">
                  <a16:creationId xmlns:a16="http://schemas.microsoft.com/office/drawing/2014/main" id="{57A6AEF1-9FA9-75D4-FDF9-665C597CA395}"/>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29160" b="28573"/>
            <a:stretch/>
          </p:blipFill>
          <p:spPr bwMode="auto">
            <a:xfrm>
              <a:off x="4990265" y="6134869"/>
              <a:ext cx="1001536" cy="21165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D31004E1-5F46-CA3A-3D27-5A37802FDEE5}"/>
              </a:ext>
            </a:extLst>
          </p:cNvPr>
          <p:cNvSpPr txBox="1"/>
          <p:nvPr/>
        </p:nvSpPr>
        <p:spPr>
          <a:xfrm>
            <a:off x="1170147" y="6716322"/>
            <a:ext cx="11489042" cy="493396"/>
          </a:xfrm>
          <a:prstGeom prst="rect">
            <a:avLst/>
          </a:prstGeom>
          <a:noFill/>
          <a:ln>
            <a:solidFill>
              <a:srgbClr val="5E976D"/>
            </a:solidFill>
            <a:prstDash val="dash"/>
          </a:ln>
        </p:spPr>
        <p:txBody>
          <a:bodyPr wrap="square" lIns="0" tIns="0" rIns="0" bIns="0" rtlCol="0" anchor="ctr">
            <a:noAutofit/>
          </a:bodyPr>
          <a:lstStyle>
            <a:defPPr>
              <a:defRPr lang="en-US"/>
            </a:defPPr>
            <a:lvl1pPr marL="171450" indent="-171450">
              <a:spcBef>
                <a:spcPts val="600"/>
              </a:spcBef>
              <a:buFont typeface="Wingdings" panose="05000000000000000000" pitchFamily="2" charset="2"/>
              <a:buChar char="§"/>
              <a:defRPr sz="1100">
                <a:solidFill>
                  <a:srgbClr val="474747"/>
                </a:solidFill>
                <a:latin typeface="Arial" panose="020B0604020202020204" pitchFamily="34" charset="0"/>
                <a:cs typeface="Arial" panose="020B0604020202020204" pitchFamily="34" charset="0"/>
              </a:defRPr>
            </a:lvl1pPr>
            <a:lvl2pPr marL="274320" lvl="1" indent="-137160">
              <a:spcBef>
                <a:spcPts val="600"/>
              </a:spcBef>
              <a:buFont typeface="Wingdings" panose="05000000000000000000" pitchFamily="2" charset="2"/>
              <a:buChar char="§"/>
              <a:defRPr sz="1100">
                <a:solidFill>
                  <a:srgbClr val="474747"/>
                </a:solidFill>
                <a:latin typeface="Arial" panose="020B0604020202020204" pitchFamily="34" charset="0"/>
                <a:cs typeface="Arial" panose="020B0604020202020204" pitchFamily="34" charset="0"/>
              </a:defRPr>
            </a:lvl2pPr>
          </a:lstStyle>
          <a:p>
            <a:pPr marL="0" indent="0" algn="ctr">
              <a:spcAft>
                <a:spcPts val="600"/>
              </a:spcAft>
              <a:buSzPct val="125000"/>
              <a:buNone/>
              <a:defRPr/>
            </a:pPr>
            <a:r>
              <a:rPr lang="en-US" sz="1600" b="1" dirty="0">
                <a:solidFill>
                  <a:srgbClr val="5E976D"/>
                </a:solidFill>
                <a:ea typeface="Arial Unicode MS" panose="020B0604020202020204" pitchFamily="34" charset="-128"/>
              </a:rPr>
              <a:t>Global uncertainty has forced investors to a “flight to safety” for CM buyers, those targets are bolt-on acquisitions</a:t>
            </a:r>
            <a:endParaRPr lang="en-US" sz="1600" b="1" u="sng" dirty="0">
              <a:solidFill>
                <a:srgbClr val="5E976D"/>
              </a:solidFill>
              <a:ea typeface="Arial Unicode MS" panose="020B0604020202020204" pitchFamily="34" charset="-128"/>
            </a:endParaRPr>
          </a:p>
        </p:txBody>
      </p:sp>
      <p:sp>
        <p:nvSpPr>
          <p:cNvPr id="3" name="Rectangle 2">
            <a:extLst>
              <a:ext uri="{FF2B5EF4-FFF2-40B4-BE49-F238E27FC236}">
                <a16:creationId xmlns:a16="http://schemas.microsoft.com/office/drawing/2014/main" id="{1FA7F787-B955-3B3E-0B18-F1CFEC7FF560}"/>
              </a:ext>
            </a:extLst>
          </p:cNvPr>
          <p:cNvSpPr/>
          <p:nvPr/>
        </p:nvSpPr>
        <p:spPr>
          <a:xfrm>
            <a:off x="7664442" y="1641171"/>
            <a:ext cx="5865909" cy="2311261"/>
          </a:xfrm>
          <a:prstGeom prst="rect">
            <a:avLst/>
          </a:prstGeom>
          <a:no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 marR="0" lvl="0" indent="-137160" algn="l" defTabSz="1018824" rtl="0" eaLnBrk="1" fontAlgn="auto" latinLnBrk="0" hangingPunct="1">
              <a:lnSpc>
                <a:spcPct val="100000"/>
              </a:lnSpc>
              <a:spcBef>
                <a:spcPts val="800"/>
              </a:spcBef>
              <a:spcAft>
                <a:spcPts val="800"/>
              </a:spcAft>
              <a:buClrTx/>
              <a:buSzTx/>
              <a:buFont typeface="Wingdings" panose="05000000000000000000" pitchFamily="2" charset="2"/>
              <a:buChar char="§"/>
              <a:tabLst/>
              <a:defRPr/>
            </a:pPr>
            <a:r>
              <a:rPr lang="en-US" sz="1400" b="1" i="1" dirty="0">
                <a:solidFill>
                  <a:srgbClr val="474747"/>
                </a:solidFill>
                <a:latin typeface="Arial" panose="020B0604020202020204" pitchFamily="34" charset="0"/>
                <a:cs typeface="Arial" panose="020B0604020202020204" pitchFamily="34" charset="0"/>
              </a:rPr>
              <a:t>2019: </a:t>
            </a:r>
            <a:r>
              <a:rPr lang="en-US" sz="1400" i="1" dirty="0">
                <a:solidFill>
                  <a:srgbClr val="474747"/>
                </a:solidFill>
                <a:latin typeface="Arial" panose="020B0604020202020204" pitchFamily="34" charset="0"/>
                <a:cs typeface="Arial" panose="020B0604020202020204" pitchFamily="34" charset="0"/>
              </a:rPr>
              <a:t>CM players lost substantial market cap in late 2018 leading to uncertainty in 2019</a:t>
            </a:r>
          </a:p>
          <a:p>
            <a:pPr marL="137160" marR="0" lvl="0" indent="-137160" algn="l" defTabSz="1018824" rtl="0" eaLnBrk="1" fontAlgn="auto" latinLnBrk="0" hangingPunct="1">
              <a:lnSpc>
                <a:spcPct val="100000"/>
              </a:lnSpc>
              <a:spcBef>
                <a:spcPts val="800"/>
              </a:spcBef>
              <a:spcAft>
                <a:spcPts val="800"/>
              </a:spcAft>
              <a:buClrTx/>
              <a:buSzTx/>
              <a:buFont typeface="Wingdings" panose="05000000000000000000" pitchFamily="2" charset="2"/>
              <a:buChar char="§"/>
              <a:tabLst/>
              <a:defRPr/>
            </a:pPr>
            <a:r>
              <a:rPr lang="en-US" sz="1400" b="1" i="1" dirty="0">
                <a:solidFill>
                  <a:srgbClr val="474747"/>
                </a:solidFill>
                <a:latin typeface="Arial" panose="020B0604020202020204" pitchFamily="34" charset="0"/>
                <a:cs typeface="Arial" panose="020B0604020202020204" pitchFamily="34" charset="0"/>
              </a:rPr>
              <a:t>H1 2020:</a:t>
            </a:r>
            <a:r>
              <a:rPr lang="en-US" sz="1400" i="1" dirty="0">
                <a:solidFill>
                  <a:srgbClr val="474747"/>
                </a:solidFill>
                <a:latin typeface="Arial" panose="020B0604020202020204" pitchFamily="34" charset="0"/>
                <a:cs typeface="Arial" panose="020B0604020202020204" pitchFamily="34" charset="0"/>
              </a:rPr>
              <a:t> Sector experienced low deal volume due to COVID</a:t>
            </a:r>
          </a:p>
          <a:p>
            <a:pPr marL="137160" marR="0" lvl="0" indent="-137160" algn="l" defTabSz="1018824" rtl="0" eaLnBrk="1" fontAlgn="auto" latinLnBrk="0" hangingPunct="1">
              <a:lnSpc>
                <a:spcPct val="100000"/>
              </a:lnSpc>
              <a:spcBef>
                <a:spcPts val="800"/>
              </a:spcBef>
              <a:spcAft>
                <a:spcPts val="800"/>
              </a:spcAft>
              <a:buClrTx/>
              <a:buSzTx/>
              <a:buFont typeface="Wingdings" panose="05000000000000000000" pitchFamily="2" charset="2"/>
              <a:buChar char="§"/>
              <a:tabLst/>
              <a:defRPr/>
            </a:pPr>
            <a:r>
              <a:rPr lang="en-US" sz="1400" b="1" i="1" dirty="0">
                <a:solidFill>
                  <a:srgbClr val="474747"/>
                </a:solidFill>
                <a:latin typeface="Arial" panose="020B0604020202020204" pitchFamily="34" charset="0"/>
                <a:cs typeface="Arial" panose="020B0604020202020204" pitchFamily="34" charset="0"/>
              </a:rPr>
              <a:t>H2 2020 - 2021: </a:t>
            </a:r>
            <a:r>
              <a:rPr lang="en-US" sz="1400" i="1" dirty="0">
                <a:solidFill>
                  <a:srgbClr val="474747"/>
                </a:solidFill>
                <a:latin typeface="Arial" panose="020B0604020202020204" pitchFamily="34" charset="0"/>
                <a:cs typeface="Arial" panose="020B0604020202020204" pitchFamily="34" charset="0"/>
              </a:rPr>
              <a:t>Deals have increased due to returned optimism </a:t>
            </a:r>
          </a:p>
          <a:p>
            <a:pPr marL="137160" marR="0" lvl="0" indent="-137160" algn="l" defTabSz="1018824" rtl="0" eaLnBrk="1" fontAlgn="auto" latinLnBrk="0" hangingPunct="1">
              <a:lnSpc>
                <a:spcPct val="100000"/>
              </a:lnSpc>
              <a:spcBef>
                <a:spcPts val="800"/>
              </a:spcBef>
              <a:spcAft>
                <a:spcPts val="800"/>
              </a:spcAft>
              <a:buClrTx/>
              <a:buSzTx/>
              <a:buFont typeface="Wingdings" panose="05000000000000000000" pitchFamily="2" charset="2"/>
              <a:buChar char="§"/>
              <a:tabLst/>
              <a:defRPr/>
            </a:pPr>
            <a:r>
              <a:rPr lang="en-US" sz="1400" b="1" i="1" dirty="0">
                <a:solidFill>
                  <a:srgbClr val="474747"/>
                </a:solidFill>
                <a:latin typeface="Arial" panose="020B0604020202020204" pitchFamily="34" charset="0"/>
                <a:cs typeface="Arial" panose="020B0604020202020204" pitchFamily="34" charset="0"/>
              </a:rPr>
              <a:t>2022:</a:t>
            </a:r>
            <a:r>
              <a:rPr lang="en-US" sz="1400" i="1" dirty="0">
                <a:solidFill>
                  <a:srgbClr val="474747"/>
                </a:solidFill>
                <a:latin typeface="Arial" panose="020B0604020202020204" pitchFamily="34" charset="0"/>
                <a:cs typeface="Arial" panose="020B0604020202020204" pitchFamily="34" charset="0"/>
              </a:rPr>
              <a:t> M&amp;A continued at a high level due to IIJA expectations</a:t>
            </a:r>
          </a:p>
          <a:p>
            <a:pPr marL="137160" indent="-137160" defTabSz="1018824">
              <a:spcBef>
                <a:spcPts val="800"/>
              </a:spcBef>
              <a:spcAft>
                <a:spcPts val="800"/>
              </a:spcAft>
              <a:buFont typeface="Wingdings" panose="05000000000000000000" pitchFamily="2" charset="2"/>
              <a:buChar char="§"/>
              <a:defRPr/>
            </a:pPr>
            <a:r>
              <a:rPr lang="en-US" sz="1400" b="1" i="1" dirty="0">
                <a:solidFill>
                  <a:srgbClr val="474747"/>
                </a:solidFill>
                <a:latin typeface="Arial" panose="020B0604020202020204" pitchFamily="34" charset="0"/>
                <a:cs typeface="Arial" panose="020B0604020202020204" pitchFamily="34" charset="0"/>
              </a:rPr>
              <a:t>2023:</a:t>
            </a:r>
            <a:r>
              <a:rPr lang="en-US" sz="1400" i="1" dirty="0">
                <a:solidFill>
                  <a:srgbClr val="474747"/>
                </a:solidFill>
                <a:latin typeface="Arial" panose="020B0604020202020204" pitchFamily="34" charset="0"/>
                <a:cs typeface="Arial" panose="020B0604020202020204" pitchFamily="34" charset="0"/>
              </a:rPr>
              <a:t> Flight to safety with bolt-on acquisitions</a:t>
            </a:r>
          </a:p>
        </p:txBody>
      </p:sp>
      <p:pic>
        <p:nvPicPr>
          <p:cNvPr id="2" name="Graphic 1" descr="Contract outline">
            <a:extLst>
              <a:ext uri="{FF2B5EF4-FFF2-40B4-BE49-F238E27FC236}">
                <a16:creationId xmlns:a16="http://schemas.microsoft.com/office/drawing/2014/main" id="{32E3D6A7-6C45-39B6-F0D9-EB10AFFC14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10744" y="102063"/>
            <a:ext cx="713232" cy="713232"/>
          </a:xfrm>
          <a:prstGeom prst="rect">
            <a:avLst/>
          </a:prstGeom>
        </p:spPr>
      </p:pic>
      <p:pic>
        <p:nvPicPr>
          <p:cNvPr id="2052" name="Picture 4">
            <a:extLst>
              <a:ext uri="{FF2B5EF4-FFF2-40B4-BE49-F238E27FC236}">
                <a16:creationId xmlns:a16="http://schemas.microsoft.com/office/drawing/2014/main" id="{852D8888-0522-4A67-4790-5240691E1BDE}"/>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948555" y="4929543"/>
            <a:ext cx="1058334" cy="41563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69928E9-C253-36CE-F16A-788A47F84070}"/>
              </a:ext>
            </a:extLst>
          </p:cNvPr>
          <p:cNvGrpSpPr/>
          <p:nvPr/>
        </p:nvGrpSpPr>
        <p:grpSpPr>
          <a:xfrm>
            <a:off x="4443788" y="5820270"/>
            <a:ext cx="2259420" cy="352541"/>
            <a:chOff x="2275939" y="5863262"/>
            <a:chExt cx="2259420" cy="352541"/>
          </a:xfrm>
        </p:grpSpPr>
        <p:pic>
          <p:nvPicPr>
            <p:cNvPr id="4" name="Picture 4" descr="Vulcan Materials Elects Two New Directors">
              <a:extLst>
                <a:ext uri="{FF2B5EF4-FFF2-40B4-BE49-F238E27FC236}">
                  <a16:creationId xmlns:a16="http://schemas.microsoft.com/office/drawing/2014/main" id="{13DF81C3-7A05-6F5C-DD6C-0ACEF6BBA178}"/>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75939" y="5928127"/>
              <a:ext cx="524030" cy="222811"/>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0B70AA60-9A34-5125-E1C0-729B14174616}"/>
                </a:ext>
              </a:extLst>
            </p:cNvPr>
            <p:cNvSpPr/>
            <p:nvPr/>
          </p:nvSpPr>
          <p:spPr>
            <a:xfrm>
              <a:off x="2824879" y="5863262"/>
              <a:ext cx="1710480"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28 RMC plants in NY, NJ, &amp; PA</a:t>
              </a:r>
            </a:p>
          </p:txBody>
        </p:sp>
      </p:grpSp>
      <p:grpSp>
        <p:nvGrpSpPr>
          <p:cNvPr id="17" name="Group 16">
            <a:extLst>
              <a:ext uri="{FF2B5EF4-FFF2-40B4-BE49-F238E27FC236}">
                <a16:creationId xmlns:a16="http://schemas.microsoft.com/office/drawing/2014/main" id="{C5393FFF-D48E-A7B8-8BD1-DF5D049448DC}"/>
              </a:ext>
            </a:extLst>
          </p:cNvPr>
          <p:cNvGrpSpPr/>
          <p:nvPr/>
        </p:nvGrpSpPr>
        <p:grpSpPr>
          <a:xfrm>
            <a:off x="4482558" y="5526767"/>
            <a:ext cx="2220650" cy="320492"/>
            <a:chOff x="2314709" y="5541923"/>
            <a:chExt cx="2220650" cy="320492"/>
          </a:xfrm>
        </p:grpSpPr>
        <p:pic>
          <p:nvPicPr>
            <p:cNvPr id="86" name="Picture 4" descr="Martin Marietta acquires Tiller Corp. - Pit &amp;amp; Quarry">
              <a:extLst>
                <a:ext uri="{FF2B5EF4-FFF2-40B4-BE49-F238E27FC236}">
                  <a16:creationId xmlns:a16="http://schemas.microsoft.com/office/drawing/2014/main" id="{CE8C6EA3-6727-1281-834B-FAB676C2F460}"/>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r="50209" b="-4039"/>
            <a:stretch/>
          </p:blipFill>
          <p:spPr bwMode="auto">
            <a:xfrm>
              <a:off x="2314709" y="5570429"/>
              <a:ext cx="446491" cy="263481"/>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C34C0109-996D-6A51-FFD7-5D1F691D8E48}"/>
                </a:ext>
              </a:extLst>
            </p:cNvPr>
            <p:cNvSpPr/>
            <p:nvPr/>
          </p:nvSpPr>
          <p:spPr>
            <a:xfrm>
              <a:off x="2824878" y="5541923"/>
              <a:ext cx="1710481"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37 RMC plants in CO, TX, &amp; WY</a:t>
              </a:r>
            </a:p>
          </p:txBody>
        </p:sp>
      </p:grpSp>
      <p:grpSp>
        <p:nvGrpSpPr>
          <p:cNvPr id="18" name="Group 17">
            <a:extLst>
              <a:ext uri="{FF2B5EF4-FFF2-40B4-BE49-F238E27FC236}">
                <a16:creationId xmlns:a16="http://schemas.microsoft.com/office/drawing/2014/main" id="{855843BE-4882-A588-0111-992743ABCB90}"/>
              </a:ext>
            </a:extLst>
          </p:cNvPr>
          <p:cNvGrpSpPr/>
          <p:nvPr/>
        </p:nvGrpSpPr>
        <p:grpSpPr>
          <a:xfrm>
            <a:off x="4443788" y="6145823"/>
            <a:ext cx="2259420" cy="352541"/>
            <a:chOff x="2275939" y="6160979"/>
            <a:chExt cx="2259420" cy="352541"/>
          </a:xfrm>
        </p:grpSpPr>
        <p:pic>
          <p:nvPicPr>
            <p:cNvPr id="13" name="Picture 4" descr="Vulcan Materials Elects Two New Directors">
              <a:extLst>
                <a:ext uri="{FF2B5EF4-FFF2-40B4-BE49-F238E27FC236}">
                  <a16:creationId xmlns:a16="http://schemas.microsoft.com/office/drawing/2014/main" id="{EA2F38CB-C5CE-2A67-8928-3032D6E64B0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75939" y="6225844"/>
              <a:ext cx="524030" cy="2228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A6B3E66-FD13-1E65-CEC6-D6BEDDB74C15}"/>
                </a:ext>
              </a:extLst>
            </p:cNvPr>
            <p:cNvSpPr/>
            <p:nvPr/>
          </p:nvSpPr>
          <p:spPr>
            <a:xfrm>
              <a:off x="2824879" y="6160979"/>
              <a:ext cx="1710480"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82 RMC plants, 11 volumetric locations in TX</a:t>
              </a:r>
            </a:p>
          </p:txBody>
        </p:sp>
      </p:grpSp>
      <p:grpSp>
        <p:nvGrpSpPr>
          <p:cNvPr id="22" name="Group 21">
            <a:extLst>
              <a:ext uri="{FF2B5EF4-FFF2-40B4-BE49-F238E27FC236}">
                <a16:creationId xmlns:a16="http://schemas.microsoft.com/office/drawing/2014/main" id="{60B1B4E0-520C-FCA8-52F0-47D2355983A5}"/>
              </a:ext>
            </a:extLst>
          </p:cNvPr>
          <p:cNvGrpSpPr/>
          <p:nvPr/>
        </p:nvGrpSpPr>
        <p:grpSpPr>
          <a:xfrm>
            <a:off x="2245821" y="5622392"/>
            <a:ext cx="1881529" cy="739336"/>
            <a:chOff x="2245821" y="5642940"/>
            <a:chExt cx="1881529" cy="739336"/>
          </a:xfrm>
        </p:grpSpPr>
        <p:pic>
          <p:nvPicPr>
            <p:cNvPr id="20" name="Picture 4" descr="Martin Marietta acquires Tiller Corp. - Pit &amp;amp; Quarry">
              <a:extLst>
                <a:ext uri="{FF2B5EF4-FFF2-40B4-BE49-F238E27FC236}">
                  <a16:creationId xmlns:a16="http://schemas.microsoft.com/office/drawing/2014/main" id="{2FBDCD6F-2DD6-5D4F-D771-1E5EDCE904E0}"/>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r="50209" b="-4039"/>
            <a:stretch/>
          </p:blipFill>
          <p:spPr bwMode="auto">
            <a:xfrm>
              <a:off x="2889446" y="5642940"/>
              <a:ext cx="594279" cy="3506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D1BF9F9-FBEA-6E89-9D6A-2A5FFD94DBD6}"/>
                </a:ext>
              </a:extLst>
            </p:cNvPr>
            <p:cNvSpPr/>
            <p:nvPr/>
          </p:nvSpPr>
          <p:spPr>
            <a:xfrm>
              <a:off x="2245821" y="6061784"/>
              <a:ext cx="1881529"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74747"/>
                  </a:solidFill>
                  <a:latin typeface="Arial" panose="020B0604020202020204" pitchFamily="34" charset="0"/>
                  <a:cs typeface="Arial" panose="020B0604020202020204" pitchFamily="34" charset="0"/>
                </a:rPr>
                <a:t>20 RMC plants and 1 cement plant in TX</a:t>
              </a:r>
            </a:p>
          </p:txBody>
        </p:sp>
      </p:grpSp>
      <p:sp>
        <p:nvSpPr>
          <p:cNvPr id="27" name="Content Placeholder 2">
            <a:extLst>
              <a:ext uri="{FF2B5EF4-FFF2-40B4-BE49-F238E27FC236}">
                <a16:creationId xmlns:a16="http://schemas.microsoft.com/office/drawing/2014/main" id="{C02D2EA0-2C49-E1BD-02A1-F3356E2446A7}"/>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lang="en-US" sz="1000" i="1" dirty="0">
                <a:solidFill>
                  <a:srgbClr val="A6A6A6"/>
                </a:solidFill>
                <a:latin typeface="Arial"/>
              </a:rPr>
              <a:t>Source: Merger Market, Wallstreet Research; Market data and deals as of 11/30/2023</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Tree>
    <p:extLst>
      <p:ext uri="{BB962C8B-B14F-4D97-AF65-F5344CB8AC3E}">
        <p14:creationId xmlns:p14="http://schemas.microsoft.com/office/powerpoint/2010/main" val="403095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qr code with green and grey squares&#10;&#10;Description automatically generated">
            <a:extLst>
              <a:ext uri="{FF2B5EF4-FFF2-40B4-BE49-F238E27FC236}">
                <a16:creationId xmlns:a16="http://schemas.microsoft.com/office/drawing/2014/main" id="{E664A630-3435-D025-1CF7-CD6E127F3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750" y="3980371"/>
            <a:ext cx="3160211" cy="3160211"/>
          </a:xfrm>
          <a:prstGeom prst="rect">
            <a:avLst/>
          </a:prstGeom>
          <a:ln w="9525">
            <a:solidFill>
              <a:srgbClr val="000000"/>
            </a:solidFill>
          </a:ln>
        </p:spPr>
      </p:pic>
      <p:sp>
        <p:nvSpPr>
          <p:cNvPr id="63" name="Rectangle 62">
            <a:extLst>
              <a:ext uri="{FF2B5EF4-FFF2-40B4-BE49-F238E27FC236}">
                <a16:creationId xmlns:a16="http://schemas.microsoft.com/office/drawing/2014/main" id="{E9B64911-CAAB-6387-5872-CD16FE82B4E6}"/>
              </a:ext>
            </a:extLst>
          </p:cNvPr>
          <p:cNvSpPr/>
          <p:nvPr/>
        </p:nvSpPr>
        <p:spPr>
          <a:xfrm>
            <a:off x="6951638" y="1423246"/>
            <a:ext cx="1953324"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Research and Analytics</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sp>
        <p:nvSpPr>
          <p:cNvPr id="64" name="Rectangle 63">
            <a:extLst>
              <a:ext uri="{FF2B5EF4-FFF2-40B4-BE49-F238E27FC236}">
                <a16:creationId xmlns:a16="http://schemas.microsoft.com/office/drawing/2014/main" id="{CC93B8CB-C3DC-DC6A-1AF3-D5BB0BA127C1}"/>
              </a:ext>
            </a:extLst>
          </p:cNvPr>
          <p:cNvSpPr/>
          <p:nvPr/>
        </p:nvSpPr>
        <p:spPr>
          <a:xfrm>
            <a:off x="4789399" y="1355080"/>
            <a:ext cx="4206240" cy="2244312"/>
          </a:xfrm>
          <a:prstGeom prst="rect">
            <a:avLst/>
          </a:prstGeom>
          <a:solidFill>
            <a:schemeClr val="accent6">
              <a:lumMod val="20000"/>
              <a:lumOff val="80000"/>
            </a:schemeClr>
          </a:solidFill>
          <a:ln>
            <a:solidFill>
              <a:srgbClr val="989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BF11118F-D66B-A3B8-0029-D1DB6399BB18}"/>
              </a:ext>
            </a:extLst>
          </p:cNvPr>
          <p:cNvSpPr/>
          <p:nvPr/>
        </p:nvSpPr>
        <p:spPr>
          <a:xfrm>
            <a:off x="6304095"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Research and Analytics</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pic>
        <p:nvPicPr>
          <p:cNvPr id="76" name="Picture 4">
            <a:extLst>
              <a:ext uri="{FF2B5EF4-FFF2-40B4-BE49-F238E27FC236}">
                <a16:creationId xmlns:a16="http://schemas.microsoft.com/office/drawing/2014/main" id="{574C4BE5-0EEF-154F-7624-23BB2D9B00D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11308" y="1421820"/>
            <a:ext cx="1335024" cy="1335024"/>
          </a:xfrm>
          <a:prstGeom prst="rect">
            <a:avLst/>
          </a:prstGeom>
          <a:noFill/>
          <a:ln>
            <a:solidFill>
              <a:srgbClr val="4C7A59"/>
            </a:solidFill>
          </a:ln>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6523F72D-F2DE-F47A-2325-A71839F8A213}"/>
              </a:ext>
            </a:extLst>
          </p:cNvPr>
          <p:cNvSpPr txBox="1">
            <a:spLocks/>
          </p:cNvSpPr>
          <p:nvPr/>
        </p:nvSpPr>
        <p:spPr>
          <a:xfrm>
            <a:off x="292608" y="418353"/>
            <a:ext cx="13231367" cy="442260"/>
          </a:xfrm>
          <a:prstGeom prst="rect">
            <a:avLst/>
          </a:prstGeom>
        </p:spPr>
        <p:txBody>
          <a:bodyPr lIns="0" tIns="0" rIns="0" bIns="0">
            <a:noAutofit/>
          </a:bodyPr>
          <a:lstStyle>
            <a:defPPr>
              <a:defRPr lang="en-US"/>
            </a:defPPr>
            <a:lvl1pPr defTabSz="549190">
              <a:lnSpc>
                <a:spcPct val="90000"/>
              </a:lnSpc>
              <a:spcBef>
                <a:spcPct val="0"/>
              </a:spcBef>
              <a:buNone/>
              <a:defRPr sz="2400" b="0" cap="none"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Consulting and Research</a:t>
            </a:r>
          </a:p>
        </p:txBody>
      </p:sp>
      <p:cxnSp>
        <p:nvCxnSpPr>
          <p:cNvPr id="49" name="Straight Connector 48">
            <a:extLst>
              <a:ext uri="{FF2B5EF4-FFF2-40B4-BE49-F238E27FC236}">
                <a16:creationId xmlns:a16="http://schemas.microsoft.com/office/drawing/2014/main" id="{0A3BA384-365D-DAD8-2B30-69102A73A823}"/>
              </a:ext>
            </a:extLst>
          </p:cNvPr>
          <p:cNvCxnSpPr>
            <a:cxnSpLocks/>
          </p:cNvCxnSpPr>
          <p:nvPr/>
        </p:nvCxnSpPr>
        <p:spPr>
          <a:xfrm>
            <a:off x="4648078" y="1359112"/>
            <a:ext cx="0" cy="6028007"/>
          </a:xfrm>
          <a:prstGeom prst="line">
            <a:avLst/>
          </a:prstGeom>
          <a:ln w="1270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53" name="Line Callout 1 (No Border) 24">
            <a:extLst>
              <a:ext uri="{FF2B5EF4-FFF2-40B4-BE49-F238E27FC236}">
                <a16:creationId xmlns:a16="http://schemas.microsoft.com/office/drawing/2014/main" id="{0F72C544-2D03-A7D9-4AB3-E4DD61728136}"/>
              </a:ext>
            </a:extLst>
          </p:cNvPr>
          <p:cNvSpPr/>
          <p:nvPr>
            <p:custDataLst>
              <p:tags r:id="rId1"/>
            </p:custDataLst>
          </p:nvPr>
        </p:nvSpPr>
        <p:spPr>
          <a:xfrm>
            <a:off x="300516" y="1005840"/>
            <a:ext cx="42062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marL="0" marR="0" lvl="0" indent="0" algn="ctr" defTabSz="1018615" rtl="0" eaLnBrk="1" fontAlgn="auto" latinLnBrk="0" hangingPunct="1">
              <a:lnSpc>
                <a:spcPct val="100000"/>
              </a:lnSpc>
              <a:spcBef>
                <a:spcPts val="0"/>
              </a:spcBef>
              <a:spcAft>
                <a:spcPts val="0"/>
              </a:spcAft>
              <a:buClr>
                <a:prstClr val="black"/>
              </a:buClr>
              <a:buSzPct val="100000"/>
              <a:buFontTx/>
              <a:buNone/>
              <a:tabLst/>
              <a:defRPr/>
            </a:pPr>
            <a:r>
              <a:rPr kumimoji="0" lang="en-US" sz="18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CM Focused Consulting</a:t>
            </a:r>
          </a:p>
        </p:txBody>
      </p:sp>
      <p:sp>
        <p:nvSpPr>
          <p:cNvPr id="56" name="Line Callout 1 (No Border) 24">
            <a:extLst>
              <a:ext uri="{FF2B5EF4-FFF2-40B4-BE49-F238E27FC236}">
                <a16:creationId xmlns:a16="http://schemas.microsoft.com/office/drawing/2014/main" id="{21922606-429A-77DF-D2E2-F8FAE84917E1}"/>
              </a:ext>
            </a:extLst>
          </p:cNvPr>
          <p:cNvSpPr/>
          <p:nvPr>
            <p:custDataLst>
              <p:tags r:id="rId2"/>
            </p:custDataLst>
          </p:nvPr>
        </p:nvSpPr>
        <p:spPr>
          <a:xfrm>
            <a:off x="4789399" y="1005840"/>
            <a:ext cx="8734576"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marL="0" marR="0" lvl="0" indent="0" algn="ctr" defTabSz="1018615" rtl="0" eaLnBrk="1" fontAlgn="auto" latinLnBrk="0" hangingPunct="1">
              <a:lnSpc>
                <a:spcPct val="100000"/>
              </a:lnSpc>
              <a:spcBef>
                <a:spcPts val="0"/>
              </a:spcBef>
              <a:spcAft>
                <a:spcPts val="0"/>
              </a:spcAft>
              <a:buClr>
                <a:prstClr val="black"/>
              </a:buClr>
              <a:buSzPct val="100000"/>
              <a:buFontTx/>
              <a:buNone/>
              <a:tabLst/>
              <a:defRPr/>
            </a:pPr>
            <a:r>
              <a:rPr kumimoji="0" lang="en-US" sz="18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Global Research</a:t>
            </a:r>
          </a:p>
        </p:txBody>
      </p:sp>
      <p:grpSp>
        <p:nvGrpSpPr>
          <p:cNvPr id="6" name="Group 5">
            <a:extLst>
              <a:ext uri="{FF2B5EF4-FFF2-40B4-BE49-F238E27FC236}">
                <a16:creationId xmlns:a16="http://schemas.microsoft.com/office/drawing/2014/main" id="{4457E84D-6836-182D-A166-2F2194CF090E}"/>
              </a:ext>
            </a:extLst>
          </p:cNvPr>
          <p:cNvGrpSpPr/>
          <p:nvPr/>
        </p:nvGrpSpPr>
        <p:grpSpPr>
          <a:xfrm>
            <a:off x="300516" y="1355080"/>
            <a:ext cx="4206240" cy="2244312"/>
            <a:chOff x="300516" y="1355080"/>
            <a:chExt cx="4206240" cy="2244312"/>
          </a:xfrm>
        </p:grpSpPr>
        <p:sp>
          <p:nvSpPr>
            <p:cNvPr id="57" name="Rectangle 56">
              <a:extLst>
                <a:ext uri="{FF2B5EF4-FFF2-40B4-BE49-F238E27FC236}">
                  <a16:creationId xmlns:a16="http://schemas.microsoft.com/office/drawing/2014/main" id="{DA090E87-1EE4-613E-75B4-F0AFE81CB0AC}"/>
                </a:ext>
              </a:extLst>
            </p:cNvPr>
            <p:cNvSpPr/>
            <p:nvPr/>
          </p:nvSpPr>
          <p:spPr>
            <a:xfrm>
              <a:off x="300516" y="1355080"/>
              <a:ext cx="4206240" cy="2244312"/>
            </a:xfrm>
            <a:prstGeom prst="rect">
              <a:avLst/>
            </a:prstGeom>
            <a:solidFill>
              <a:srgbClr val="D9E7DD"/>
            </a:solidFill>
            <a:ln>
              <a:solidFill>
                <a:srgbClr val="4C7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E7D9B83A-65C6-1274-40DC-4E13462DECC9}"/>
                </a:ext>
              </a:extLst>
            </p:cNvPr>
            <p:cNvSpPr/>
            <p:nvPr/>
          </p:nvSpPr>
          <p:spPr>
            <a:xfrm>
              <a:off x="1815212"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Wallace Marshall</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Head of Construction Materials,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Management Consulting</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919.785.9382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wallace.marshall@fmicorp.com</a:t>
              </a:r>
            </a:p>
          </p:txBody>
        </p:sp>
        <p:pic>
          <p:nvPicPr>
            <p:cNvPr id="60" name="Picture 2">
              <a:extLst>
                <a:ext uri="{FF2B5EF4-FFF2-40B4-BE49-F238E27FC236}">
                  <a16:creationId xmlns:a16="http://schemas.microsoft.com/office/drawing/2014/main" id="{149134CC-9CD5-33D6-7236-C66DE2CFD1D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2425" y="1421820"/>
              <a:ext cx="1335024" cy="1335024"/>
            </a:xfrm>
            <a:prstGeom prst="rect">
              <a:avLst/>
            </a:prstGeom>
            <a:noFill/>
            <a:ln>
              <a:solidFill>
                <a:srgbClr val="98938A"/>
              </a:solidFill>
            </a:ln>
            <a:extLst>
              <a:ext uri="{909E8E84-426E-40DD-AFC4-6F175D3DCCD1}">
                <a14:hiddenFill xmlns:a14="http://schemas.microsoft.com/office/drawing/2010/main">
                  <a:solidFill>
                    <a:srgbClr val="FFFFFF"/>
                  </a:solidFill>
                </a14:hiddenFill>
              </a:ext>
            </a:extLst>
          </p:spPr>
        </p:pic>
      </p:grpSp>
      <p:sp>
        <p:nvSpPr>
          <p:cNvPr id="59" name="Rectangle 58">
            <a:extLst>
              <a:ext uri="{FF2B5EF4-FFF2-40B4-BE49-F238E27FC236}">
                <a16:creationId xmlns:a16="http://schemas.microsoft.com/office/drawing/2014/main" id="{DB61E1E3-BFB4-F629-AE90-7C2B5A213B4D}"/>
              </a:ext>
            </a:extLst>
          </p:cNvPr>
          <p:cNvSpPr/>
          <p:nvPr/>
        </p:nvSpPr>
        <p:spPr>
          <a:xfrm>
            <a:off x="422425" y="283301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Appalachian State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CC6D4FFE-D636-35B0-26BC-632BD4694B4A}"/>
              </a:ext>
            </a:extLst>
          </p:cNvPr>
          <p:cNvSpPr/>
          <p:nvPr/>
        </p:nvSpPr>
        <p:spPr>
          <a:xfrm>
            <a:off x="422425" y="303678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Ph.D. Boston College</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B3F7E1DD-AC96-3FCF-7239-BF7809210AA7}"/>
              </a:ext>
            </a:extLst>
          </p:cNvPr>
          <p:cNvSpPr/>
          <p:nvPr/>
        </p:nvSpPr>
        <p:spPr>
          <a:xfrm>
            <a:off x="422425" y="3264832"/>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Construction Materials and Market Research</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758C6052-0DC6-26B9-A7B6-76CEC8FB13E9}"/>
              </a:ext>
            </a:extLst>
          </p:cNvPr>
          <p:cNvSpPr/>
          <p:nvPr/>
        </p:nvSpPr>
        <p:spPr>
          <a:xfrm>
            <a:off x="4911308" y="283301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University of Georgia</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29FB878B-C1A2-66EA-A4A7-038A4A6FBC22}"/>
              </a:ext>
            </a:extLst>
          </p:cNvPr>
          <p:cNvSpPr/>
          <p:nvPr/>
        </p:nvSpPr>
        <p:spPr>
          <a:xfrm>
            <a:off x="4911308" y="303678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F2F4F5"/>
                </a:solidFill>
                <a:effectLst/>
                <a:uLnTx/>
                <a:uFillTx/>
                <a:latin typeface="Arial" panose="020B0604020202020204" pitchFamily="34" charset="0"/>
                <a:ea typeface="+mn-ea"/>
                <a:cs typeface="Arial" panose="020B0604020202020204" pitchFamily="34" charset="0"/>
              </a:rPr>
              <a:t>Education:</a:t>
            </a: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MBA East Carolina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AF8C92C5-7770-DCD4-F8A4-BB2DBFCB101B}"/>
              </a:ext>
            </a:extLst>
          </p:cNvPr>
          <p:cNvSpPr/>
          <p:nvPr/>
        </p:nvSpPr>
        <p:spPr>
          <a:xfrm>
            <a:off x="4911308" y="3264832"/>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8" name="Rectangle 77">
            <a:extLst>
              <a:ext uri="{FF2B5EF4-FFF2-40B4-BE49-F238E27FC236}">
                <a16:creationId xmlns:a16="http://schemas.microsoft.com/office/drawing/2014/main" id="{7D813B2C-81F4-C298-9324-104CA52BABBC}"/>
              </a:ext>
            </a:extLst>
          </p:cNvPr>
          <p:cNvSpPr/>
          <p:nvPr/>
        </p:nvSpPr>
        <p:spPr>
          <a:xfrm>
            <a:off x="11479974" y="1423246"/>
            <a:ext cx="1953324"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Research and Analytics</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sp>
        <p:nvSpPr>
          <p:cNvPr id="79" name="Rectangle 78">
            <a:extLst>
              <a:ext uri="{FF2B5EF4-FFF2-40B4-BE49-F238E27FC236}">
                <a16:creationId xmlns:a16="http://schemas.microsoft.com/office/drawing/2014/main" id="{E4205BA1-0DF5-CAD0-C557-820B8E2AA109}"/>
              </a:ext>
            </a:extLst>
          </p:cNvPr>
          <p:cNvSpPr/>
          <p:nvPr/>
        </p:nvSpPr>
        <p:spPr>
          <a:xfrm>
            <a:off x="10284936" y="2631169"/>
            <a:ext cx="3096323" cy="678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9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a:t>
            </a: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B.A. University of Georgia</a:t>
            </a:r>
          </a:p>
          <a:p>
            <a:pPr marL="0" marR="0" lvl="0" indent="0" algn="l" defTabSz="1018615" rtl="0" eaLnBrk="1" fontAlgn="auto" latinLnBrk="0" hangingPunct="1">
              <a:lnSpc>
                <a:spcPct val="100000"/>
              </a:lnSpc>
              <a:spcBef>
                <a:spcPts val="0"/>
              </a:spcBef>
              <a:spcAft>
                <a:spcPts val="300"/>
              </a:spcAft>
              <a:buClrTx/>
              <a:buSzTx/>
              <a:buFontTx/>
              <a:buNone/>
              <a:tabLst>
                <a:tab pos="796925" algn="l"/>
              </a:tabLst>
              <a:defRPr/>
            </a:pP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MBA East Carolina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9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1E2472D4-39C0-2859-233B-864174CBC279}"/>
              </a:ext>
            </a:extLst>
          </p:cNvPr>
          <p:cNvSpPr/>
          <p:nvPr/>
        </p:nvSpPr>
        <p:spPr>
          <a:xfrm>
            <a:off x="9317735" y="1355080"/>
            <a:ext cx="4206240" cy="2244312"/>
          </a:xfrm>
          <a:prstGeom prst="rect">
            <a:avLst/>
          </a:prstGeom>
          <a:solidFill>
            <a:schemeClr val="accent6">
              <a:lumMod val="20000"/>
              <a:lumOff val="80000"/>
            </a:schemeClr>
          </a:solidFill>
          <a:ln>
            <a:solidFill>
              <a:srgbClr val="989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840BC9ED-3C44-1DF1-4C81-6599774D3EEE}"/>
              </a:ext>
            </a:extLst>
          </p:cNvPr>
          <p:cNvSpPr/>
          <p:nvPr/>
        </p:nvSpPr>
        <p:spPr>
          <a:xfrm>
            <a:off x="10832431"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Brian Strawberry</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Senior Economist</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919.785.9246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919.760.5656</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brian.strawberry@fmicorp.com</a:t>
            </a:r>
          </a:p>
        </p:txBody>
      </p:sp>
      <p:sp>
        <p:nvSpPr>
          <p:cNvPr id="82" name="Rectangle 81">
            <a:extLst>
              <a:ext uri="{FF2B5EF4-FFF2-40B4-BE49-F238E27FC236}">
                <a16:creationId xmlns:a16="http://schemas.microsoft.com/office/drawing/2014/main" id="{7EA38FD4-BEFE-8670-D4FE-5C1095BEAFEC}"/>
              </a:ext>
            </a:extLst>
          </p:cNvPr>
          <p:cNvSpPr/>
          <p:nvPr/>
        </p:nvSpPr>
        <p:spPr>
          <a:xfrm>
            <a:off x="9439644" y="2833015"/>
            <a:ext cx="3803641"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Elon University</a:t>
            </a:r>
          </a:p>
        </p:txBody>
      </p:sp>
      <p:sp>
        <p:nvSpPr>
          <p:cNvPr id="83" name="Rectangle 82">
            <a:extLst>
              <a:ext uri="{FF2B5EF4-FFF2-40B4-BE49-F238E27FC236}">
                <a16:creationId xmlns:a16="http://schemas.microsoft.com/office/drawing/2014/main" id="{CA8C81E2-DD6A-532A-CED6-8982103D6FE1}"/>
              </a:ext>
            </a:extLst>
          </p:cNvPr>
          <p:cNvSpPr/>
          <p:nvPr/>
        </p:nvSpPr>
        <p:spPr>
          <a:xfrm>
            <a:off x="9439644" y="3036785"/>
            <a:ext cx="3716256"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F2F4F5"/>
                </a:solidFill>
                <a:effectLst/>
                <a:uLnTx/>
                <a:uFillTx/>
                <a:latin typeface="Arial" panose="020B0604020202020204" pitchFamily="34" charset="0"/>
                <a:ea typeface="+mn-ea"/>
                <a:cs typeface="Arial" panose="020B0604020202020204" pitchFamily="34" charset="0"/>
              </a:rPr>
              <a:t>Education:</a:t>
            </a: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MBA UNC Greensboro</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4252F678-0A1A-449D-85F7-DD28ACA446B9}"/>
              </a:ext>
            </a:extLst>
          </p:cNvPr>
          <p:cNvSpPr/>
          <p:nvPr/>
        </p:nvSpPr>
        <p:spPr>
          <a:xfrm>
            <a:off x="9439644" y="3264832"/>
            <a:ext cx="3716256"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pic>
        <p:nvPicPr>
          <p:cNvPr id="85" name="Picture 6">
            <a:extLst>
              <a:ext uri="{FF2B5EF4-FFF2-40B4-BE49-F238E27FC236}">
                <a16:creationId xmlns:a16="http://schemas.microsoft.com/office/drawing/2014/main" id="{65B9BE53-D2C3-C6FE-4C46-C76E41AF150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439644" y="1421820"/>
            <a:ext cx="1335024" cy="1335024"/>
          </a:xfrm>
          <a:prstGeom prst="rect">
            <a:avLst/>
          </a:prstGeom>
          <a:noFill/>
          <a:ln>
            <a:solidFill>
              <a:srgbClr val="4C7A59"/>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C00F276-829B-89B5-CCA5-8F68ACE89886}"/>
              </a:ext>
            </a:extLst>
          </p:cNvPr>
          <p:cNvSpPr/>
          <p:nvPr/>
        </p:nvSpPr>
        <p:spPr>
          <a:xfrm>
            <a:off x="1016196" y="5838345"/>
            <a:ext cx="2774881" cy="1548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Management Consulting Capabilities:</a:t>
            </a:r>
          </a:p>
          <a:p>
            <a:pPr marL="137160" marR="0" lvl="0" indent="-137160" algn="l" defTabSz="1018615" rtl="0" eaLnBrk="1" fontAlgn="auto" latinLnBrk="0" hangingPunct="1">
              <a:lnSpc>
                <a:spcPct val="100000"/>
              </a:lnSpc>
              <a:spcBef>
                <a:spcPts val="4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Leadership development</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Field productivity improvement</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Business strategic planning</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Acquisition integration</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Compensation analysis</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Market studies</a:t>
            </a:r>
          </a:p>
        </p:txBody>
      </p:sp>
      <p:pic>
        <p:nvPicPr>
          <p:cNvPr id="13" name="Picture 12">
            <a:extLst>
              <a:ext uri="{FF2B5EF4-FFF2-40B4-BE49-F238E27FC236}">
                <a16:creationId xmlns:a16="http://schemas.microsoft.com/office/drawing/2014/main" id="{D1C3FB9E-0178-6748-5B88-B792D7671A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0476" y="3733833"/>
            <a:ext cx="2826321" cy="2121216"/>
          </a:xfrm>
          <a:prstGeom prst="rect">
            <a:avLst/>
          </a:prstGeom>
          <a:ln w="9525">
            <a:solidFill>
              <a:srgbClr val="000000"/>
            </a:solidFill>
          </a:ln>
        </p:spPr>
      </p:pic>
      <p:grpSp>
        <p:nvGrpSpPr>
          <p:cNvPr id="11" name="Group 10">
            <a:extLst>
              <a:ext uri="{FF2B5EF4-FFF2-40B4-BE49-F238E27FC236}">
                <a16:creationId xmlns:a16="http://schemas.microsoft.com/office/drawing/2014/main" id="{9E9C4D55-CF8F-B533-52D7-8ABC1BE984D8}"/>
              </a:ext>
            </a:extLst>
          </p:cNvPr>
          <p:cNvGrpSpPr/>
          <p:nvPr/>
        </p:nvGrpSpPr>
        <p:grpSpPr>
          <a:xfrm>
            <a:off x="4851043" y="4012547"/>
            <a:ext cx="4082952" cy="3095859"/>
            <a:chOff x="4789399" y="4012547"/>
            <a:chExt cx="4082952" cy="3095859"/>
          </a:xfrm>
        </p:grpSpPr>
        <p:pic>
          <p:nvPicPr>
            <p:cNvPr id="4" name="Picture 3">
              <a:extLst>
                <a:ext uri="{FF2B5EF4-FFF2-40B4-BE49-F238E27FC236}">
                  <a16:creationId xmlns:a16="http://schemas.microsoft.com/office/drawing/2014/main" id="{4FC76AB0-3A76-4868-A4BF-26FA7E39AA70}"/>
                </a:ext>
              </a:extLst>
            </p:cNvPr>
            <p:cNvPicPr>
              <a:picLocks noChangeAspect="1"/>
            </p:cNvPicPr>
            <p:nvPr/>
          </p:nvPicPr>
          <p:blipFill>
            <a:blip r:embed="rId10"/>
            <a:stretch>
              <a:fillRect/>
            </a:stretch>
          </p:blipFill>
          <p:spPr>
            <a:xfrm>
              <a:off x="6783566" y="4315330"/>
              <a:ext cx="2088785" cy="2793076"/>
            </a:xfrm>
            <a:prstGeom prst="rect">
              <a:avLst/>
            </a:prstGeom>
            <a:ln w="9525">
              <a:solidFill>
                <a:srgbClr val="000000"/>
              </a:solidFill>
            </a:ln>
          </p:spPr>
        </p:pic>
        <p:pic>
          <p:nvPicPr>
            <p:cNvPr id="7" name="Picture 6">
              <a:extLst>
                <a:ext uri="{FF2B5EF4-FFF2-40B4-BE49-F238E27FC236}">
                  <a16:creationId xmlns:a16="http://schemas.microsoft.com/office/drawing/2014/main" id="{B6E44C82-5214-1127-257C-09E1DBF57ABD}"/>
                </a:ext>
              </a:extLst>
            </p:cNvPr>
            <p:cNvPicPr>
              <a:picLocks noChangeAspect="1"/>
            </p:cNvPicPr>
            <p:nvPr/>
          </p:nvPicPr>
          <p:blipFill rotWithShape="1">
            <a:blip r:embed="rId11"/>
            <a:srcRect l="1444" t="1143" r="1839" b="1162"/>
            <a:stretch/>
          </p:blipFill>
          <p:spPr>
            <a:xfrm>
              <a:off x="4789399" y="4012547"/>
              <a:ext cx="2088786" cy="2795215"/>
            </a:xfrm>
            <a:prstGeom prst="rect">
              <a:avLst/>
            </a:prstGeom>
            <a:ln w="9525">
              <a:solidFill>
                <a:srgbClr val="000000"/>
              </a:solidFill>
            </a:ln>
          </p:spPr>
        </p:pic>
      </p:grpSp>
    </p:spTree>
    <p:extLst>
      <p:ext uri="{BB962C8B-B14F-4D97-AF65-F5344CB8AC3E}">
        <p14:creationId xmlns:p14="http://schemas.microsoft.com/office/powerpoint/2010/main" val="334196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C71D290-F84A-47C3-B420-88364974CBAE}"/>
              </a:ext>
            </a:extLst>
          </p:cNvPr>
          <p:cNvGraphicFramePr>
            <a:graphicFrameLocks/>
          </p:cNvGraphicFramePr>
          <p:nvPr/>
        </p:nvGraphicFramePr>
        <p:xfrm>
          <a:off x="7406640" y="1499616"/>
          <a:ext cx="6117336" cy="2505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6AEA6EC1-16F4-4B03-BC2E-F0A57ED16A90}"/>
              </a:ext>
            </a:extLst>
          </p:cNvPr>
          <p:cNvGraphicFramePr>
            <a:graphicFrameLocks/>
          </p:cNvGraphicFramePr>
          <p:nvPr>
            <p:extLst>
              <p:ext uri="{D42A27DB-BD31-4B8C-83A1-F6EECF244321}">
                <p14:modId xmlns:p14="http://schemas.microsoft.com/office/powerpoint/2010/main" val="3116573894"/>
              </p:ext>
            </p:extLst>
          </p:nvPr>
        </p:nvGraphicFramePr>
        <p:xfrm>
          <a:off x="548640" y="4700016"/>
          <a:ext cx="6053328"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lang="en-US" sz="2400" cap="none" dirty="0"/>
              <a:t> </a:t>
            </a:r>
            <a:r>
              <a:rPr lang="en-US" sz="2400" cap="none" dirty="0">
                <a:solidFill>
                  <a:srgbClr val="7F7F7F"/>
                </a:solidFill>
              </a:rPr>
              <a:t>Growth is Steady but Modest</a:t>
            </a:r>
          </a:p>
        </p:txBody>
      </p:sp>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Source: NAPA, NRMCA, USGS</a:t>
            </a:r>
          </a:p>
        </p:txBody>
      </p:sp>
      <p:sp>
        <p:nvSpPr>
          <p:cNvPr id="34" name="Rectangle 33">
            <a:extLst>
              <a:ext uri="{FF2B5EF4-FFF2-40B4-BE49-F238E27FC236}">
                <a16:creationId xmlns:a16="http://schemas.microsoft.com/office/drawing/2014/main" id="{F49658BE-5374-E0A4-B5E0-71B7ADDE507C}"/>
              </a:ext>
            </a:extLst>
          </p:cNvPr>
          <p:cNvSpPr/>
          <p:nvPr/>
        </p:nvSpPr>
        <p:spPr>
          <a:xfrm>
            <a:off x="292608" y="4187064"/>
            <a:ext cx="6302783"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Asphalt Tons Produced</a:t>
            </a:r>
            <a:endParaRPr lang="en-US" sz="2000" b="1" dirty="0">
              <a:solidFill>
                <a:schemeClr val="bg1"/>
              </a:solidFill>
              <a:latin typeface="Garamond" panose="02020404030301010803" pitchFamily="18" charset="0"/>
            </a:endParaRPr>
          </a:p>
        </p:txBody>
      </p:sp>
      <p:sp>
        <p:nvSpPr>
          <p:cNvPr id="38" name="Rectangle 37">
            <a:extLst>
              <a:ext uri="{FF2B5EF4-FFF2-40B4-BE49-F238E27FC236}">
                <a16:creationId xmlns:a16="http://schemas.microsoft.com/office/drawing/2014/main" id="{C035936E-33AC-7086-E934-7E832D12851D}"/>
              </a:ext>
            </a:extLst>
          </p:cNvPr>
          <p:cNvSpPr/>
          <p:nvPr/>
        </p:nvSpPr>
        <p:spPr>
          <a:xfrm>
            <a:off x="292608" y="1024128"/>
            <a:ext cx="6302783"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Construction Aggregates Produced</a:t>
            </a:r>
            <a:endParaRPr lang="en-US" sz="2000" b="1" dirty="0">
              <a:solidFill>
                <a:schemeClr val="bg1"/>
              </a:solidFill>
              <a:latin typeface="Garamond" panose="02020404030301010803" pitchFamily="18" charset="0"/>
            </a:endParaRPr>
          </a:p>
        </p:txBody>
      </p:sp>
      <p:sp>
        <p:nvSpPr>
          <p:cNvPr id="49" name="Rectangle 48">
            <a:extLst>
              <a:ext uri="{FF2B5EF4-FFF2-40B4-BE49-F238E27FC236}">
                <a16:creationId xmlns:a16="http://schemas.microsoft.com/office/drawing/2014/main" id="{C6A405F1-8955-1EC1-DEE3-0D6145AB303D}"/>
              </a:ext>
            </a:extLst>
          </p:cNvPr>
          <p:cNvSpPr/>
          <p:nvPr/>
        </p:nvSpPr>
        <p:spPr>
          <a:xfrm>
            <a:off x="298985" y="4974184"/>
            <a:ext cx="191215" cy="1432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Tons (millions)</a:t>
            </a:r>
          </a:p>
        </p:txBody>
      </p:sp>
      <p:sp>
        <p:nvSpPr>
          <p:cNvPr id="50" name="Rectangle 49">
            <a:extLst>
              <a:ext uri="{FF2B5EF4-FFF2-40B4-BE49-F238E27FC236}">
                <a16:creationId xmlns:a16="http://schemas.microsoft.com/office/drawing/2014/main" id="{0ABCDEC8-CE28-6234-2FC7-CDA36C9E46DE}"/>
              </a:ext>
            </a:extLst>
          </p:cNvPr>
          <p:cNvSpPr/>
          <p:nvPr/>
        </p:nvSpPr>
        <p:spPr>
          <a:xfrm>
            <a:off x="298985" y="175129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Metric Tons (millions)</a:t>
            </a:r>
          </a:p>
        </p:txBody>
      </p:sp>
      <p:grpSp>
        <p:nvGrpSpPr>
          <p:cNvPr id="18" name="Group 17">
            <a:extLst>
              <a:ext uri="{FF2B5EF4-FFF2-40B4-BE49-F238E27FC236}">
                <a16:creationId xmlns:a16="http://schemas.microsoft.com/office/drawing/2014/main" id="{B3728B05-A42C-E339-55E0-40A8DE9E0BE8}"/>
              </a:ext>
            </a:extLst>
          </p:cNvPr>
          <p:cNvGrpSpPr/>
          <p:nvPr/>
        </p:nvGrpSpPr>
        <p:grpSpPr>
          <a:xfrm>
            <a:off x="5010033" y="1690990"/>
            <a:ext cx="1439694" cy="243718"/>
            <a:chOff x="5000017" y="1690990"/>
            <a:chExt cx="1439694" cy="243718"/>
          </a:xfrm>
        </p:grpSpPr>
        <p:cxnSp>
          <p:nvCxnSpPr>
            <p:cNvPr id="41" name="Straight Arrow Connector 40">
              <a:extLst>
                <a:ext uri="{FF2B5EF4-FFF2-40B4-BE49-F238E27FC236}">
                  <a16:creationId xmlns:a16="http://schemas.microsoft.com/office/drawing/2014/main" id="{9E60B6E5-5424-07A8-C5FF-7DAC387F5A7C}"/>
                </a:ext>
              </a:extLst>
            </p:cNvPr>
            <p:cNvCxnSpPr>
              <a:cxnSpLocks/>
            </p:cNvCxnSpPr>
            <p:nvPr/>
          </p:nvCxnSpPr>
          <p:spPr>
            <a:xfrm flipV="1">
              <a:off x="5000017" y="1743318"/>
              <a:ext cx="1439694" cy="139063"/>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D30C880-0A82-860D-0950-542BBD2683BD}"/>
                </a:ext>
              </a:extLst>
            </p:cNvPr>
            <p:cNvSpPr txBox="1"/>
            <p:nvPr/>
          </p:nvSpPr>
          <p:spPr>
            <a:xfrm rot="21258222">
              <a:off x="5296692" y="1690990"/>
              <a:ext cx="846345" cy="243718"/>
            </a:xfrm>
            <a:prstGeom prst="rect">
              <a:avLst/>
            </a:prstGeom>
            <a:solidFill>
              <a:schemeClr val="bg1"/>
            </a:solidFill>
          </p:spPr>
          <p:txBody>
            <a:bodyPr wrap="none" rtlCol="0" anchor="ctr">
              <a:noAutofit/>
            </a:bodyPr>
            <a:lstStyle/>
            <a:p>
              <a:pPr algn="ctr" defTabSz="1018824">
                <a:defRPr/>
              </a:pPr>
              <a:r>
                <a:rPr lang="en-US" sz="1200" b="1" dirty="0">
                  <a:solidFill>
                    <a:srgbClr val="467253"/>
                  </a:solidFill>
                  <a:latin typeface="Arial"/>
                </a:rPr>
                <a:t>1.7% CAGR</a:t>
              </a:r>
            </a:p>
          </p:txBody>
        </p:sp>
      </p:grpSp>
      <p:grpSp>
        <p:nvGrpSpPr>
          <p:cNvPr id="15" name="Group 14">
            <a:extLst>
              <a:ext uri="{FF2B5EF4-FFF2-40B4-BE49-F238E27FC236}">
                <a16:creationId xmlns:a16="http://schemas.microsoft.com/office/drawing/2014/main" id="{C45F6705-C50E-2ACA-3746-8D54075A1643}"/>
              </a:ext>
            </a:extLst>
          </p:cNvPr>
          <p:cNvGrpSpPr/>
          <p:nvPr/>
        </p:nvGrpSpPr>
        <p:grpSpPr>
          <a:xfrm rot="21142332">
            <a:off x="5000017" y="5046682"/>
            <a:ext cx="1439694" cy="246888"/>
            <a:chOff x="5000017" y="5046682"/>
            <a:chExt cx="1439694" cy="246888"/>
          </a:xfrm>
        </p:grpSpPr>
        <p:cxnSp>
          <p:nvCxnSpPr>
            <p:cNvPr id="43" name="Straight Arrow Connector 42">
              <a:extLst>
                <a:ext uri="{FF2B5EF4-FFF2-40B4-BE49-F238E27FC236}">
                  <a16:creationId xmlns:a16="http://schemas.microsoft.com/office/drawing/2014/main" id="{575DD66C-CABF-0914-1EFD-D4CDC2CF2176}"/>
                </a:ext>
              </a:extLst>
            </p:cNvPr>
            <p:cNvCxnSpPr>
              <a:cxnSpLocks/>
            </p:cNvCxnSpPr>
            <p:nvPr/>
          </p:nvCxnSpPr>
          <p:spPr>
            <a:xfrm rot="403466" flipV="1">
              <a:off x="5000017" y="5086631"/>
              <a:ext cx="1439694" cy="166991"/>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5BA574D-112B-7665-67BB-ED770420FC9C}"/>
                </a:ext>
              </a:extLst>
            </p:cNvPr>
            <p:cNvSpPr txBox="1"/>
            <p:nvPr/>
          </p:nvSpPr>
          <p:spPr>
            <a:xfrm>
              <a:off x="5252424" y="5046682"/>
              <a:ext cx="934881"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2.8% CAGR</a:t>
              </a:r>
            </a:p>
          </p:txBody>
        </p:sp>
      </p:grpSp>
      <p:sp>
        <p:nvSpPr>
          <p:cNvPr id="35" name="Rectangle 34">
            <a:extLst>
              <a:ext uri="{FF2B5EF4-FFF2-40B4-BE49-F238E27FC236}">
                <a16:creationId xmlns:a16="http://schemas.microsoft.com/office/drawing/2014/main" id="{C1A88411-2580-703C-45D8-F3C0CF5A0C0F}"/>
              </a:ext>
            </a:extLst>
          </p:cNvPr>
          <p:cNvSpPr/>
          <p:nvPr/>
        </p:nvSpPr>
        <p:spPr>
          <a:xfrm>
            <a:off x="7215834" y="4187064"/>
            <a:ext cx="630814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Cement Produced (Domestic)</a:t>
            </a:r>
            <a:endParaRPr lang="en-US" sz="2000" b="1" dirty="0">
              <a:solidFill>
                <a:schemeClr val="bg1"/>
              </a:solidFill>
              <a:latin typeface="Garamond" panose="02020404030301010803" pitchFamily="18" charset="0"/>
            </a:endParaRPr>
          </a:p>
        </p:txBody>
      </p:sp>
      <p:sp>
        <p:nvSpPr>
          <p:cNvPr id="36" name="Rectangle 35">
            <a:extLst>
              <a:ext uri="{FF2B5EF4-FFF2-40B4-BE49-F238E27FC236}">
                <a16:creationId xmlns:a16="http://schemas.microsoft.com/office/drawing/2014/main" id="{5376C7DA-8258-6E3B-9B6D-B209C7A143E8}"/>
              </a:ext>
            </a:extLst>
          </p:cNvPr>
          <p:cNvSpPr/>
          <p:nvPr/>
        </p:nvSpPr>
        <p:spPr>
          <a:xfrm>
            <a:off x="7215835" y="1024128"/>
            <a:ext cx="630814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Ready-Mixed Concrete Produced</a:t>
            </a:r>
            <a:endParaRPr lang="en-US" sz="2000" b="1" dirty="0">
              <a:solidFill>
                <a:schemeClr val="bg1"/>
              </a:solidFill>
              <a:latin typeface="Garamond" panose="02020404030301010803" pitchFamily="18" charset="0"/>
            </a:endParaRPr>
          </a:p>
        </p:txBody>
      </p:sp>
      <p:sp>
        <p:nvSpPr>
          <p:cNvPr id="48" name="Rectangle 47">
            <a:extLst>
              <a:ext uri="{FF2B5EF4-FFF2-40B4-BE49-F238E27FC236}">
                <a16:creationId xmlns:a16="http://schemas.microsoft.com/office/drawing/2014/main" id="{813C81B2-2EC9-4902-0B05-C6299A1FD2E1}"/>
              </a:ext>
            </a:extLst>
          </p:cNvPr>
          <p:cNvSpPr/>
          <p:nvPr/>
        </p:nvSpPr>
        <p:spPr>
          <a:xfrm>
            <a:off x="7215834" y="175129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Cubic Yards (millions)</a:t>
            </a:r>
          </a:p>
        </p:txBody>
      </p:sp>
      <p:grpSp>
        <p:nvGrpSpPr>
          <p:cNvPr id="16" name="Group 15">
            <a:extLst>
              <a:ext uri="{FF2B5EF4-FFF2-40B4-BE49-F238E27FC236}">
                <a16:creationId xmlns:a16="http://schemas.microsoft.com/office/drawing/2014/main" id="{A91949C6-CBBB-25E5-C9C6-8B2D75C34194}"/>
              </a:ext>
            </a:extLst>
          </p:cNvPr>
          <p:cNvGrpSpPr/>
          <p:nvPr/>
        </p:nvGrpSpPr>
        <p:grpSpPr>
          <a:xfrm>
            <a:off x="11894545" y="1754756"/>
            <a:ext cx="1384976" cy="246888"/>
            <a:chOff x="11894545" y="1754756"/>
            <a:chExt cx="1384976" cy="246888"/>
          </a:xfrm>
        </p:grpSpPr>
        <p:cxnSp>
          <p:nvCxnSpPr>
            <p:cNvPr id="39" name="Straight Arrow Connector 38">
              <a:extLst>
                <a:ext uri="{FF2B5EF4-FFF2-40B4-BE49-F238E27FC236}">
                  <a16:creationId xmlns:a16="http://schemas.microsoft.com/office/drawing/2014/main" id="{8ABF75E9-9095-7CB8-125E-5E34EF2E2764}"/>
                </a:ext>
              </a:extLst>
            </p:cNvPr>
            <p:cNvCxnSpPr>
              <a:cxnSpLocks/>
            </p:cNvCxnSpPr>
            <p:nvPr/>
          </p:nvCxnSpPr>
          <p:spPr>
            <a:xfrm flipV="1">
              <a:off x="11894545" y="1772830"/>
              <a:ext cx="1384976" cy="210741"/>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2194BEA-08F0-1E72-E186-8181A1C3CA2F}"/>
                </a:ext>
              </a:extLst>
            </p:cNvPr>
            <p:cNvSpPr txBox="1"/>
            <p:nvPr/>
          </p:nvSpPr>
          <p:spPr>
            <a:xfrm rot="21026657">
              <a:off x="12162087" y="1754756"/>
              <a:ext cx="849892"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3.0% CAGR</a:t>
              </a:r>
            </a:p>
          </p:txBody>
        </p:sp>
      </p:grpSp>
      <p:grpSp>
        <p:nvGrpSpPr>
          <p:cNvPr id="17" name="Group 16">
            <a:extLst>
              <a:ext uri="{FF2B5EF4-FFF2-40B4-BE49-F238E27FC236}">
                <a16:creationId xmlns:a16="http://schemas.microsoft.com/office/drawing/2014/main" id="{FEB2DB1A-303C-5C08-985E-FCD3E5B08384}"/>
              </a:ext>
            </a:extLst>
          </p:cNvPr>
          <p:cNvGrpSpPr/>
          <p:nvPr/>
        </p:nvGrpSpPr>
        <p:grpSpPr>
          <a:xfrm>
            <a:off x="11895744" y="4728583"/>
            <a:ext cx="1383777" cy="267684"/>
            <a:chOff x="11885183" y="4728583"/>
            <a:chExt cx="1383777" cy="267684"/>
          </a:xfrm>
        </p:grpSpPr>
        <p:cxnSp>
          <p:nvCxnSpPr>
            <p:cNvPr id="45" name="Straight Arrow Connector 44">
              <a:extLst>
                <a:ext uri="{FF2B5EF4-FFF2-40B4-BE49-F238E27FC236}">
                  <a16:creationId xmlns:a16="http://schemas.microsoft.com/office/drawing/2014/main" id="{CD07B0A4-27B5-6921-D799-D5A2EAA8AB40}"/>
                </a:ext>
              </a:extLst>
            </p:cNvPr>
            <p:cNvCxnSpPr>
              <a:cxnSpLocks/>
            </p:cNvCxnSpPr>
            <p:nvPr/>
          </p:nvCxnSpPr>
          <p:spPr>
            <a:xfrm flipV="1">
              <a:off x="11885183" y="4728583"/>
              <a:ext cx="1383777" cy="267684"/>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39D88F0-F1CD-85B3-41F3-B0D7104EA03C}"/>
                </a:ext>
              </a:extLst>
            </p:cNvPr>
            <p:cNvSpPr txBox="1"/>
            <p:nvPr/>
          </p:nvSpPr>
          <p:spPr>
            <a:xfrm rot="20984845">
              <a:off x="12152126" y="4738981"/>
              <a:ext cx="849891"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2.4% CAGR</a:t>
              </a:r>
            </a:p>
          </p:txBody>
        </p:sp>
      </p:grpSp>
      <p:sp>
        <p:nvSpPr>
          <p:cNvPr id="47" name="Rectangle 46">
            <a:extLst>
              <a:ext uri="{FF2B5EF4-FFF2-40B4-BE49-F238E27FC236}">
                <a16:creationId xmlns:a16="http://schemas.microsoft.com/office/drawing/2014/main" id="{3C9FB420-5932-71D3-53E2-8E6230AED7C7}"/>
              </a:ext>
            </a:extLst>
          </p:cNvPr>
          <p:cNvSpPr/>
          <p:nvPr/>
        </p:nvSpPr>
        <p:spPr>
          <a:xfrm>
            <a:off x="7215833" y="490257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Metric Tons (millions)</a:t>
            </a:r>
          </a:p>
        </p:txBody>
      </p:sp>
      <p:graphicFrame>
        <p:nvGraphicFramePr>
          <p:cNvPr id="6" name="Chart 5">
            <a:extLst>
              <a:ext uri="{FF2B5EF4-FFF2-40B4-BE49-F238E27FC236}">
                <a16:creationId xmlns:a16="http://schemas.microsoft.com/office/drawing/2014/main" id="{4D50C960-644C-4E6D-AF33-ECC3996F6A35}"/>
              </a:ext>
            </a:extLst>
          </p:cNvPr>
          <p:cNvGraphicFramePr>
            <a:graphicFrameLocks/>
          </p:cNvGraphicFramePr>
          <p:nvPr/>
        </p:nvGraphicFramePr>
        <p:xfrm>
          <a:off x="464900" y="1524334"/>
          <a:ext cx="6135624"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8D721DAE-D752-493A-BB8A-101B5A538DCA}"/>
              </a:ext>
            </a:extLst>
          </p:cNvPr>
          <p:cNvGraphicFramePr>
            <a:graphicFrameLocks/>
          </p:cNvGraphicFramePr>
          <p:nvPr/>
        </p:nvGraphicFramePr>
        <p:xfrm>
          <a:off x="7358377" y="4703945"/>
          <a:ext cx="6135624" cy="2487168"/>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Group 12">
            <a:extLst>
              <a:ext uri="{FF2B5EF4-FFF2-40B4-BE49-F238E27FC236}">
                <a16:creationId xmlns:a16="http://schemas.microsoft.com/office/drawing/2014/main" id="{6F24A20A-0254-1245-4F71-8F16E91BB65D}"/>
              </a:ext>
            </a:extLst>
          </p:cNvPr>
          <p:cNvGrpSpPr/>
          <p:nvPr/>
        </p:nvGrpSpPr>
        <p:grpSpPr>
          <a:xfrm>
            <a:off x="2031939" y="1536761"/>
            <a:ext cx="2836873" cy="270810"/>
            <a:chOff x="1916746" y="1536761"/>
            <a:chExt cx="2836873" cy="270810"/>
          </a:xfrm>
        </p:grpSpPr>
        <p:sp>
          <p:nvSpPr>
            <p:cNvPr id="11" name="Rectangle 10">
              <a:extLst>
                <a:ext uri="{FF2B5EF4-FFF2-40B4-BE49-F238E27FC236}">
                  <a16:creationId xmlns:a16="http://schemas.microsoft.com/office/drawing/2014/main" id="{451E834E-5CE9-9171-F5F0-C32BEF241776}"/>
                </a:ext>
              </a:extLst>
            </p:cNvPr>
            <p:cNvSpPr/>
            <p:nvPr/>
          </p:nvSpPr>
          <p:spPr>
            <a:xfrm>
              <a:off x="1916746" y="1589184"/>
              <a:ext cx="165964" cy="16596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080CF6D-E667-741B-7C54-B2CD2ADD6306}"/>
                </a:ext>
              </a:extLst>
            </p:cNvPr>
            <p:cNvSpPr/>
            <p:nvPr/>
          </p:nvSpPr>
          <p:spPr>
            <a:xfrm>
              <a:off x="2079947" y="1536761"/>
              <a:ext cx="1217066"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Crushed Stone</a:t>
              </a:r>
            </a:p>
          </p:txBody>
        </p:sp>
        <p:sp>
          <p:nvSpPr>
            <p:cNvPr id="8" name="Rectangle 7">
              <a:extLst>
                <a:ext uri="{FF2B5EF4-FFF2-40B4-BE49-F238E27FC236}">
                  <a16:creationId xmlns:a16="http://schemas.microsoft.com/office/drawing/2014/main" id="{60565EC4-5A5B-BD36-8A65-EEAC47109C84}"/>
                </a:ext>
              </a:extLst>
            </p:cNvPr>
            <p:cNvSpPr/>
            <p:nvPr/>
          </p:nvSpPr>
          <p:spPr>
            <a:xfrm>
              <a:off x="3373596" y="1589184"/>
              <a:ext cx="165964" cy="165964"/>
            </a:xfrm>
            <a:prstGeom prst="rect">
              <a:avLst/>
            </a:prstGeom>
            <a:solidFill>
              <a:srgbClr val="BED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1B36C02-903E-E014-5D47-F1476C2F2888}"/>
                </a:ext>
              </a:extLst>
            </p:cNvPr>
            <p:cNvSpPr/>
            <p:nvPr/>
          </p:nvSpPr>
          <p:spPr>
            <a:xfrm>
              <a:off x="3536553" y="1536761"/>
              <a:ext cx="1217066"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Sand &amp; Gravel</a:t>
              </a:r>
            </a:p>
          </p:txBody>
        </p:sp>
      </p:grpSp>
      <p:pic>
        <p:nvPicPr>
          <p:cNvPr id="20" name="Graphic 19" descr="Upward trend with solid fill">
            <a:extLst>
              <a:ext uri="{FF2B5EF4-FFF2-40B4-BE49-F238E27FC236}">
                <a16:creationId xmlns:a16="http://schemas.microsoft.com/office/drawing/2014/main" id="{4AF12FF7-70D2-504A-7EB1-4AAECBA5A4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10744" y="102063"/>
            <a:ext cx="713232" cy="713232"/>
          </a:xfrm>
          <a:prstGeom prst="rect">
            <a:avLst/>
          </a:prstGeom>
        </p:spPr>
      </p:pic>
    </p:spTree>
    <p:extLst>
      <p:ext uri="{BB962C8B-B14F-4D97-AF65-F5344CB8AC3E}">
        <p14:creationId xmlns:p14="http://schemas.microsoft.com/office/powerpoint/2010/main" val="1580468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718D245-052A-466C-3D57-87448770C4C9}"/>
              </a:ext>
            </a:extLst>
          </p:cNvPr>
          <p:cNvSpPr>
            <a:spLocks noGrp="1"/>
          </p:cNvSpPr>
          <p:nvPr>
            <p:ph type="title"/>
          </p:nvPr>
        </p:nvSpPr>
        <p:spPr>
          <a:xfrm>
            <a:off x="290244" y="418355"/>
            <a:ext cx="13231368" cy="442260"/>
          </a:xfrm>
        </p:spPr>
        <p:txBody>
          <a:bodyPr lIns="0" tIns="0" rIns="0" bIns="0">
            <a:noAutofit/>
          </a:bodyPr>
          <a:lstStyle/>
          <a:p>
            <a:pPr defTabSz="549190"/>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dirty="0">
                <a:solidFill>
                  <a:srgbClr val="7F7F7F"/>
                </a:solidFill>
              </a:rPr>
              <a:t>Outlook for Construction Materials</a:t>
            </a:r>
          </a:p>
        </p:txBody>
      </p:sp>
      <p:sp>
        <p:nvSpPr>
          <p:cNvPr id="22" name="Rectangle 21">
            <a:extLst>
              <a:ext uri="{FF2B5EF4-FFF2-40B4-BE49-F238E27FC236}">
                <a16:creationId xmlns:a16="http://schemas.microsoft.com/office/drawing/2014/main" id="{195A2805-1D16-0A1D-FDC5-5303AC7F5479}"/>
              </a:ext>
            </a:extLst>
          </p:cNvPr>
          <p:cNvSpPr/>
          <p:nvPr/>
        </p:nvSpPr>
        <p:spPr>
          <a:xfrm>
            <a:off x="290244" y="1547459"/>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Demand</a:t>
            </a:r>
          </a:p>
        </p:txBody>
      </p:sp>
      <p:sp>
        <p:nvSpPr>
          <p:cNvPr id="23" name="Rectangle 22">
            <a:extLst>
              <a:ext uri="{FF2B5EF4-FFF2-40B4-BE49-F238E27FC236}">
                <a16:creationId xmlns:a16="http://schemas.microsoft.com/office/drawing/2014/main" id="{F6047C1E-033E-91AB-56ED-8B71EFFA99A4}"/>
              </a:ext>
            </a:extLst>
          </p:cNvPr>
          <p:cNvSpPr/>
          <p:nvPr/>
        </p:nvSpPr>
        <p:spPr>
          <a:xfrm>
            <a:off x="290244" y="3164415"/>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Backlogs</a:t>
            </a:r>
          </a:p>
        </p:txBody>
      </p:sp>
      <p:sp>
        <p:nvSpPr>
          <p:cNvPr id="24" name="Rectangle 23">
            <a:extLst>
              <a:ext uri="{FF2B5EF4-FFF2-40B4-BE49-F238E27FC236}">
                <a16:creationId xmlns:a16="http://schemas.microsoft.com/office/drawing/2014/main" id="{D6DD9CD0-D88A-D998-EEF0-4713AFC752D8}"/>
              </a:ext>
            </a:extLst>
          </p:cNvPr>
          <p:cNvSpPr/>
          <p:nvPr/>
        </p:nvSpPr>
        <p:spPr>
          <a:xfrm>
            <a:off x="290244" y="231559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Pricing</a:t>
            </a:r>
          </a:p>
        </p:txBody>
      </p:sp>
      <p:sp>
        <p:nvSpPr>
          <p:cNvPr id="25" name="Rectangle 24">
            <a:extLst>
              <a:ext uri="{FF2B5EF4-FFF2-40B4-BE49-F238E27FC236}">
                <a16:creationId xmlns:a16="http://schemas.microsoft.com/office/drawing/2014/main" id="{25452BFA-243D-5FC7-125B-74CA945B52FC}"/>
              </a:ext>
            </a:extLst>
          </p:cNvPr>
          <p:cNvSpPr/>
          <p:nvPr/>
        </p:nvSpPr>
        <p:spPr>
          <a:xfrm>
            <a:off x="290244" y="401324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Public Funding</a:t>
            </a:r>
          </a:p>
        </p:txBody>
      </p:sp>
      <p:sp>
        <p:nvSpPr>
          <p:cNvPr id="28" name="Rectangle 27">
            <a:extLst>
              <a:ext uri="{FF2B5EF4-FFF2-40B4-BE49-F238E27FC236}">
                <a16:creationId xmlns:a16="http://schemas.microsoft.com/office/drawing/2014/main" id="{30AFD815-90B3-7324-6C09-941C2D5B797A}"/>
              </a:ext>
            </a:extLst>
          </p:cNvPr>
          <p:cNvSpPr/>
          <p:nvPr/>
        </p:nvSpPr>
        <p:spPr>
          <a:xfrm>
            <a:off x="290244" y="4871031"/>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Weather</a:t>
            </a:r>
          </a:p>
        </p:txBody>
      </p:sp>
      <p:sp>
        <p:nvSpPr>
          <p:cNvPr id="38" name="Rectangle 37">
            <a:extLst>
              <a:ext uri="{FF2B5EF4-FFF2-40B4-BE49-F238E27FC236}">
                <a16:creationId xmlns:a16="http://schemas.microsoft.com/office/drawing/2014/main" id="{941ED5A6-BEE4-A72C-FE85-BCD832C291C0}"/>
              </a:ext>
            </a:extLst>
          </p:cNvPr>
          <p:cNvSpPr/>
          <p:nvPr/>
        </p:nvSpPr>
        <p:spPr>
          <a:xfrm>
            <a:off x="5200479" y="2256243"/>
            <a:ext cx="8311762"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Pricing will continue to improve</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41" name="Rectangle 40">
            <a:extLst>
              <a:ext uri="{FF2B5EF4-FFF2-40B4-BE49-F238E27FC236}">
                <a16:creationId xmlns:a16="http://schemas.microsoft.com/office/drawing/2014/main" id="{17F14BA8-B4F4-5042-2118-E9CBA92F889B}"/>
              </a:ext>
            </a:extLst>
          </p:cNvPr>
          <p:cNvSpPr/>
          <p:nvPr/>
        </p:nvSpPr>
        <p:spPr>
          <a:xfrm>
            <a:off x="5200479" y="3037244"/>
            <a:ext cx="8311762"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Backlogs remain healthy</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44BB75F7-B9FC-5240-165F-C25D4E2F15AC}"/>
              </a:ext>
            </a:extLst>
          </p:cNvPr>
          <p:cNvSpPr/>
          <p:nvPr/>
        </p:nvSpPr>
        <p:spPr>
          <a:xfrm>
            <a:off x="5200479" y="4729888"/>
            <a:ext cx="8311760" cy="69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CM Companies will continue to closely</a:t>
            </a:r>
            <a:r>
              <a:rPr lang="en-US" sz="2000" dirty="0">
                <a:solidFill>
                  <a:srgbClr val="474747"/>
                </a:solidFill>
                <a:latin typeface="Arial" panose="020B0604020202020204" pitchFamily="34" charset="0"/>
              </a:rPr>
              <a:t> monitor weather patterns in their markets</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51" name="Rectangle 50">
            <a:extLst>
              <a:ext uri="{FF2B5EF4-FFF2-40B4-BE49-F238E27FC236}">
                <a16:creationId xmlns:a16="http://schemas.microsoft.com/office/drawing/2014/main" id="{B06E339A-8C52-1125-D48C-CEBF86027394}"/>
              </a:ext>
            </a:extLst>
          </p:cNvPr>
          <p:cNvSpPr/>
          <p:nvPr/>
        </p:nvSpPr>
        <p:spPr>
          <a:xfrm>
            <a:off x="5200479" y="3818245"/>
            <a:ext cx="8311760"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Committed public</a:t>
            </a:r>
            <a:r>
              <a:rPr lang="en-US" sz="2000" dirty="0">
                <a:solidFill>
                  <a:srgbClr val="474747"/>
                </a:solidFill>
                <a:latin typeface="Arial" panose="020B0604020202020204" pitchFamily="34" charset="0"/>
              </a:rPr>
              <a:t> </a:t>
            </a: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funding will sustain the CM Sector</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54" name="Rectangle 53">
            <a:extLst>
              <a:ext uri="{FF2B5EF4-FFF2-40B4-BE49-F238E27FC236}">
                <a16:creationId xmlns:a16="http://schemas.microsoft.com/office/drawing/2014/main" id="{2FC3054F-B282-637E-A6B1-595A3B598CE3}"/>
              </a:ext>
            </a:extLst>
          </p:cNvPr>
          <p:cNvSpPr/>
          <p:nvPr/>
        </p:nvSpPr>
        <p:spPr>
          <a:xfrm>
            <a:off x="5200478" y="1406315"/>
            <a:ext cx="8347841" cy="69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dirty="0">
                <a:solidFill>
                  <a:srgbClr val="474747"/>
                </a:solidFill>
                <a:latin typeface="Arial" panose="020B0604020202020204" pitchFamily="34" charset="0"/>
              </a:rPr>
              <a:t>Near-term dem</a:t>
            </a: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and remains strong</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cxnSp>
        <p:nvCxnSpPr>
          <p:cNvPr id="61" name="Straight Arrow Connector 60">
            <a:extLst>
              <a:ext uri="{FF2B5EF4-FFF2-40B4-BE49-F238E27FC236}">
                <a16:creationId xmlns:a16="http://schemas.microsoft.com/office/drawing/2014/main" id="{117F3689-994B-896B-1C90-828E54624730}"/>
              </a:ext>
            </a:extLst>
          </p:cNvPr>
          <p:cNvCxnSpPr>
            <a:cxnSpLocks/>
          </p:cNvCxnSpPr>
          <p:nvPr/>
        </p:nvCxnSpPr>
        <p:spPr>
          <a:xfrm>
            <a:off x="290244" y="2168645"/>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D203DD6-9051-2621-2363-D5E2F54C6DCC}"/>
              </a:ext>
            </a:extLst>
          </p:cNvPr>
          <p:cNvCxnSpPr>
            <a:cxnSpLocks/>
          </p:cNvCxnSpPr>
          <p:nvPr/>
        </p:nvCxnSpPr>
        <p:spPr>
          <a:xfrm>
            <a:off x="290244" y="2999538"/>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13E0192-EA4C-E844-57B9-09A6F7F88182}"/>
              </a:ext>
            </a:extLst>
          </p:cNvPr>
          <p:cNvCxnSpPr>
            <a:cxnSpLocks/>
          </p:cNvCxnSpPr>
          <p:nvPr/>
        </p:nvCxnSpPr>
        <p:spPr>
          <a:xfrm>
            <a:off x="290244" y="3830431"/>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4349EDE8-053D-7545-E093-D413C460DEC6}"/>
              </a:ext>
            </a:extLst>
          </p:cNvPr>
          <p:cNvCxnSpPr>
            <a:cxnSpLocks/>
          </p:cNvCxnSpPr>
          <p:nvPr/>
        </p:nvCxnSpPr>
        <p:spPr>
          <a:xfrm>
            <a:off x="290244" y="4661324"/>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16C6230F-B401-8F81-2644-226D1CBE4AC5}"/>
              </a:ext>
            </a:extLst>
          </p:cNvPr>
          <p:cNvCxnSpPr>
            <a:cxnSpLocks/>
          </p:cNvCxnSpPr>
          <p:nvPr/>
        </p:nvCxnSpPr>
        <p:spPr>
          <a:xfrm>
            <a:off x="290244" y="5492218"/>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B79E60F-F47A-4214-1AFF-CAF9C9880B74}"/>
              </a:ext>
            </a:extLst>
          </p:cNvPr>
          <p:cNvSpPr/>
          <p:nvPr/>
        </p:nvSpPr>
        <p:spPr>
          <a:xfrm>
            <a:off x="653542" y="6490073"/>
            <a:ext cx="12510517" cy="602256"/>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The Construction Materials industry is well-positioned to weather a potential macroeconomic downturn</a:t>
            </a:r>
          </a:p>
        </p:txBody>
      </p:sp>
      <p:sp>
        <p:nvSpPr>
          <p:cNvPr id="2" name="Rectangle 1">
            <a:extLst>
              <a:ext uri="{FF2B5EF4-FFF2-40B4-BE49-F238E27FC236}">
                <a16:creationId xmlns:a16="http://schemas.microsoft.com/office/drawing/2014/main" id="{B4CACE73-FBF8-2334-E623-6D3275B91CA2}"/>
              </a:ext>
            </a:extLst>
          </p:cNvPr>
          <p:cNvSpPr/>
          <p:nvPr/>
        </p:nvSpPr>
        <p:spPr>
          <a:xfrm>
            <a:off x="290244" y="1025073"/>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Category</a:t>
            </a:r>
          </a:p>
        </p:txBody>
      </p:sp>
      <p:sp>
        <p:nvSpPr>
          <p:cNvPr id="3" name="Rectangle 2">
            <a:extLst>
              <a:ext uri="{FF2B5EF4-FFF2-40B4-BE49-F238E27FC236}">
                <a16:creationId xmlns:a16="http://schemas.microsoft.com/office/drawing/2014/main" id="{ACCE5488-C852-89DA-510E-B4E11F13A325}"/>
              </a:ext>
            </a:extLst>
          </p:cNvPr>
          <p:cNvSpPr/>
          <p:nvPr/>
        </p:nvSpPr>
        <p:spPr>
          <a:xfrm>
            <a:off x="2745361" y="1025073"/>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Sentiment</a:t>
            </a:r>
          </a:p>
        </p:txBody>
      </p:sp>
      <p:sp>
        <p:nvSpPr>
          <p:cNvPr id="6" name="Rectangle 5">
            <a:extLst>
              <a:ext uri="{FF2B5EF4-FFF2-40B4-BE49-F238E27FC236}">
                <a16:creationId xmlns:a16="http://schemas.microsoft.com/office/drawing/2014/main" id="{4E113806-C884-2027-321D-0A9281C45794}"/>
              </a:ext>
            </a:extLst>
          </p:cNvPr>
          <p:cNvSpPr/>
          <p:nvPr/>
        </p:nvSpPr>
        <p:spPr>
          <a:xfrm>
            <a:off x="5200478" y="1025073"/>
            <a:ext cx="8324006"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Outlook</a:t>
            </a:r>
          </a:p>
        </p:txBody>
      </p:sp>
      <p:sp>
        <p:nvSpPr>
          <p:cNvPr id="7" name="Arrow: Down 6">
            <a:extLst>
              <a:ext uri="{FF2B5EF4-FFF2-40B4-BE49-F238E27FC236}">
                <a16:creationId xmlns:a16="http://schemas.microsoft.com/office/drawing/2014/main" id="{1E8903B8-98AA-7CAE-BB12-9F337D54656F}"/>
              </a:ext>
            </a:extLst>
          </p:cNvPr>
          <p:cNvSpPr/>
          <p:nvPr/>
        </p:nvSpPr>
        <p:spPr>
          <a:xfrm rot="10800000">
            <a:off x="3676202" y="3971557"/>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9" name="Arrow: Down 8">
            <a:extLst>
              <a:ext uri="{FF2B5EF4-FFF2-40B4-BE49-F238E27FC236}">
                <a16:creationId xmlns:a16="http://schemas.microsoft.com/office/drawing/2014/main" id="{54F647AD-9F1A-3C17-A3D3-8A39C923D855}"/>
              </a:ext>
            </a:extLst>
          </p:cNvPr>
          <p:cNvSpPr/>
          <p:nvPr/>
        </p:nvSpPr>
        <p:spPr>
          <a:xfrm rot="10800000">
            <a:off x="3676201" y="3140664"/>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0" name="Arrow: Down 9">
            <a:extLst>
              <a:ext uri="{FF2B5EF4-FFF2-40B4-BE49-F238E27FC236}">
                <a16:creationId xmlns:a16="http://schemas.microsoft.com/office/drawing/2014/main" id="{835CAA18-B6FA-30F3-614D-7F239EB48F6D}"/>
              </a:ext>
            </a:extLst>
          </p:cNvPr>
          <p:cNvSpPr/>
          <p:nvPr/>
        </p:nvSpPr>
        <p:spPr>
          <a:xfrm rot="10800000">
            <a:off x="3676201" y="2309771"/>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1" name="Arrow: Down 10">
            <a:extLst>
              <a:ext uri="{FF2B5EF4-FFF2-40B4-BE49-F238E27FC236}">
                <a16:creationId xmlns:a16="http://schemas.microsoft.com/office/drawing/2014/main" id="{A79E0394-353B-1122-B193-D2D35E2E996A}"/>
              </a:ext>
            </a:extLst>
          </p:cNvPr>
          <p:cNvSpPr/>
          <p:nvPr/>
        </p:nvSpPr>
        <p:spPr>
          <a:xfrm rot="10800000">
            <a:off x="3676201" y="1478878"/>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nvGrpSpPr>
          <p:cNvPr id="30" name="Group 29">
            <a:extLst>
              <a:ext uri="{FF2B5EF4-FFF2-40B4-BE49-F238E27FC236}">
                <a16:creationId xmlns:a16="http://schemas.microsoft.com/office/drawing/2014/main" id="{F7093350-8C09-905F-635C-69341686B0C7}"/>
              </a:ext>
            </a:extLst>
          </p:cNvPr>
          <p:cNvGrpSpPr/>
          <p:nvPr/>
        </p:nvGrpSpPr>
        <p:grpSpPr>
          <a:xfrm>
            <a:off x="3386226" y="4802451"/>
            <a:ext cx="1133998" cy="548640"/>
            <a:chOff x="3090843" y="5616070"/>
            <a:chExt cx="1133998" cy="548640"/>
          </a:xfrm>
        </p:grpSpPr>
        <p:sp>
          <p:nvSpPr>
            <p:cNvPr id="31" name="Arrow: Down 30">
              <a:extLst>
                <a:ext uri="{FF2B5EF4-FFF2-40B4-BE49-F238E27FC236}">
                  <a16:creationId xmlns:a16="http://schemas.microsoft.com/office/drawing/2014/main" id="{A8A53DCD-398C-D211-C30B-62D20193F97A}"/>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2" name="Arrow: Down 31">
              <a:extLst>
                <a:ext uri="{FF2B5EF4-FFF2-40B4-BE49-F238E27FC236}">
                  <a16:creationId xmlns:a16="http://schemas.microsoft.com/office/drawing/2014/main" id="{79E80625-454F-9462-1037-65AC402EEC0B}"/>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36" name="Group 35">
            <a:extLst>
              <a:ext uri="{FF2B5EF4-FFF2-40B4-BE49-F238E27FC236}">
                <a16:creationId xmlns:a16="http://schemas.microsoft.com/office/drawing/2014/main" id="{ABBCA40B-ED09-FBB9-4401-342EF21D6895}"/>
              </a:ext>
            </a:extLst>
          </p:cNvPr>
          <p:cNvGrpSpPr/>
          <p:nvPr/>
        </p:nvGrpSpPr>
        <p:grpSpPr>
          <a:xfrm>
            <a:off x="290244" y="5597257"/>
            <a:ext cx="13219123" cy="755481"/>
            <a:chOff x="293116" y="5538890"/>
            <a:chExt cx="13219123" cy="755481"/>
          </a:xfrm>
        </p:grpSpPr>
        <p:sp>
          <p:nvSpPr>
            <p:cNvPr id="48" name="Rectangle 47">
              <a:extLst>
                <a:ext uri="{FF2B5EF4-FFF2-40B4-BE49-F238E27FC236}">
                  <a16:creationId xmlns:a16="http://schemas.microsoft.com/office/drawing/2014/main" id="{6C52A899-F7F2-5BB7-4514-2619489D48C0}"/>
                </a:ext>
              </a:extLst>
            </p:cNvPr>
            <p:cNvSpPr/>
            <p:nvPr/>
          </p:nvSpPr>
          <p:spPr>
            <a:xfrm>
              <a:off x="5200479" y="5538890"/>
              <a:ext cx="8311760"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Industry leaders are cautiously optimistic as slowdowns in residential have been milder than expected</a:t>
              </a:r>
            </a:p>
          </p:txBody>
        </p:sp>
        <p:sp>
          <p:nvSpPr>
            <p:cNvPr id="4" name="Rectangle 3">
              <a:extLst>
                <a:ext uri="{FF2B5EF4-FFF2-40B4-BE49-F238E27FC236}">
                  <a16:creationId xmlns:a16="http://schemas.microsoft.com/office/drawing/2014/main" id="{62D20888-F923-C5C4-1148-C73905D19DB5}"/>
                </a:ext>
              </a:extLst>
            </p:cNvPr>
            <p:cNvSpPr/>
            <p:nvPr/>
          </p:nvSpPr>
          <p:spPr>
            <a:xfrm>
              <a:off x="293116" y="571089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Residential</a:t>
              </a:r>
            </a:p>
          </p:txBody>
        </p:sp>
        <p:grpSp>
          <p:nvGrpSpPr>
            <p:cNvPr id="33" name="Group 32">
              <a:extLst>
                <a:ext uri="{FF2B5EF4-FFF2-40B4-BE49-F238E27FC236}">
                  <a16:creationId xmlns:a16="http://schemas.microsoft.com/office/drawing/2014/main" id="{3311CDAF-2910-062C-EF7F-FDE1F67A4BA0}"/>
                </a:ext>
              </a:extLst>
            </p:cNvPr>
            <p:cNvGrpSpPr/>
            <p:nvPr/>
          </p:nvGrpSpPr>
          <p:grpSpPr>
            <a:xfrm>
              <a:off x="3386226" y="5642310"/>
              <a:ext cx="1133998" cy="548640"/>
              <a:chOff x="3090843" y="5616070"/>
              <a:chExt cx="1133998" cy="548640"/>
            </a:xfrm>
          </p:grpSpPr>
          <p:sp>
            <p:nvSpPr>
              <p:cNvPr id="34" name="Arrow: Down 33">
                <a:extLst>
                  <a:ext uri="{FF2B5EF4-FFF2-40B4-BE49-F238E27FC236}">
                    <a16:creationId xmlns:a16="http://schemas.microsoft.com/office/drawing/2014/main" id="{9A8F53E5-20AE-F74F-D3A2-08EB5B76624B}"/>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5" name="Arrow: Down 34">
                <a:extLst>
                  <a:ext uri="{FF2B5EF4-FFF2-40B4-BE49-F238E27FC236}">
                    <a16:creationId xmlns:a16="http://schemas.microsoft.com/office/drawing/2014/main" id="{9FB31C9D-5641-A189-2FD2-F76A5759A608}"/>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pic>
        <p:nvPicPr>
          <p:cNvPr id="12" name="Graphic 11" descr="Checklist outline">
            <a:extLst>
              <a:ext uri="{FF2B5EF4-FFF2-40B4-BE49-F238E27FC236}">
                <a16:creationId xmlns:a16="http://schemas.microsoft.com/office/drawing/2014/main" id="{DAA34321-9E36-5C92-9035-9783228C4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spTree>
    <p:extLst>
      <p:ext uri="{BB962C8B-B14F-4D97-AF65-F5344CB8AC3E}">
        <p14:creationId xmlns:p14="http://schemas.microsoft.com/office/powerpoint/2010/main" val="2575522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5257E6-99E5-272D-DD0A-516BDAACB4A9}"/>
              </a:ext>
            </a:extLst>
          </p:cNvPr>
          <p:cNvGrpSpPr/>
          <p:nvPr/>
        </p:nvGrpSpPr>
        <p:grpSpPr>
          <a:xfrm>
            <a:off x="262556" y="361450"/>
            <a:ext cx="13292489" cy="4162424"/>
            <a:chOff x="269507" y="361450"/>
            <a:chExt cx="13292489" cy="4162424"/>
          </a:xfrm>
        </p:grpSpPr>
        <p:sp>
          <p:nvSpPr>
            <p:cNvPr id="17" name="Rectangle 16">
              <a:extLst>
                <a:ext uri="{FF2B5EF4-FFF2-40B4-BE49-F238E27FC236}">
                  <a16:creationId xmlns:a16="http://schemas.microsoft.com/office/drawing/2014/main" id="{CEC61BF5-C4BE-20D7-9AE9-F7BA1B01DBDA}"/>
                </a:ext>
              </a:extLst>
            </p:cNvPr>
            <p:cNvSpPr/>
            <p:nvPr/>
          </p:nvSpPr>
          <p:spPr>
            <a:xfrm>
              <a:off x="269507" y="361450"/>
              <a:ext cx="13292489" cy="4162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8" dirty="0"/>
            </a:p>
          </p:txBody>
        </p:sp>
        <p:grpSp>
          <p:nvGrpSpPr>
            <p:cNvPr id="4" name="Group 3">
              <a:extLst>
                <a:ext uri="{FF2B5EF4-FFF2-40B4-BE49-F238E27FC236}">
                  <a16:creationId xmlns:a16="http://schemas.microsoft.com/office/drawing/2014/main" id="{4F745CD7-A420-CCD6-3563-2AA5702F567E}"/>
                </a:ext>
              </a:extLst>
            </p:cNvPr>
            <p:cNvGrpSpPr/>
            <p:nvPr/>
          </p:nvGrpSpPr>
          <p:grpSpPr>
            <a:xfrm>
              <a:off x="865536" y="734324"/>
              <a:ext cx="12100431" cy="3318483"/>
              <a:chOff x="1279167" y="734324"/>
              <a:chExt cx="12100431" cy="3318483"/>
            </a:xfrm>
          </p:grpSpPr>
          <p:pic>
            <p:nvPicPr>
              <p:cNvPr id="18" name="Picture 17" descr="FMI Capital Advisors_STACKED_color_reverse.png">
                <a:extLst>
                  <a:ext uri="{FF2B5EF4-FFF2-40B4-BE49-F238E27FC236}">
                    <a16:creationId xmlns:a16="http://schemas.microsoft.com/office/drawing/2014/main" id="{98B04A04-B1B0-D846-74F6-5829C6FA9D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9167" y="832518"/>
                <a:ext cx="2393545" cy="3220289"/>
              </a:xfrm>
              <a:prstGeom prst="rect">
                <a:avLst/>
              </a:prstGeom>
            </p:spPr>
          </p:pic>
          <p:pic>
            <p:nvPicPr>
              <p:cNvPr id="3" name="Picture 2" descr="Qr code&#10;&#10;Description automatically generated">
                <a:extLst>
                  <a:ext uri="{FF2B5EF4-FFF2-40B4-BE49-F238E27FC236}">
                    <a16:creationId xmlns:a16="http://schemas.microsoft.com/office/drawing/2014/main" id="{73D4FEE6-361E-BE71-66CB-2CB341ECDA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4090" y="734324"/>
                <a:ext cx="3137088" cy="3137088"/>
              </a:xfrm>
              <a:prstGeom prst="rect">
                <a:avLst/>
              </a:prstGeom>
            </p:spPr>
          </p:pic>
          <p:sp>
            <p:nvSpPr>
              <p:cNvPr id="5" name="TextBox 4">
                <a:extLst>
                  <a:ext uri="{FF2B5EF4-FFF2-40B4-BE49-F238E27FC236}">
                    <a16:creationId xmlns:a16="http://schemas.microsoft.com/office/drawing/2014/main" id="{810B79F0-063D-8E92-0FBC-3FDA09DB157B}"/>
                  </a:ext>
                </a:extLst>
              </p:cNvPr>
              <p:cNvSpPr txBox="1"/>
              <p:nvPr/>
            </p:nvSpPr>
            <p:spPr>
              <a:xfrm>
                <a:off x="10472557" y="1211556"/>
                <a:ext cx="2907041" cy="2462213"/>
              </a:xfrm>
              <a:prstGeom prst="rect">
                <a:avLst/>
              </a:prstGeom>
              <a:noFill/>
            </p:spPr>
            <p:txBody>
              <a:bodyPr wrap="square" rtlCol="0" anchor="ctr">
                <a:spAutoFit/>
              </a:bodyPr>
              <a:lstStyle/>
              <a:p>
                <a:pPr algn="ctr"/>
                <a:r>
                  <a:rPr lang="en-US" sz="2200" b="1" dirty="0">
                    <a:solidFill>
                      <a:srgbClr val="FFFFFF"/>
                    </a:solidFill>
                    <a:latin typeface="Arial"/>
                    <a:cs typeface="Arial"/>
                  </a:rPr>
                  <a:t>Scan for industry insights, recent transactions, and an overview of FMI Capital Advisors Construction Materials</a:t>
                </a:r>
              </a:p>
            </p:txBody>
          </p:sp>
        </p:grpSp>
      </p:grpSp>
      <p:sp>
        <p:nvSpPr>
          <p:cNvPr id="19" name="TextBox 18">
            <a:extLst>
              <a:ext uri="{FF2B5EF4-FFF2-40B4-BE49-F238E27FC236}">
                <a16:creationId xmlns:a16="http://schemas.microsoft.com/office/drawing/2014/main" id="{A7BD5165-8974-9847-33A1-C8FF18C70BB1}"/>
              </a:ext>
            </a:extLst>
          </p:cNvPr>
          <p:cNvSpPr txBox="1"/>
          <p:nvPr/>
        </p:nvSpPr>
        <p:spPr>
          <a:xfrm>
            <a:off x="11314765" y="4859518"/>
            <a:ext cx="2240280" cy="892552"/>
          </a:xfrm>
          <a:prstGeom prst="rect">
            <a:avLst/>
          </a:prstGeom>
          <a:noFill/>
        </p:spPr>
        <p:txBody>
          <a:bodyPr wrap="square" rtlCol="0">
            <a:spAutoFit/>
          </a:bodyPr>
          <a:lstStyle/>
          <a:p>
            <a:r>
              <a:rPr lang="en-US" sz="1600" b="1" dirty="0">
                <a:solidFill>
                  <a:srgbClr val="474747"/>
                </a:solidFill>
                <a:latin typeface="Arial"/>
                <a:cs typeface="Arial"/>
              </a:rPr>
              <a:t>Evan Coughlin</a:t>
            </a:r>
          </a:p>
          <a:p>
            <a:r>
              <a:rPr lang="en-US" sz="1200" dirty="0">
                <a:solidFill>
                  <a:srgbClr val="474747"/>
                </a:solidFill>
                <a:latin typeface="Arial"/>
                <a:cs typeface="Arial"/>
              </a:rPr>
              <a:t>Vice President</a:t>
            </a:r>
          </a:p>
          <a:p>
            <a:r>
              <a:rPr lang="en-US" sz="1200" dirty="0">
                <a:solidFill>
                  <a:srgbClr val="474747"/>
                </a:solidFill>
                <a:latin typeface="Arial"/>
                <a:cs typeface="Arial"/>
              </a:rPr>
              <a:t>919.407.0469</a:t>
            </a:r>
          </a:p>
          <a:p>
            <a:r>
              <a:rPr lang="en-US" sz="1200" dirty="0">
                <a:solidFill>
                  <a:srgbClr val="474747"/>
                </a:solidFill>
                <a:latin typeface="Arial"/>
                <a:cs typeface="Arial"/>
              </a:rPr>
              <a:t>evan.coughlin@fmicorp.com</a:t>
            </a:r>
          </a:p>
        </p:txBody>
      </p:sp>
      <p:sp>
        <p:nvSpPr>
          <p:cNvPr id="21" name="TextBox 20">
            <a:extLst>
              <a:ext uri="{FF2B5EF4-FFF2-40B4-BE49-F238E27FC236}">
                <a16:creationId xmlns:a16="http://schemas.microsoft.com/office/drawing/2014/main" id="{D69236DA-6165-54D0-14AD-0684F8666E08}"/>
              </a:ext>
            </a:extLst>
          </p:cNvPr>
          <p:cNvSpPr txBox="1"/>
          <p:nvPr/>
        </p:nvSpPr>
        <p:spPr>
          <a:xfrm>
            <a:off x="7631477" y="4859518"/>
            <a:ext cx="2240280" cy="892552"/>
          </a:xfrm>
          <a:prstGeom prst="rect">
            <a:avLst/>
          </a:prstGeom>
          <a:noFill/>
        </p:spPr>
        <p:txBody>
          <a:bodyPr wrap="square" rtlCol="0">
            <a:spAutoFit/>
          </a:bodyPr>
          <a:lstStyle/>
          <a:p>
            <a:r>
              <a:rPr lang="en-US" sz="1600" b="1" dirty="0">
                <a:solidFill>
                  <a:srgbClr val="474747"/>
                </a:solidFill>
                <a:latin typeface="Arial"/>
                <a:cs typeface="Arial"/>
              </a:rPr>
              <a:t>Rob Mineo</a:t>
            </a:r>
          </a:p>
          <a:p>
            <a:r>
              <a:rPr lang="en-US" sz="1200" dirty="0">
                <a:solidFill>
                  <a:srgbClr val="474747"/>
                </a:solidFill>
                <a:latin typeface="Arial"/>
                <a:cs typeface="Arial"/>
              </a:rPr>
              <a:t>Managing Director</a:t>
            </a:r>
          </a:p>
          <a:p>
            <a:r>
              <a:rPr lang="en-US" sz="1200" dirty="0">
                <a:solidFill>
                  <a:srgbClr val="474747"/>
                </a:solidFill>
                <a:latin typeface="Arial"/>
                <a:cs typeface="Arial"/>
              </a:rPr>
              <a:t>919.539.6861</a:t>
            </a:r>
          </a:p>
          <a:p>
            <a:r>
              <a:rPr lang="en-US" sz="1200" dirty="0">
                <a:solidFill>
                  <a:srgbClr val="474747"/>
                </a:solidFill>
                <a:latin typeface="Arial"/>
                <a:cs typeface="Arial"/>
              </a:rPr>
              <a:t>rob.mineo@fmicorp.com</a:t>
            </a:r>
          </a:p>
        </p:txBody>
      </p:sp>
      <p:sp>
        <p:nvSpPr>
          <p:cNvPr id="22" name="TextBox 21">
            <a:extLst>
              <a:ext uri="{FF2B5EF4-FFF2-40B4-BE49-F238E27FC236}">
                <a16:creationId xmlns:a16="http://schemas.microsoft.com/office/drawing/2014/main" id="{3089162E-974E-6B86-F46E-482059498AA4}"/>
              </a:ext>
            </a:extLst>
          </p:cNvPr>
          <p:cNvSpPr txBox="1"/>
          <p:nvPr/>
        </p:nvSpPr>
        <p:spPr>
          <a:xfrm>
            <a:off x="262556" y="5429684"/>
            <a:ext cx="2242627" cy="892552"/>
          </a:xfrm>
          <a:prstGeom prst="rect">
            <a:avLst/>
          </a:prstGeom>
          <a:noFill/>
        </p:spPr>
        <p:txBody>
          <a:bodyPr wrap="square" rtlCol="0">
            <a:spAutoFit/>
          </a:bodyPr>
          <a:lstStyle/>
          <a:p>
            <a:r>
              <a:rPr lang="en-US" sz="1600" b="1" dirty="0">
                <a:solidFill>
                  <a:srgbClr val="5E976D"/>
                </a:solidFill>
                <a:latin typeface="Arial"/>
                <a:cs typeface="Arial"/>
              </a:rPr>
              <a:t>FMI Capital Advisors</a:t>
            </a:r>
          </a:p>
          <a:p>
            <a:r>
              <a:rPr lang="en-US" sz="1200" dirty="0">
                <a:solidFill>
                  <a:srgbClr val="474747"/>
                </a:solidFill>
                <a:latin typeface="Arial"/>
                <a:cs typeface="Arial"/>
              </a:rPr>
              <a:t>223 S. West Street</a:t>
            </a:r>
          </a:p>
          <a:p>
            <a:r>
              <a:rPr lang="en-US" sz="1200" dirty="0">
                <a:solidFill>
                  <a:srgbClr val="474747"/>
                </a:solidFill>
                <a:latin typeface="Arial"/>
                <a:cs typeface="Arial"/>
              </a:rPr>
              <a:t>Suite 1200</a:t>
            </a:r>
          </a:p>
          <a:p>
            <a:r>
              <a:rPr lang="en-US" sz="1200" dirty="0">
                <a:solidFill>
                  <a:srgbClr val="474747"/>
                </a:solidFill>
                <a:latin typeface="Arial"/>
                <a:cs typeface="Arial"/>
              </a:rPr>
              <a:t>Raleigh, NC 27603</a:t>
            </a:r>
          </a:p>
        </p:txBody>
      </p:sp>
      <p:sp>
        <p:nvSpPr>
          <p:cNvPr id="20" name="TextBox 19">
            <a:extLst>
              <a:ext uri="{FF2B5EF4-FFF2-40B4-BE49-F238E27FC236}">
                <a16:creationId xmlns:a16="http://schemas.microsoft.com/office/drawing/2014/main" id="{E9AC1805-6D56-D966-EA71-F4BDA843157D}"/>
              </a:ext>
            </a:extLst>
          </p:cNvPr>
          <p:cNvSpPr txBox="1"/>
          <p:nvPr/>
        </p:nvSpPr>
        <p:spPr>
          <a:xfrm>
            <a:off x="3948190" y="4859518"/>
            <a:ext cx="2240280" cy="892552"/>
          </a:xfrm>
          <a:prstGeom prst="rect">
            <a:avLst/>
          </a:prstGeom>
          <a:noFill/>
        </p:spPr>
        <p:txBody>
          <a:bodyPr wrap="square" rtlCol="0">
            <a:spAutoFit/>
          </a:bodyPr>
          <a:lstStyle/>
          <a:p>
            <a:r>
              <a:rPr lang="en-US" sz="1600" b="1" dirty="0">
                <a:solidFill>
                  <a:srgbClr val="474747"/>
                </a:solidFill>
                <a:latin typeface="Arial"/>
                <a:cs typeface="Arial"/>
              </a:rPr>
              <a:t>George Reddin</a:t>
            </a:r>
          </a:p>
          <a:p>
            <a:r>
              <a:rPr lang="en-US" sz="1200" dirty="0">
                <a:solidFill>
                  <a:srgbClr val="474747"/>
                </a:solidFill>
                <a:latin typeface="Arial"/>
                <a:cs typeface="Arial"/>
              </a:rPr>
              <a:t>Managing Director</a:t>
            </a:r>
          </a:p>
          <a:p>
            <a:r>
              <a:rPr lang="en-US" sz="1200" dirty="0">
                <a:solidFill>
                  <a:srgbClr val="474747"/>
                </a:solidFill>
                <a:latin typeface="Arial"/>
                <a:cs typeface="Arial"/>
              </a:rPr>
              <a:t>919.349.1919</a:t>
            </a:r>
          </a:p>
          <a:p>
            <a:r>
              <a:rPr lang="en-US" sz="1200" dirty="0">
                <a:solidFill>
                  <a:srgbClr val="474747"/>
                </a:solidFill>
                <a:latin typeface="Arial"/>
                <a:cs typeface="Arial"/>
              </a:rPr>
              <a:t>george.reddin@fmicorp.com</a:t>
            </a:r>
          </a:p>
        </p:txBody>
      </p:sp>
      <p:sp>
        <p:nvSpPr>
          <p:cNvPr id="23" name="TextBox 22">
            <a:extLst>
              <a:ext uri="{FF2B5EF4-FFF2-40B4-BE49-F238E27FC236}">
                <a16:creationId xmlns:a16="http://schemas.microsoft.com/office/drawing/2014/main" id="{07A14A6D-DECC-2461-9FA4-B82B611A62EC}"/>
              </a:ext>
            </a:extLst>
          </p:cNvPr>
          <p:cNvSpPr txBox="1"/>
          <p:nvPr/>
        </p:nvSpPr>
        <p:spPr>
          <a:xfrm>
            <a:off x="5789833" y="5999849"/>
            <a:ext cx="2240280" cy="892552"/>
          </a:xfrm>
          <a:prstGeom prst="rect">
            <a:avLst/>
          </a:prstGeom>
          <a:noFill/>
        </p:spPr>
        <p:txBody>
          <a:bodyPr wrap="square" rtlCol="0">
            <a:spAutoFit/>
          </a:bodyPr>
          <a:lstStyle/>
          <a:p>
            <a:r>
              <a:rPr lang="en-US" sz="1600" b="1" dirty="0">
                <a:solidFill>
                  <a:srgbClr val="474747"/>
                </a:solidFill>
                <a:latin typeface="Arial"/>
                <a:cs typeface="Arial"/>
              </a:rPr>
              <a:t>Mark Schachte</a:t>
            </a:r>
          </a:p>
          <a:p>
            <a:r>
              <a:rPr lang="en-US" sz="1200" dirty="0">
                <a:solidFill>
                  <a:srgbClr val="474747"/>
                </a:solidFill>
                <a:latin typeface="Arial"/>
                <a:cs typeface="Arial"/>
              </a:rPr>
              <a:t>Analyst</a:t>
            </a:r>
          </a:p>
          <a:p>
            <a:r>
              <a:rPr lang="en-US" sz="1200" dirty="0">
                <a:solidFill>
                  <a:srgbClr val="474747"/>
                </a:solidFill>
                <a:latin typeface="Arial"/>
                <a:cs typeface="Arial"/>
              </a:rPr>
              <a:t>919.616.4573</a:t>
            </a:r>
          </a:p>
          <a:p>
            <a:r>
              <a:rPr lang="en-US" sz="1200" dirty="0">
                <a:solidFill>
                  <a:srgbClr val="474747"/>
                </a:solidFill>
                <a:latin typeface="Arial"/>
                <a:cs typeface="Arial"/>
              </a:rPr>
              <a:t>mark.schachte@fmicorp.com</a:t>
            </a:r>
          </a:p>
        </p:txBody>
      </p:sp>
      <p:sp>
        <p:nvSpPr>
          <p:cNvPr id="2" name="TextBox 1">
            <a:extLst>
              <a:ext uri="{FF2B5EF4-FFF2-40B4-BE49-F238E27FC236}">
                <a16:creationId xmlns:a16="http://schemas.microsoft.com/office/drawing/2014/main" id="{A8C23580-CEDD-2683-C231-3630FC3148DB}"/>
              </a:ext>
            </a:extLst>
          </p:cNvPr>
          <p:cNvSpPr txBox="1"/>
          <p:nvPr/>
        </p:nvSpPr>
        <p:spPr>
          <a:xfrm>
            <a:off x="9473121" y="5999849"/>
            <a:ext cx="2240280" cy="892552"/>
          </a:xfrm>
          <a:prstGeom prst="rect">
            <a:avLst/>
          </a:prstGeom>
          <a:noFill/>
        </p:spPr>
        <p:txBody>
          <a:bodyPr wrap="square" rtlCol="0">
            <a:spAutoFit/>
          </a:bodyPr>
          <a:lstStyle/>
          <a:p>
            <a:r>
              <a:rPr lang="en-US" sz="1600" b="1" dirty="0">
                <a:solidFill>
                  <a:srgbClr val="474747"/>
                </a:solidFill>
                <a:latin typeface="Arial"/>
                <a:cs typeface="Arial"/>
              </a:rPr>
              <a:t>Matt Berendsen</a:t>
            </a:r>
          </a:p>
          <a:p>
            <a:r>
              <a:rPr lang="en-US" sz="1200" dirty="0">
                <a:solidFill>
                  <a:srgbClr val="474747"/>
                </a:solidFill>
                <a:latin typeface="Arial"/>
                <a:cs typeface="Arial"/>
              </a:rPr>
              <a:t>Analyst</a:t>
            </a:r>
          </a:p>
          <a:p>
            <a:r>
              <a:rPr lang="en-US" sz="1200" b="0" dirty="0">
                <a:solidFill>
                  <a:srgbClr val="474747"/>
                </a:solidFill>
                <a:latin typeface="Arial" panose="020B0604020202020204" pitchFamily="34" charset="0"/>
                <a:cs typeface="Arial" panose="020B0604020202020204" pitchFamily="34" charset="0"/>
              </a:rPr>
              <a:t>919.943.9902</a:t>
            </a:r>
          </a:p>
          <a:p>
            <a:r>
              <a:rPr lang="en-US" sz="1200" dirty="0">
                <a:solidFill>
                  <a:srgbClr val="474747"/>
                </a:solidFill>
                <a:latin typeface="Arial"/>
                <a:cs typeface="Arial"/>
              </a:rPr>
              <a:t>matt.berendsen@fmicorp.com</a:t>
            </a:r>
          </a:p>
        </p:txBody>
      </p:sp>
    </p:spTree>
    <p:extLst>
      <p:ext uri="{BB962C8B-B14F-4D97-AF65-F5344CB8AC3E}">
        <p14:creationId xmlns:p14="http://schemas.microsoft.com/office/powerpoint/2010/main" val="45294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8E6049-02E8-DC8D-EE15-C369006A4513}"/>
              </a:ext>
            </a:extLst>
          </p:cNvPr>
          <p:cNvSpPr>
            <a:spLocks noGrp="1"/>
          </p:cNvSpPr>
          <p:nvPr>
            <p:ph type="title"/>
          </p:nvPr>
        </p:nvSpPr>
        <p:spPr>
          <a:xfrm>
            <a:off x="6292065" y="3400511"/>
            <a:ext cx="6169152" cy="859619"/>
          </a:xfrm>
        </p:spPr>
        <p:txBody>
          <a:bodyPr anchor="ctr"/>
          <a:lstStyle/>
          <a:p>
            <a:r>
              <a:rPr lang="en-US" sz="3200" b="1" dirty="0">
                <a:solidFill>
                  <a:schemeClr val="bg1"/>
                </a:solidFill>
                <a:latin typeface="Arial" panose="020B0604020202020204" pitchFamily="34" charset="0"/>
                <a:cs typeface="Arial" panose="020B0604020202020204" pitchFamily="34" charset="0"/>
              </a:rPr>
              <a:t>Construction Materials Update</a:t>
            </a:r>
          </a:p>
        </p:txBody>
      </p:sp>
    </p:spTree>
    <p:extLst>
      <p:ext uri="{BB962C8B-B14F-4D97-AF65-F5344CB8AC3E}">
        <p14:creationId xmlns:p14="http://schemas.microsoft.com/office/powerpoint/2010/main" val="41058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718D245-052A-466C-3D57-87448770C4C9}"/>
              </a:ext>
            </a:extLst>
          </p:cNvPr>
          <p:cNvSpPr>
            <a:spLocks noGrp="1"/>
          </p:cNvSpPr>
          <p:nvPr>
            <p:ph type="title"/>
          </p:nvPr>
        </p:nvSpPr>
        <p:spPr>
          <a:xfrm>
            <a:off x="290244" y="418355"/>
            <a:ext cx="13231368" cy="442260"/>
          </a:xfrm>
        </p:spPr>
        <p:txBody>
          <a:bodyPr lIns="0" tIns="0" rIns="0" bIns="0">
            <a:noAutofit/>
          </a:bodyPr>
          <a:lstStyle/>
          <a:p>
            <a:pPr defTabSz="549190"/>
            <a:r>
              <a:rPr lang="en-US" sz="2400" dirty="0"/>
              <a:t>Outlook for Construction Materials</a:t>
            </a:r>
          </a:p>
        </p:txBody>
      </p:sp>
      <p:sp>
        <p:nvSpPr>
          <p:cNvPr id="29" name="Rectangle 28">
            <a:extLst>
              <a:ext uri="{FF2B5EF4-FFF2-40B4-BE49-F238E27FC236}">
                <a16:creationId xmlns:a16="http://schemas.microsoft.com/office/drawing/2014/main" id="{3E6032A5-A985-3F19-750E-BDCC764131D1}"/>
              </a:ext>
            </a:extLst>
          </p:cNvPr>
          <p:cNvSpPr/>
          <p:nvPr/>
        </p:nvSpPr>
        <p:spPr>
          <a:xfrm>
            <a:off x="290244" y="1374392"/>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Category</a:t>
            </a:r>
          </a:p>
        </p:txBody>
      </p:sp>
      <p:sp>
        <p:nvSpPr>
          <p:cNvPr id="30" name="Rectangle 29">
            <a:extLst>
              <a:ext uri="{FF2B5EF4-FFF2-40B4-BE49-F238E27FC236}">
                <a16:creationId xmlns:a16="http://schemas.microsoft.com/office/drawing/2014/main" id="{B42267BF-47C3-5B43-3177-6078B5E4B517}"/>
              </a:ext>
            </a:extLst>
          </p:cNvPr>
          <p:cNvSpPr/>
          <p:nvPr/>
        </p:nvSpPr>
        <p:spPr>
          <a:xfrm>
            <a:off x="2743925" y="1374392"/>
            <a:ext cx="2155943"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Sentiment</a:t>
            </a:r>
          </a:p>
        </p:txBody>
      </p:sp>
      <p:sp>
        <p:nvSpPr>
          <p:cNvPr id="31" name="Rectangle 30">
            <a:extLst>
              <a:ext uri="{FF2B5EF4-FFF2-40B4-BE49-F238E27FC236}">
                <a16:creationId xmlns:a16="http://schemas.microsoft.com/office/drawing/2014/main" id="{307FBDA3-B177-74BC-B518-97A41D128260}"/>
              </a:ext>
            </a:extLst>
          </p:cNvPr>
          <p:cNvSpPr/>
          <p:nvPr/>
        </p:nvSpPr>
        <p:spPr>
          <a:xfrm>
            <a:off x="4946101" y="1374392"/>
            <a:ext cx="8575511"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Earnings Call Quotes</a:t>
            </a:r>
          </a:p>
        </p:txBody>
      </p:sp>
      <p:cxnSp>
        <p:nvCxnSpPr>
          <p:cNvPr id="61" name="Straight Arrow Connector 60">
            <a:extLst>
              <a:ext uri="{FF2B5EF4-FFF2-40B4-BE49-F238E27FC236}">
                <a16:creationId xmlns:a16="http://schemas.microsoft.com/office/drawing/2014/main" id="{117F3689-994B-896B-1C90-828E54624730}"/>
              </a:ext>
            </a:extLst>
          </p:cNvPr>
          <p:cNvCxnSpPr>
            <a:cxnSpLocks/>
          </p:cNvCxnSpPr>
          <p:nvPr/>
        </p:nvCxnSpPr>
        <p:spPr>
          <a:xfrm>
            <a:off x="290244" y="2564883"/>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D203DD6-9051-2621-2363-D5E2F54C6DCC}"/>
              </a:ext>
            </a:extLst>
          </p:cNvPr>
          <p:cNvCxnSpPr>
            <a:cxnSpLocks/>
          </p:cNvCxnSpPr>
          <p:nvPr/>
        </p:nvCxnSpPr>
        <p:spPr>
          <a:xfrm>
            <a:off x="292608" y="3468061"/>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13E0192-EA4C-E844-57B9-09A6F7F88182}"/>
              </a:ext>
            </a:extLst>
          </p:cNvPr>
          <p:cNvCxnSpPr>
            <a:cxnSpLocks/>
          </p:cNvCxnSpPr>
          <p:nvPr/>
        </p:nvCxnSpPr>
        <p:spPr>
          <a:xfrm>
            <a:off x="292608" y="4371239"/>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4349EDE8-053D-7545-E093-D413C460DEC6}"/>
              </a:ext>
            </a:extLst>
          </p:cNvPr>
          <p:cNvCxnSpPr>
            <a:cxnSpLocks/>
          </p:cNvCxnSpPr>
          <p:nvPr/>
        </p:nvCxnSpPr>
        <p:spPr>
          <a:xfrm>
            <a:off x="292608" y="5274417"/>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16C6230F-B401-8F81-2644-226D1CBE4AC5}"/>
              </a:ext>
            </a:extLst>
          </p:cNvPr>
          <p:cNvCxnSpPr>
            <a:cxnSpLocks/>
          </p:cNvCxnSpPr>
          <p:nvPr/>
        </p:nvCxnSpPr>
        <p:spPr>
          <a:xfrm>
            <a:off x="292608" y="6177595"/>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BB9D9D9A-1E97-0886-47EE-F2427DB6F85B}"/>
              </a:ext>
            </a:extLst>
          </p:cNvPr>
          <p:cNvCxnSpPr>
            <a:cxnSpLocks/>
          </p:cNvCxnSpPr>
          <p:nvPr/>
        </p:nvCxnSpPr>
        <p:spPr>
          <a:xfrm>
            <a:off x="292608" y="7080771"/>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2158FD1-8CDD-C14B-9CCB-A3AC41A9918C}"/>
              </a:ext>
            </a:extLst>
          </p:cNvPr>
          <p:cNvGrpSpPr/>
          <p:nvPr/>
        </p:nvGrpSpPr>
        <p:grpSpPr>
          <a:xfrm>
            <a:off x="290244" y="6251443"/>
            <a:ext cx="13202439" cy="755481"/>
            <a:chOff x="290244" y="6251442"/>
            <a:chExt cx="13202439" cy="755481"/>
          </a:xfrm>
        </p:grpSpPr>
        <p:sp>
          <p:nvSpPr>
            <p:cNvPr id="28" name="Rectangle 27">
              <a:extLst>
                <a:ext uri="{FF2B5EF4-FFF2-40B4-BE49-F238E27FC236}">
                  <a16:creationId xmlns:a16="http://schemas.microsoft.com/office/drawing/2014/main" id="{30AFD815-90B3-7324-6C09-941C2D5B797A}"/>
                </a:ext>
              </a:extLst>
            </p:cNvPr>
            <p:cNvSpPr/>
            <p:nvPr/>
          </p:nvSpPr>
          <p:spPr>
            <a:xfrm>
              <a:off x="290244" y="6423442"/>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F99B1C"/>
                  </a:solidFill>
                  <a:latin typeface="Arial" panose="020B0604020202020204" pitchFamily="34" charset="0"/>
                  <a:cs typeface="Arial" panose="020B0604020202020204" pitchFamily="34" charset="0"/>
                </a:rPr>
                <a:t>Residential</a:t>
              </a:r>
            </a:p>
          </p:txBody>
        </p:sp>
        <p:sp>
          <p:nvSpPr>
            <p:cNvPr id="48" name="Rectangle 47">
              <a:extLst>
                <a:ext uri="{FF2B5EF4-FFF2-40B4-BE49-F238E27FC236}">
                  <a16:creationId xmlns:a16="http://schemas.microsoft.com/office/drawing/2014/main" id="{6C52A899-F7F2-5BB7-4514-2619489D48C0}"/>
                </a:ext>
              </a:extLst>
            </p:cNvPr>
            <p:cNvSpPr/>
            <p:nvPr/>
          </p:nvSpPr>
          <p:spPr>
            <a:xfrm>
              <a:off x="6336016" y="6251442"/>
              <a:ext cx="7156667"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300" b="1" i="1" dirty="0">
                  <a:solidFill>
                    <a:srgbClr val="474747"/>
                  </a:solidFill>
                  <a:latin typeface="Arial" panose="020B0604020202020204" pitchFamily="34" charset="0"/>
                </a:rPr>
                <a:t>“…we're encouraged by the recent growth in single family permits and starts…over the last 3 months. On the other hand…multifamily starts have now begin to pull back…”      </a:t>
              </a:r>
              <a:r>
                <a:rPr lang="en-US" sz="1200" i="1" dirty="0">
                  <a:solidFill>
                    <a:srgbClr val="474747"/>
                  </a:solidFill>
                  <a:latin typeface="Arial" panose="020B0604020202020204" pitchFamily="34" charset="0"/>
                </a:rPr>
                <a:t>– Tom Hill: President &amp; CEO</a:t>
              </a:r>
              <a:endParaRPr lang="en-US" sz="1200" i="1" u="sng" dirty="0">
                <a:solidFill>
                  <a:srgbClr val="474747"/>
                </a:solidFill>
                <a:latin typeface="Arial" panose="020B0604020202020204" pitchFamily="34" charset="0"/>
              </a:endParaRPr>
            </a:p>
          </p:txBody>
        </p:sp>
        <p:sp>
          <p:nvSpPr>
            <p:cNvPr id="18" name="Arrow: Down 17">
              <a:extLst>
                <a:ext uri="{FF2B5EF4-FFF2-40B4-BE49-F238E27FC236}">
                  <a16:creationId xmlns:a16="http://schemas.microsoft.com/office/drawing/2014/main" id="{4A7569E7-1EEB-6613-3C97-F8CACD03D26A}"/>
                </a:ext>
              </a:extLst>
            </p:cNvPr>
            <p:cNvSpPr/>
            <p:nvPr/>
          </p:nvSpPr>
          <p:spPr>
            <a:xfrm rot="5400000" flipV="1">
              <a:off x="3841691" y="6354862"/>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9" name="Arrow: Down 18">
              <a:extLst>
                <a:ext uri="{FF2B5EF4-FFF2-40B4-BE49-F238E27FC236}">
                  <a16:creationId xmlns:a16="http://schemas.microsoft.com/office/drawing/2014/main" id="{24A4E474-2CD7-C2FE-C997-00B0BBE6143F}"/>
                </a:ext>
              </a:extLst>
            </p:cNvPr>
            <p:cNvSpPr/>
            <p:nvPr/>
          </p:nvSpPr>
          <p:spPr>
            <a:xfrm rot="16200000" flipV="1">
              <a:off x="3256333" y="6354862"/>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3" name="Picture 2" descr="Update on Vulcan's Mexico Operations">
              <a:extLst>
                <a:ext uri="{FF2B5EF4-FFF2-40B4-BE49-F238E27FC236}">
                  <a16:creationId xmlns:a16="http://schemas.microsoft.com/office/drawing/2014/main" id="{577AA9A5-8091-8496-1DA2-C48E569C91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0428" y="6390621"/>
              <a:ext cx="911117" cy="4771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F881C14F-D15D-0AA4-A7F0-DF998087EBCA}"/>
              </a:ext>
            </a:extLst>
          </p:cNvPr>
          <p:cNvGrpSpPr/>
          <p:nvPr/>
        </p:nvGrpSpPr>
        <p:grpSpPr>
          <a:xfrm>
            <a:off x="290244" y="1828968"/>
            <a:ext cx="13231368" cy="624840"/>
            <a:chOff x="290244" y="1812161"/>
            <a:chExt cx="13231368" cy="624840"/>
          </a:xfrm>
        </p:grpSpPr>
        <p:sp>
          <p:nvSpPr>
            <p:cNvPr id="22" name="Rectangle 21">
              <a:extLst>
                <a:ext uri="{FF2B5EF4-FFF2-40B4-BE49-F238E27FC236}">
                  <a16:creationId xmlns:a16="http://schemas.microsoft.com/office/drawing/2014/main" id="{195A2805-1D16-0A1D-FDC5-5303AC7F5479}"/>
                </a:ext>
              </a:extLst>
            </p:cNvPr>
            <p:cNvSpPr/>
            <p:nvPr/>
          </p:nvSpPr>
          <p:spPr>
            <a:xfrm>
              <a:off x="290244" y="1918841"/>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Demand</a:t>
              </a:r>
            </a:p>
          </p:txBody>
        </p:sp>
        <p:sp>
          <p:nvSpPr>
            <p:cNvPr id="38" name="Rectangle 37">
              <a:extLst>
                <a:ext uri="{FF2B5EF4-FFF2-40B4-BE49-F238E27FC236}">
                  <a16:creationId xmlns:a16="http://schemas.microsoft.com/office/drawing/2014/main" id="{941ED5A6-BEE4-A72C-FE85-BCD832C291C0}"/>
                </a:ext>
              </a:extLst>
            </p:cNvPr>
            <p:cNvSpPr/>
            <p:nvPr/>
          </p:nvSpPr>
          <p:spPr>
            <a:xfrm>
              <a:off x="6336016" y="1812161"/>
              <a:ext cx="7185596"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300" b="1" i="1" dirty="0">
                  <a:solidFill>
                    <a:srgbClr val="474747"/>
                  </a:solidFill>
                  <a:latin typeface="Arial" panose="020B0604020202020204" pitchFamily="34" charset="0"/>
                </a:rPr>
                <a:t>"With the layering of federal infrastructure dollars, there is a meaningful runway for construction projects for years to come.”</a:t>
              </a:r>
            </a:p>
            <a:p>
              <a:pPr defTabSz="741450">
                <a:defRPr/>
              </a:pPr>
              <a:r>
                <a:rPr lang="en-US" sz="1200" b="1" i="1" dirty="0">
                  <a:solidFill>
                    <a:srgbClr val="474747"/>
                  </a:solidFill>
                  <a:latin typeface="Arial" panose="020B0604020202020204" pitchFamily="34" charset="0"/>
                </a:rPr>
                <a:t> </a:t>
              </a:r>
              <a:r>
                <a:rPr lang="en-US" sz="1200" i="1" dirty="0">
                  <a:solidFill>
                    <a:srgbClr val="474747"/>
                  </a:solidFill>
                  <a:latin typeface="Arial" panose="020B0604020202020204" pitchFamily="34" charset="0"/>
                </a:rPr>
                <a:t>– Michael Haack: CEO, President &amp; Director</a:t>
              </a:r>
              <a:endParaRPr lang="en-US" sz="1200" b="1" i="1" u="sng" dirty="0">
                <a:solidFill>
                  <a:srgbClr val="474747"/>
                </a:solidFill>
                <a:latin typeface="Arial" panose="020B0604020202020204" pitchFamily="34" charset="0"/>
              </a:endParaRPr>
            </a:p>
          </p:txBody>
        </p:sp>
        <p:sp>
          <p:nvSpPr>
            <p:cNvPr id="52" name="Arrow: Down 51">
              <a:extLst>
                <a:ext uri="{FF2B5EF4-FFF2-40B4-BE49-F238E27FC236}">
                  <a16:creationId xmlns:a16="http://schemas.microsoft.com/office/drawing/2014/main" id="{935158F7-31AD-4DCE-FF34-D4008684EB5D}"/>
                </a:ext>
              </a:extLst>
            </p:cNvPr>
            <p:cNvSpPr/>
            <p:nvPr/>
          </p:nvSpPr>
          <p:spPr>
            <a:xfrm rot="10800000">
              <a:off x="3549013" y="1850261"/>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34" name="Picture 2" descr="Eagle Materials logo in transparent PNG format">
              <a:extLst>
                <a:ext uri="{FF2B5EF4-FFF2-40B4-BE49-F238E27FC236}">
                  <a16:creationId xmlns:a16="http://schemas.microsoft.com/office/drawing/2014/main" id="{2B38823F-3616-F5D4-7239-2E15D7209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973" y="1989543"/>
              <a:ext cx="1154027" cy="2700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5DCBFE32-6CF1-BE02-DE32-3F2DB5E6DD7B}"/>
              </a:ext>
            </a:extLst>
          </p:cNvPr>
          <p:cNvGrpSpPr/>
          <p:nvPr/>
        </p:nvGrpSpPr>
        <p:grpSpPr>
          <a:xfrm>
            <a:off x="290244" y="3531226"/>
            <a:ext cx="13202440" cy="776848"/>
            <a:chOff x="290244" y="3526803"/>
            <a:chExt cx="13202440" cy="776848"/>
          </a:xfrm>
        </p:grpSpPr>
        <p:sp>
          <p:nvSpPr>
            <p:cNvPr id="23" name="Rectangle 22">
              <a:extLst>
                <a:ext uri="{FF2B5EF4-FFF2-40B4-BE49-F238E27FC236}">
                  <a16:creationId xmlns:a16="http://schemas.microsoft.com/office/drawing/2014/main" id="{F6047C1E-033E-91AB-56ED-8B71EFFA99A4}"/>
                </a:ext>
              </a:extLst>
            </p:cNvPr>
            <p:cNvSpPr/>
            <p:nvPr/>
          </p:nvSpPr>
          <p:spPr>
            <a:xfrm>
              <a:off x="290244" y="3709487"/>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5E976D"/>
                  </a:solidFill>
                  <a:latin typeface="Arial" panose="020B0604020202020204" pitchFamily="34" charset="0"/>
                  <a:cs typeface="Arial" panose="020B0604020202020204" pitchFamily="34" charset="0"/>
                </a:rPr>
                <a:t>Backlogs</a:t>
              </a:r>
            </a:p>
          </p:txBody>
        </p:sp>
        <p:sp>
          <p:nvSpPr>
            <p:cNvPr id="41" name="Rectangle 40">
              <a:extLst>
                <a:ext uri="{FF2B5EF4-FFF2-40B4-BE49-F238E27FC236}">
                  <a16:creationId xmlns:a16="http://schemas.microsoft.com/office/drawing/2014/main" id="{17F14BA8-B4F4-5042-2118-E9CBA92F889B}"/>
                </a:ext>
              </a:extLst>
            </p:cNvPr>
            <p:cNvSpPr/>
            <p:nvPr/>
          </p:nvSpPr>
          <p:spPr>
            <a:xfrm>
              <a:off x="6336016" y="3567755"/>
              <a:ext cx="7156668"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300" b="1" i="1" dirty="0">
                  <a:solidFill>
                    <a:srgbClr val="474747"/>
                  </a:solidFill>
                  <a:latin typeface="Arial" panose="020B0604020202020204" pitchFamily="34" charset="0"/>
                </a:rPr>
                <a:t>"...there has been a consistent increase in our backlog for 11 quarters. It's very unusual in this business."</a:t>
              </a:r>
            </a:p>
            <a:p>
              <a:pPr defTabSz="741450">
                <a:defRPr/>
              </a:pPr>
              <a:r>
                <a:rPr lang="en-US" sz="1200" i="1" dirty="0">
                  <a:solidFill>
                    <a:srgbClr val="474747"/>
                  </a:solidFill>
                  <a:latin typeface="Arial" panose="020B0604020202020204" pitchFamily="34" charset="0"/>
                </a:rPr>
                <a:t>– Gregory Hoffman: CFO</a:t>
              </a:r>
              <a:endParaRPr lang="en-US" sz="1200" b="1" i="1" u="sng" dirty="0">
                <a:solidFill>
                  <a:srgbClr val="474747"/>
                </a:solidFill>
                <a:latin typeface="Arial" panose="020B0604020202020204" pitchFamily="34" charset="0"/>
              </a:endParaRPr>
            </a:p>
          </p:txBody>
        </p:sp>
        <p:sp>
          <p:nvSpPr>
            <p:cNvPr id="42" name="Arrow: Down 41">
              <a:extLst>
                <a:ext uri="{FF2B5EF4-FFF2-40B4-BE49-F238E27FC236}">
                  <a16:creationId xmlns:a16="http://schemas.microsoft.com/office/drawing/2014/main" id="{F7A88FB5-996B-7AC6-156C-21246DAFD9CA}"/>
                </a:ext>
              </a:extLst>
            </p:cNvPr>
            <p:cNvSpPr/>
            <p:nvPr/>
          </p:nvSpPr>
          <p:spPr>
            <a:xfrm rot="10800000">
              <a:off x="3549013" y="3640907"/>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6" name="Picture 2" descr="Construction Partners Inc.: Stock Market News and Information">
              <a:extLst>
                <a:ext uri="{FF2B5EF4-FFF2-40B4-BE49-F238E27FC236}">
                  <a16:creationId xmlns:a16="http://schemas.microsoft.com/office/drawing/2014/main" id="{DD07B7FF-D247-51FE-C5C9-D516CB2FAA1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74262" y="3526803"/>
              <a:ext cx="1103448" cy="7768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43D1A99-F9A6-174E-B7F3-90F6CFD0C0E6}"/>
              </a:ext>
            </a:extLst>
          </p:cNvPr>
          <p:cNvGrpSpPr/>
          <p:nvPr/>
        </p:nvGrpSpPr>
        <p:grpSpPr>
          <a:xfrm>
            <a:off x="290244" y="2704052"/>
            <a:ext cx="13202440" cy="624840"/>
            <a:chOff x="290244" y="2711751"/>
            <a:chExt cx="13202440" cy="624840"/>
          </a:xfrm>
        </p:grpSpPr>
        <p:sp>
          <p:nvSpPr>
            <p:cNvPr id="24" name="Rectangle 23">
              <a:extLst>
                <a:ext uri="{FF2B5EF4-FFF2-40B4-BE49-F238E27FC236}">
                  <a16:creationId xmlns:a16="http://schemas.microsoft.com/office/drawing/2014/main" id="{D6DD9CD0-D88A-D998-EEF0-4713AFC752D8}"/>
                </a:ext>
              </a:extLst>
            </p:cNvPr>
            <p:cNvSpPr/>
            <p:nvPr/>
          </p:nvSpPr>
          <p:spPr>
            <a:xfrm>
              <a:off x="290244" y="2818431"/>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200" b="1" u="sng" dirty="0">
                  <a:solidFill>
                    <a:srgbClr val="5E976D"/>
                  </a:solidFill>
                  <a:latin typeface="Arial" panose="020B0604020202020204" pitchFamily="34" charset="0"/>
                  <a:cs typeface="Arial" panose="020B0604020202020204" pitchFamily="34" charset="0"/>
                </a:rPr>
                <a:t>Pricing</a:t>
              </a:r>
            </a:p>
          </p:txBody>
        </p:sp>
        <p:sp>
          <p:nvSpPr>
            <p:cNvPr id="32" name="Arrow: Down 31">
              <a:extLst>
                <a:ext uri="{FF2B5EF4-FFF2-40B4-BE49-F238E27FC236}">
                  <a16:creationId xmlns:a16="http://schemas.microsoft.com/office/drawing/2014/main" id="{88273B93-D552-9041-6584-0015C5C6692C}"/>
                </a:ext>
              </a:extLst>
            </p:cNvPr>
            <p:cNvSpPr/>
            <p:nvPr/>
          </p:nvSpPr>
          <p:spPr>
            <a:xfrm rot="10800000">
              <a:off x="3549013" y="2749851"/>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7" name="Rectangle 36">
              <a:extLst>
                <a:ext uri="{FF2B5EF4-FFF2-40B4-BE49-F238E27FC236}">
                  <a16:creationId xmlns:a16="http://schemas.microsoft.com/office/drawing/2014/main" id="{2EBD82FA-0A5D-77FA-C004-64E43E47EB7B}"/>
                </a:ext>
              </a:extLst>
            </p:cNvPr>
            <p:cNvSpPr/>
            <p:nvPr/>
          </p:nvSpPr>
          <p:spPr>
            <a:xfrm>
              <a:off x="6336016" y="2711751"/>
              <a:ext cx="7156668"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300" b="1" i="1" dirty="0">
                  <a:solidFill>
                    <a:srgbClr val="474747"/>
                  </a:solidFill>
                  <a:latin typeface="Arial" panose="020B0604020202020204" pitchFamily="34" charset="0"/>
                </a:rPr>
                <a:t>“Pricing momentum remains strong across our markets with average organic pricing up high single digits…”</a:t>
              </a:r>
              <a:endParaRPr lang="en-US" sz="1500" b="1" i="1" dirty="0">
                <a:solidFill>
                  <a:srgbClr val="474747"/>
                </a:solidFill>
                <a:latin typeface="Arial" panose="020B0604020202020204" pitchFamily="34" charset="0"/>
              </a:endParaRPr>
            </a:p>
            <a:p>
              <a:pPr defTabSz="741450">
                <a:defRPr/>
              </a:pPr>
              <a:r>
                <a:rPr lang="en-US" sz="1200" i="1" dirty="0">
                  <a:solidFill>
                    <a:srgbClr val="474747"/>
                  </a:solidFill>
                  <a:latin typeface="Arial" panose="020B0604020202020204" pitchFamily="34" charset="0"/>
                </a:rPr>
                <a:t>– Gail Peck: CFO</a:t>
              </a:r>
              <a:endParaRPr lang="en-US" sz="1200" b="1" i="1" u="sng" dirty="0">
                <a:solidFill>
                  <a:srgbClr val="474747"/>
                </a:solidFill>
                <a:latin typeface="Arial" panose="020B0604020202020204" pitchFamily="34" charset="0"/>
              </a:endParaRPr>
            </a:p>
          </p:txBody>
        </p:sp>
        <p:pic>
          <p:nvPicPr>
            <p:cNvPr id="5" name="Picture 2" descr="Arcosa Inc. | LinkedIn">
              <a:extLst>
                <a:ext uri="{FF2B5EF4-FFF2-40B4-BE49-F238E27FC236}">
                  <a16:creationId xmlns:a16="http://schemas.microsoft.com/office/drawing/2014/main" id="{7BF085B8-8267-B7D8-4A94-721E7F9EF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358" y="2736543"/>
              <a:ext cx="575257" cy="5752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C1BB8E2-CE9D-A626-E08E-1F8938F3DB2F}"/>
              </a:ext>
            </a:extLst>
          </p:cNvPr>
          <p:cNvGrpSpPr/>
          <p:nvPr/>
        </p:nvGrpSpPr>
        <p:grpSpPr>
          <a:xfrm>
            <a:off x="290244" y="5348265"/>
            <a:ext cx="13202439" cy="755481"/>
            <a:chOff x="290244" y="5348266"/>
            <a:chExt cx="13202439" cy="755481"/>
          </a:xfrm>
        </p:grpSpPr>
        <p:sp>
          <p:nvSpPr>
            <p:cNvPr id="27" name="Rectangle 26">
              <a:extLst>
                <a:ext uri="{FF2B5EF4-FFF2-40B4-BE49-F238E27FC236}">
                  <a16:creationId xmlns:a16="http://schemas.microsoft.com/office/drawing/2014/main" id="{5C582534-3068-F348-DEA1-551DDE8C14EC}"/>
                </a:ext>
              </a:extLst>
            </p:cNvPr>
            <p:cNvSpPr/>
            <p:nvPr/>
          </p:nvSpPr>
          <p:spPr>
            <a:xfrm>
              <a:off x="290244" y="5520266"/>
              <a:ext cx="263170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F99B1C"/>
                  </a:solidFill>
                  <a:latin typeface="Arial" panose="020B0604020202020204" pitchFamily="34" charset="0"/>
                  <a:cs typeface="Arial" panose="020B0604020202020204" pitchFamily="34" charset="0"/>
                </a:rPr>
                <a:t>Weather</a:t>
              </a:r>
            </a:p>
          </p:txBody>
        </p:sp>
        <p:sp>
          <p:nvSpPr>
            <p:cNvPr id="51" name="Rectangle 50">
              <a:extLst>
                <a:ext uri="{FF2B5EF4-FFF2-40B4-BE49-F238E27FC236}">
                  <a16:creationId xmlns:a16="http://schemas.microsoft.com/office/drawing/2014/main" id="{B06E339A-8C52-1125-D48C-CEBF86027394}"/>
                </a:ext>
              </a:extLst>
            </p:cNvPr>
            <p:cNvSpPr/>
            <p:nvPr/>
          </p:nvSpPr>
          <p:spPr>
            <a:xfrm>
              <a:off x="6336016" y="5348266"/>
              <a:ext cx="7156667"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300" b="1" i="1" dirty="0">
                  <a:solidFill>
                    <a:srgbClr val="474747"/>
                  </a:solidFill>
                  <a:latin typeface="Arial" panose="020B0604020202020204" pitchFamily="34" charset="0"/>
                </a:rPr>
                <a:t>"If weather cooperates and the construction season is extended, we could exceed expectations. But as a managerial team, we don't make a habit of predicting Q4 weather conditions."</a:t>
              </a:r>
            </a:p>
            <a:p>
              <a:pPr defTabSz="741450">
                <a:defRPr/>
              </a:pPr>
              <a:r>
                <a:rPr lang="en-US" sz="1200" i="1" dirty="0">
                  <a:solidFill>
                    <a:srgbClr val="474747"/>
                  </a:solidFill>
                  <a:latin typeface="Arial" panose="020B0604020202020204" pitchFamily="34" charset="0"/>
                </a:rPr>
                <a:t>– Scott Anderson: Executive VP, CFO</a:t>
              </a:r>
              <a:endParaRPr lang="en-US" sz="1200" i="1" u="sng" dirty="0">
                <a:solidFill>
                  <a:srgbClr val="474747"/>
                </a:solidFill>
                <a:latin typeface="Arial" panose="020B0604020202020204" pitchFamily="34" charset="0"/>
              </a:endParaRPr>
            </a:p>
          </p:txBody>
        </p:sp>
        <p:grpSp>
          <p:nvGrpSpPr>
            <p:cNvPr id="16" name="Group 15">
              <a:extLst>
                <a:ext uri="{FF2B5EF4-FFF2-40B4-BE49-F238E27FC236}">
                  <a16:creationId xmlns:a16="http://schemas.microsoft.com/office/drawing/2014/main" id="{8DB0B606-4FB8-BAEA-0CDE-A06967BAB3EC}"/>
                </a:ext>
              </a:extLst>
            </p:cNvPr>
            <p:cNvGrpSpPr/>
            <p:nvPr/>
          </p:nvGrpSpPr>
          <p:grpSpPr>
            <a:xfrm>
              <a:off x="3256333" y="5451686"/>
              <a:ext cx="1133998" cy="548640"/>
              <a:chOff x="3090843" y="5616070"/>
              <a:chExt cx="1133998" cy="548640"/>
            </a:xfrm>
          </p:grpSpPr>
          <p:sp>
            <p:nvSpPr>
              <p:cNvPr id="13" name="Arrow: Down 12">
                <a:extLst>
                  <a:ext uri="{FF2B5EF4-FFF2-40B4-BE49-F238E27FC236}">
                    <a16:creationId xmlns:a16="http://schemas.microsoft.com/office/drawing/2014/main" id="{4FA3A16F-8672-D9A3-7715-F9860B94D002}"/>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5" name="Arrow: Down 14">
                <a:extLst>
                  <a:ext uri="{FF2B5EF4-FFF2-40B4-BE49-F238E27FC236}">
                    <a16:creationId xmlns:a16="http://schemas.microsoft.com/office/drawing/2014/main" id="{9F847CE5-B5FE-E810-4152-6C28D52942DE}"/>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pic>
          <p:nvPicPr>
            <p:cNvPr id="7" name="Picture 2" descr="Summit Materials Announces Significant Step to Streamline Company Structure">
              <a:extLst>
                <a:ext uri="{FF2B5EF4-FFF2-40B4-BE49-F238E27FC236}">
                  <a16:creationId xmlns:a16="http://schemas.microsoft.com/office/drawing/2014/main" id="{BFF883C2-AAD2-F5C9-2DF6-8D5E8128FE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3985" y="5473266"/>
              <a:ext cx="964002" cy="505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29F6AC6-5BE0-24B6-24F6-4699CFD524FC}"/>
              </a:ext>
            </a:extLst>
          </p:cNvPr>
          <p:cNvGrpSpPr/>
          <p:nvPr/>
        </p:nvGrpSpPr>
        <p:grpSpPr>
          <a:xfrm>
            <a:off x="290244" y="4475945"/>
            <a:ext cx="13259239" cy="693766"/>
            <a:chOff x="290244" y="4482397"/>
            <a:chExt cx="13259239" cy="693766"/>
          </a:xfrm>
        </p:grpSpPr>
        <p:sp>
          <p:nvSpPr>
            <p:cNvPr id="25" name="Rectangle 24">
              <a:extLst>
                <a:ext uri="{FF2B5EF4-FFF2-40B4-BE49-F238E27FC236}">
                  <a16:creationId xmlns:a16="http://schemas.microsoft.com/office/drawing/2014/main" id="{25452BFA-243D-5FC7-125B-74CA945B52FC}"/>
                </a:ext>
              </a:extLst>
            </p:cNvPr>
            <p:cNvSpPr/>
            <p:nvPr/>
          </p:nvSpPr>
          <p:spPr>
            <a:xfrm>
              <a:off x="290244" y="4623540"/>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5E976D"/>
                  </a:solidFill>
                  <a:latin typeface="Arial" panose="020B0604020202020204" pitchFamily="34" charset="0"/>
                  <a:cs typeface="Arial" panose="020B0604020202020204" pitchFamily="34" charset="0"/>
                </a:rPr>
                <a:t>Public Funding</a:t>
              </a:r>
            </a:p>
          </p:txBody>
        </p:sp>
        <p:sp>
          <p:nvSpPr>
            <p:cNvPr id="44" name="Rectangle 43">
              <a:extLst>
                <a:ext uri="{FF2B5EF4-FFF2-40B4-BE49-F238E27FC236}">
                  <a16:creationId xmlns:a16="http://schemas.microsoft.com/office/drawing/2014/main" id="{44BB75F7-B9FC-5240-165F-C25D4E2F15AC}"/>
                </a:ext>
              </a:extLst>
            </p:cNvPr>
            <p:cNvSpPr/>
            <p:nvPr/>
          </p:nvSpPr>
          <p:spPr>
            <a:xfrm>
              <a:off x="6336016" y="4482397"/>
              <a:ext cx="7213467" cy="69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300" b="1" i="1" dirty="0">
                  <a:solidFill>
                    <a:srgbClr val="474747"/>
                  </a:solidFill>
                  <a:latin typeface="Arial" panose="020B0604020202020204" pitchFamily="34" charset="0"/>
                </a:rPr>
                <a:t>“…record state departments of transportation budgets…will provide sustained multiyear demand…”</a:t>
              </a:r>
            </a:p>
            <a:p>
              <a:pPr defTabSz="741450">
                <a:defRPr/>
              </a:pPr>
              <a:r>
                <a:rPr lang="en-US" sz="1200" i="1" dirty="0">
                  <a:solidFill>
                    <a:srgbClr val="474747"/>
                  </a:solidFill>
                  <a:latin typeface="Arial" panose="020B0604020202020204" pitchFamily="34" charset="0"/>
                </a:rPr>
                <a:t>– Ward Nye: Chairman, CEO &amp; President</a:t>
              </a:r>
              <a:endParaRPr lang="en-US" sz="1200" b="1" i="1" u="sng" dirty="0">
                <a:solidFill>
                  <a:srgbClr val="474747"/>
                </a:solidFill>
                <a:latin typeface="Arial" panose="020B0604020202020204" pitchFamily="34" charset="0"/>
              </a:endParaRPr>
            </a:p>
          </p:txBody>
        </p:sp>
        <p:sp>
          <p:nvSpPr>
            <p:cNvPr id="45" name="Arrow: Down 44">
              <a:extLst>
                <a:ext uri="{FF2B5EF4-FFF2-40B4-BE49-F238E27FC236}">
                  <a16:creationId xmlns:a16="http://schemas.microsoft.com/office/drawing/2014/main" id="{7C3BE1E5-CC26-BFD3-103E-730D3669025D}"/>
                </a:ext>
              </a:extLst>
            </p:cNvPr>
            <p:cNvSpPr/>
            <p:nvPr/>
          </p:nvSpPr>
          <p:spPr>
            <a:xfrm rot="10800000">
              <a:off x="3549013" y="4554960"/>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8" name="Picture 14" descr="martin-marietta-materials-inc-logo | Davis Industrial">
              <a:extLst>
                <a:ext uri="{FF2B5EF4-FFF2-40B4-BE49-F238E27FC236}">
                  <a16:creationId xmlns:a16="http://schemas.microsoft.com/office/drawing/2014/main" id="{C09AEE74-0ABD-53F5-35F7-263C742193F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141647" y="4583220"/>
              <a:ext cx="768679" cy="492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3E28E07E-2051-44B8-5D03-452083834A6F}"/>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Q3 2023 Earnings Call Transcripts</a:t>
            </a:r>
            <a:endParaRPr lang="en-US" sz="1000" i="1" dirty="0">
              <a:solidFill>
                <a:srgbClr val="A6A6A6"/>
              </a:solidFill>
              <a:latin typeface="Arial"/>
            </a:endParaRPr>
          </a:p>
        </p:txBody>
      </p:sp>
      <p:sp>
        <p:nvSpPr>
          <p:cNvPr id="10" name="Text Placeholder 6">
            <a:extLst>
              <a:ext uri="{FF2B5EF4-FFF2-40B4-BE49-F238E27FC236}">
                <a16:creationId xmlns:a16="http://schemas.microsoft.com/office/drawing/2014/main" id="{044F7F1C-B549-89B3-B147-39DAF422C818}"/>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20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l" defTabSz="754380" rtl="0" eaLnBrk="1" fontAlgn="auto" latinLnBrk="0" hangingPunct="1">
              <a:lnSpc>
                <a:spcPct val="100000"/>
              </a:lnSpc>
              <a:spcBef>
                <a:spcPts val="0"/>
              </a:spcBef>
              <a:spcAft>
                <a:spcPts val="0"/>
              </a:spcAft>
              <a:buClr>
                <a:srgbClr val="4C5966"/>
              </a:buClr>
              <a:buSzTx/>
              <a:buFont typeface="Wingdings" panose="05000000000000000000" pitchFamily="2" charset="2"/>
              <a:buNone/>
              <a:tabLst/>
              <a:defRPr/>
            </a:pPr>
            <a:r>
              <a:rPr lang="en-US" sz="2000" dirty="0">
                <a:solidFill>
                  <a:srgbClr val="4C7A59"/>
                </a:solidFill>
                <a:latin typeface="Arial" panose="020B0604020202020204" pitchFamily="34" charset="0"/>
                <a:ea typeface="Arial Unicode MS" panose="020B0604020202020204" pitchFamily="34" charset="-128"/>
                <a:cs typeface="Arial" panose="020B0604020202020204" pitchFamily="34" charset="0"/>
              </a:rPr>
              <a:t>Despite the negative headlines, there are reasons to be optimistic for Construction Materials</a:t>
            </a:r>
            <a:endParaRPr kumimoji="0" lang="en-US" sz="2000" b="0" i="0" u="none" strike="noStrike" kern="1200" cap="none" spc="0" normalizeH="0" baseline="0" noProof="0" dirty="0">
              <a:ln>
                <a:noFill/>
              </a:ln>
              <a:solidFill>
                <a:srgbClr val="4C7A59"/>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404144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8B921C1-6659-42C4-3AD7-D69FD5C0C226}"/>
              </a:ext>
            </a:extLst>
          </p:cNvPr>
          <p:cNvGraphicFramePr>
            <a:graphicFrameLocks/>
          </p:cNvGraphicFramePr>
          <p:nvPr>
            <p:extLst>
              <p:ext uri="{D42A27DB-BD31-4B8C-83A1-F6EECF244321}">
                <p14:modId xmlns:p14="http://schemas.microsoft.com/office/powerpoint/2010/main" val="1328918934"/>
              </p:ext>
            </p:extLst>
          </p:nvPr>
        </p:nvGraphicFramePr>
        <p:xfrm>
          <a:off x="290242" y="1481117"/>
          <a:ext cx="7211441" cy="4608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11">
            <a:extLst>
              <a:ext uri="{FF2B5EF4-FFF2-40B4-BE49-F238E27FC236}">
                <a16:creationId xmlns:a16="http://schemas.microsoft.com/office/drawing/2014/main" id="{E202AD0C-0629-7147-8ED9-16C07CEE0B48}"/>
              </a:ext>
            </a:extLst>
          </p:cNvPr>
          <p:cNvGraphicFramePr>
            <a:graphicFrameLocks noGrp="1"/>
          </p:cNvGraphicFramePr>
          <p:nvPr>
            <p:extLst>
              <p:ext uri="{D42A27DB-BD31-4B8C-83A1-F6EECF244321}">
                <p14:modId xmlns:p14="http://schemas.microsoft.com/office/powerpoint/2010/main" val="1447832791"/>
              </p:ext>
            </p:extLst>
          </p:nvPr>
        </p:nvGraphicFramePr>
        <p:xfrm>
          <a:off x="7855146" y="1529636"/>
          <a:ext cx="5668831" cy="4557551"/>
        </p:xfrm>
        <a:graphic>
          <a:graphicData uri="http://schemas.openxmlformats.org/drawingml/2006/table">
            <a:tbl>
              <a:tblPr firstRow="1" bandRow="1">
                <a:tableStyleId>{5C22544A-7EE6-4342-B048-85BDC9FD1C3A}</a:tableStyleId>
              </a:tblPr>
              <a:tblGrid>
                <a:gridCol w="1699823">
                  <a:extLst>
                    <a:ext uri="{9D8B030D-6E8A-4147-A177-3AD203B41FA5}">
                      <a16:colId xmlns:a16="http://schemas.microsoft.com/office/drawing/2014/main" val="1967895998"/>
                    </a:ext>
                  </a:extLst>
                </a:gridCol>
                <a:gridCol w="992252">
                  <a:extLst>
                    <a:ext uri="{9D8B030D-6E8A-4147-A177-3AD203B41FA5}">
                      <a16:colId xmlns:a16="http://schemas.microsoft.com/office/drawing/2014/main" val="256840783"/>
                    </a:ext>
                  </a:extLst>
                </a:gridCol>
                <a:gridCol w="992252">
                  <a:extLst>
                    <a:ext uri="{9D8B030D-6E8A-4147-A177-3AD203B41FA5}">
                      <a16:colId xmlns:a16="http://schemas.microsoft.com/office/drawing/2014/main" val="3250640418"/>
                    </a:ext>
                  </a:extLst>
                </a:gridCol>
                <a:gridCol w="992252">
                  <a:extLst>
                    <a:ext uri="{9D8B030D-6E8A-4147-A177-3AD203B41FA5}">
                      <a16:colId xmlns:a16="http://schemas.microsoft.com/office/drawing/2014/main" val="300360208"/>
                    </a:ext>
                  </a:extLst>
                </a:gridCol>
                <a:gridCol w="992252">
                  <a:extLst>
                    <a:ext uri="{9D8B030D-6E8A-4147-A177-3AD203B41FA5}">
                      <a16:colId xmlns:a16="http://schemas.microsoft.com/office/drawing/2014/main" val="156184178"/>
                    </a:ext>
                  </a:extLst>
                </a:gridCol>
              </a:tblGrid>
              <a:tr h="465713">
                <a:tc>
                  <a:txBody>
                    <a:bodyPr/>
                    <a:lstStyle/>
                    <a:p>
                      <a:pPr algn="l"/>
                      <a:r>
                        <a:rPr lang="en-US" sz="1200" b="0" i="1" u="none" dirty="0">
                          <a:latin typeface="Arial" panose="020B0604020202020204" pitchFamily="34" charset="0"/>
                          <a:cs typeface="Arial" panose="020B0604020202020204" pitchFamily="34" charset="0"/>
                        </a:rPr>
                        <a:t>Q3 2023 vs. Q3 2022</a:t>
                      </a:r>
                    </a:p>
                  </a:txBody>
                  <a:tcPr anchor="ctr">
                    <a:lnL w="12700" cap="flat" cmpd="sng" algn="ctr">
                      <a:solidFill>
                        <a:srgbClr val="474747"/>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Aggs</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RMC</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HMA</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Cement</a:t>
                      </a:r>
                    </a:p>
                  </a:txBody>
                  <a:tcPr anchor="b">
                    <a:lnL w="3175" cap="flat" cmpd="sng" algn="ctr">
                      <a:solidFill>
                        <a:srgbClr val="5E976D"/>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extLst>
                  <a:ext uri="{0D108BD9-81ED-4DB2-BD59-A6C34878D82A}">
                    <a16:rowId xmlns:a16="http://schemas.microsoft.com/office/drawing/2014/main" val="2487773707"/>
                  </a:ext>
                </a:extLst>
              </a:tr>
              <a:tr h="465713">
                <a:tc>
                  <a:txBody>
                    <a:bodyPr/>
                    <a:lstStyle/>
                    <a:p>
                      <a:r>
                        <a:rPr lang="fr-FR" sz="1500" dirty="0">
                          <a:solidFill>
                            <a:srgbClr val="474747"/>
                          </a:solidFill>
                          <a:latin typeface="Arial" panose="020B0604020202020204" pitchFamily="34" charset="0"/>
                          <a:cs typeface="Arial" panose="020B0604020202020204" pitchFamily="34" charset="0"/>
                        </a:rPr>
                        <a:t>CEMEX</a:t>
                      </a:r>
                      <a:endParaRPr lang="en-US" sz="1500" dirty="0">
                        <a:solidFill>
                          <a:srgbClr val="474747"/>
                        </a:solidFill>
                        <a:latin typeface="Arial" panose="020B0604020202020204" pitchFamily="34" charset="0"/>
                        <a:cs typeface="Arial" panose="020B0604020202020204" pitchFamily="34" charset="0"/>
                      </a:endParaRPr>
                    </a:p>
                  </a:txBody>
                  <a:tcPr anchor="ctr">
                    <a:lnL w="12700" cap="flat" cmpd="sng" algn="ctr">
                      <a:solidFill>
                        <a:srgbClr val="474747"/>
                      </a:solidFill>
                      <a:prstDash val="solid"/>
                      <a:round/>
                      <a:headEnd type="none" w="med" len="med"/>
                      <a:tailEnd type="none" w="med" len="med"/>
                    </a:lnL>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9.0%</a:t>
                      </a: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16.0%</a:t>
                      </a: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a:solidFill>
                            <a:srgbClr val="474747"/>
                          </a:solidFill>
                          <a:latin typeface="Arial" panose="020B0604020202020204" pitchFamily="34" charset="0"/>
                          <a:cs typeface="Arial" panose="020B0604020202020204" pitchFamily="34" charset="0"/>
                        </a:rPr>
                        <a:t>N/A</a:t>
                      </a:r>
                      <a:endParaRPr lang="en-US" sz="1500" dirty="0">
                        <a:solidFill>
                          <a:srgbClr val="474747"/>
                        </a:solidFill>
                        <a:latin typeface="Arial" panose="020B0604020202020204" pitchFamily="34" charset="0"/>
                        <a:cs typeface="Arial" panose="020B0604020202020204" pitchFamily="34" charset="0"/>
                      </a:endParaRP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10.0%</a:t>
                      </a:r>
                    </a:p>
                  </a:txBody>
                  <a:tcPr anchor="ctr">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noFill/>
                  </a:tcPr>
                </a:tc>
                <a:extLst>
                  <a:ext uri="{0D108BD9-81ED-4DB2-BD59-A6C34878D82A}">
                    <a16:rowId xmlns:a16="http://schemas.microsoft.com/office/drawing/2014/main" val="939874679"/>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Cementos Argos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13.2%</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3073665346"/>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Eagle Materials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2.6%</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14.7%</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9722425"/>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Knife River</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16.2%</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11.6%</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14.9%</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350293296"/>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Summit Materials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14.4%</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8.2%</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13.9%</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924694308"/>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Martin Marietta</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20.0%</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21.0%</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6.7%</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18.9%</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2167390043"/>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Vulcan Materials</a:t>
                      </a:r>
                    </a:p>
                  </a:txBody>
                  <a:tcPr anchor="ctr">
                    <a:lnL w="12700" cap="flat" cmpd="sng" algn="ctr">
                      <a:solidFill>
                        <a:srgbClr val="474747"/>
                      </a:solidFill>
                      <a:prstDash val="solid"/>
                      <a:round/>
                      <a:headEnd type="none" w="med" len="med"/>
                      <a:tailEnd type="none" w="med" len="med"/>
                    </a:lnL>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14.9%</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10.7%</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1.9%</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R w="12700" cap="flat" cmpd="sng" algn="ctr">
                      <a:solidFill>
                        <a:srgbClr val="474747"/>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01309854"/>
                  </a:ext>
                </a:extLst>
              </a:tr>
              <a:tr h="321780">
                <a:tc>
                  <a:txBody>
                    <a:bodyPr/>
                    <a:lstStyle/>
                    <a:p>
                      <a:r>
                        <a:rPr lang="en-US" sz="1500" dirty="0">
                          <a:solidFill>
                            <a:srgbClr val="474747"/>
                          </a:solidFill>
                          <a:latin typeface="Arial" panose="020B0604020202020204" pitchFamily="34" charset="0"/>
                          <a:cs typeface="Arial" panose="020B0604020202020204" pitchFamily="34" charset="0"/>
                        </a:rPr>
                        <a:t>GCC</a:t>
                      </a:r>
                    </a:p>
                  </a:txBody>
                  <a:tcPr anchor="ctr">
                    <a:lnL w="12700" cap="flat" cmpd="sng" algn="ctr">
                      <a:solidFill>
                        <a:srgbClr val="474747"/>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17.1%</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12.4%</a:t>
                      </a:r>
                    </a:p>
                  </a:txBody>
                  <a:tcPr anchor="ctr">
                    <a:lnR w="12700" cap="flat" cmpd="sng" algn="ctr">
                      <a:solidFill>
                        <a:srgbClr val="47474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extLst>
                  <a:ext uri="{0D108BD9-81ED-4DB2-BD59-A6C34878D82A}">
                    <a16:rowId xmlns:a16="http://schemas.microsoft.com/office/drawing/2014/main" val="1660820017"/>
                  </a:ext>
                </a:extLst>
              </a:tr>
              <a:tr h="510067">
                <a:tc>
                  <a:txBody>
                    <a:bodyPr/>
                    <a:lstStyle/>
                    <a:p>
                      <a:r>
                        <a:rPr lang="en-US" sz="1600" b="1" dirty="0">
                          <a:solidFill>
                            <a:srgbClr val="474747"/>
                          </a:solidFill>
                          <a:latin typeface="Arial" panose="020B0604020202020204" pitchFamily="34" charset="0"/>
                          <a:cs typeface="Arial" panose="020B0604020202020204" pitchFamily="34" charset="0"/>
                        </a:rPr>
                        <a:t>Avg Increase</a:t>
                      </a:r>
                    </a:p>
                  </a:txBody>
                  <a:tcPr anchor="ctr">
                    <a:lnL w="12700" cap="flat" cmpd="sng" algn="ctr">
                      <a:solidFill>
                        <a:srgbClr val="474747"/>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12.8%</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13.4%</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9.9%</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13.8%</a:t>
                      </a:r>
                    </a:p>
                  </a:txBody>
                  <a:tcPr anchor="ctr">
                    <a:lnL w="3175" cap="flat" cmpd="sng" algn="ctr">
                      <a:solidFill>
                        <a:srgbClr val="D9E1F2"/>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525116502"/>
                  </a:ext>
                </a:extLst>
              </a:tr>
            </a:tbl>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0242"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t>U.S. Pricing and Volume Dynamics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Q3 2023 vs. Q3 2022</a:t>
            </a:r>
            <a:endParaRPr lang="en-US" sz="2400" cap="none" dirty="0">
              <a:solidFill>
                <a:srgbClr val="7F7F7F"/>
              </a:solidFill>
            </a:endParaRPr>
          </a:p>
        </p:txBody>
      </p:sp>
      <p:sp>
        <p:nvSpPr>
          <p:cNvPr id="2" name="Content Placeholder 2">
            <a:extLst>
              <a:ext uri="{FF2B5EF4-FFF2-40B4-BE49-F238E27FC236}">
                <a16:creationId xmlns:a16="http://schemas.microsoft.com/office/drawing/2014/main" id="{1B11F261-16AF-629D-7DC7-B84266F4CFBB}"/>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srgbClr val="A6A6A6"/>
                </a:solidFill>
                <a:latin typeface="Arial"/>
              </a:rPr>
              <a:t>Source: Q3 2023 Investor Presentations and Regulatory Filings</a:t>
            </a:r>
          </a:p>
          <a:p>
            <a:pPr defTabSz="754317">
              <a:spcBef>
                <a:spcPts val="0"/>
              </a:spcBef>
              <a:spcAft>
                <a:spcPts val="0"/>
              </a:spcAft>
              <a:buClr>
                <a:srgbClr val="B7212A"/>
              </a:buClr>
              <a:defRPr/>
            </a:pPr>
            <a:r>
              <a:rPr lang="en-US" sz="1000" i="1" dirty="0">
                <a:solidFill>
                  <a:srgbClr val="A6A6A6"/>
                </a:solidFill>
                <a:latin typeface="Arial"/>
              </a:rPr>
              <a:t>Note: Eagle Materials reporting Q2 2024</a:t>
            </a:r>
          </a:p>
        </p:txBody>
      </p:sp>
      <p:sp>
        <p:nvSpPr>
          <p:cNvPr id="15" name="Rectangle 14">
            <a:extLst>
              <a:ext uri="{FF2B5EF4-FFF2-40B4-BE49-F238E27FC236}">
                <a16:creationId xmlns:a16="http://schemas.microsoft.com/office/drawing/2014/main" id="{40822E46-3624-FDA1-CD10-DB22DE408098}"/>
              </a:ext>
            </a:extLst>
          </p:cNvPr>
          <p:cNvSpPr/>
          <p:nvPr/>
        </p:nvSpPr>
        <p:spPr>
          <a:xfrm>
            <a:off x="290242" y="6435072"/>
            <a:ext cx="13231369" cy="483159"/>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b="1" i="1" dirty="0">
                <a:solidFill>
                  <a:srgbClr val="5E976D"/>
                </a:solidFill>
                <a:latin typeface="Arial" panose="020B0604020202020204" pitchFamily="34" charset="0"/>
                <a:cs typeface="Arial" panose="020B0604020202020204" pitchFamily="34" charset="0"/>
              </a:rPr>
              <a:t>Volumes are down, but producers continue to successfully implement price increases</a:t>
            </a:r>
          </a:p>
        </p:txBody>
      </p:sp>
      <p:sp>
        <p:nvSpPr>
          <p:cNvPr id="16" name="Rectangle 15">
            <a:extLst>
              <a:ext uri="{FF2B5EF4-FFF2-40B4-BE49-F238E27FC236}">
                <a16:creationId xmlns:a16="http://schemas.microsoft.com/office/drawing/2014/main" id="{312FAA5C-65F7-79E5-B633-1666E7860D45}"/>
              </a:ext>
            </a:extLst>
          </p:cNvPr>
          <p:cNvSpPr/>
          <p:nvPr/>
        </p:nvSpPr>
        <p:spPr>
          <a:xfrm>
            <a:off x="7855145" y="1023917"/>
            <a:ext cx="566883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Garamond" panose="02020404030301010803" pitchFamily="18" charset="0"/>
              </a:rPr>
              <a:t>U.S. Product Pricing</a:t>
            </a:r>
            <a:endParaRPr kumimoji="0" lang="en-US" sz="2000" b="1" i="0" u="none" strike="noStrike" kern="1200" cap="none" spc="0" normalizeH="0" baseline="0" noProof="0" dirty="0">
              <a:ln>
                <a:noFill/>
              </a:ln>
              <a:solidFill>
                <a:srgbClr val="FEFEFE"/>
              </a:solidFill>
              <a:effectLst/>
              <a:uLnTx/>
              <a:uFillTx/>
              <a:latin typeface="Garamond" panose="02020404030301010803" pitchFamily="18" charset="0"/>
              <a:ea typeface="+mn-ea"/>
              <a:cs typeface="+mn-cs"/>
            </a:endParaRPr>
          </a:p>
        </p:txBody>
      </p:sp>
      <p:sp>
        <p:nvSpPr>
          <p:cNvPr id="18" name="Rectangle 17">
            <a:extLst>
              <a:ext uri="{FF2B5EF4-FFF2-40B4-BE49-F238E27FC236}">
                <a16:creationId xmlns:a16="http://schemas.microsoft.com/office/drawing/2014/main" id="{9B0F4450-643B-03F2-9609-9C9A5430DADA}"/>
              </a:ext>
            </a:extLst>
          </p:cNvPr>
          <p:cNvSpPr/>
          <p:nvPr/>
        </p:nvSpPr>
        <p:spPr>
          <a:xfrm>
            <a:off x="290242" y="1023917"/>
            <a:ext cx="720989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latin typeface="Garamond" panose="02020404030301010803" pitchFamily="18" charset="0"/>
              </a:rPr>
              <a:t>U.S. Sales Volumes – Aggregates, Concrete, Asphalt, &amp; Cement</a:t>
            </a:r>
          </a:p>
        </p:txBody>
      </p:sp>
      <p:grpSp>
        <p:nvGrpSpPr>
          <p:cNvPr id="7" name="Group 6">
            <a:extLst>
              <a:ext uri="{FF2B5EF4-FFF2-40B4-BE49-F238E27FC236}">
                <a16:creationId xmlns:a16="http://schemas.microsoft.com/office/drawing/2014/main" id="{E1CDAAB9-B1E8-E71F-77D4-09EAC8205949}"/>
              </a:ext>
            </a:extLst>
          </p:cNvPr>
          <p:cNvGrpSpPr/>
          <p:nvPr/>
        </p:nvGrpSpPr>
        <p:grpSpPr>
          <a:xfrm>
            <a:off x="309113" y="1775665"/>
            <a:ext cx="1056980" cy="179717"/>
            <a:chOff x="1357077" y="1533970"/>
            <a:chExt cx="1056980" cy="179717"/>
          </a:xfrm>
        </p:grpSpPr>
        <p:sp>
          <p:nvSpPr>
            <p:cNvPr id="22" name="Rectangle 21">
              <a:extLst>
                <a:ext uri="{FF2B5EF4-FFF2-40B4-BE49-F238E27FC236}">
                  <a16:creationId xmlns:a16="http://schemas.microsoft.com/office/drawing/2014/main" id="{5B4193F4-EA6F-8B5D-A8E3-013FC8797EA7}"/>
                </a:ext>
              </a:extLst>
            </p:cNvPr>
            <p:cNvSpPr/>
            <p:nvPr/>
          </p:nvSpPr>
          <p:spPr>
            <a:xfrm>
              <a:off x="1514788"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23" name="Rectangle 22">
              <a:extLst>
                <a:ext uri="{FF2B5EF4-FFF2-40B4-BE49-F238E27FC236}">
                  <a16:creationId xmlns:a16="http://schemas.microsoft.com/office/drawing/2014/main" id="{9A0D1D6D-E475-C2DC-7C2A-C1E21199D654}"/>
                </a:ext>
              </a:extLst>
            </p:cNvPr>
            <p:cNvSpPr/>
            <p:nvPr/>
          </p:nvSpPr>
          <p:spPr>
            <a:xfrm>
              <a:off x="1357077" y="1533970"/>
              <a:ext cx="179717" cy="179717"/>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6B1ECC2-8714-95B6-BBEA-CF488D448597}"/>
              </a:ext>
            </a:extLst>
          </p:cNvPr>
          <p:cNvGrpSpPr/>
          <p:nvPr/>
        </p:nvGrpSpPr>
        <p:grpSpPr>
          <a:xfrm>
            <a:off x="309113" y="1533970"/>
            <a:ext cx="1056980" cy="179717"/>
            <a:chOff x="309113" y="1533970"/>
            <a:chExt cx="1056980" cy="179717"/>
          </a:xfrm>
        </p:grpSpPr>
        <p:sp>
          <p:nvSpPr>
            <p:cNvPr id="24" name="Rectangle 23">
              <a:extLst>
                <a:ext uri="{FF2B5EF4-FFF2-40B4-BE49-F238E27FC236}">
                  <a16:creationId xmlns:a16="http://schemas.microsoft.com/office/drawing/2014/main" id="{63F90F68-C899-6675-8EB9-F56871B626FB}"/>
                </a:ext>
              </a:extLst>
            </p:cNvPr>
            <p:cNvSpPr/>
            <p:nvPr/>
          </p:nvSpPr>
          <p:spPr>
            <a:xfrm>
              <a:off x="466824"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25" name="Rectangle 24">
              <a:extLst>
                <a:ext uri="{FF2B5EF4-FFF2-40B4-BE49-F238E27FC236}">
                  <a16:creationId xmlns:a16="http://schemas.microsoft.com/office/drawing/2014/main" id="{C80CD6F4-792F-8C2D-EDC3-1360E47E8150}"/>
                </a:ext>
              </a:extLst>
            </p:cNvPr>
            <p:cNvSpPr/>
            <p:nvPr/>
          </p:nvSpPr>
          <p:spPr>
            <a:xfrm>
              <a:off x="309113" y="1533970"/>
              <a:ext cx="179717" cy="179717"/>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60FABC2A-334B-6EDF-4B1F-FA7FED57B267}"/>
              </a:ext>
            </a:extLst>
          </p:cNvPr>
          <p:cNvGrpSpPr/>
          <p:nvPr/>
        </p:nvGrpSpPr>
        <p:grpSpPr>
          <a:xfrm>
            <a:off x="5227988" y="1524704"/>
            <a:ext cx="1042416" cy="365760"/>
            <a:chOff x="4880944" y="1576074"/>
            <a:chExt cx="1042416" cy="365760"/>
          </a:xfrm>
        </p:grpSpPr>
        <p:sp>
          <p:nvSpPr>
            <p:cNvPr id="32" name="TextBox 31">
              <a:extLst>
                <a:ext uri="{FF2B5EF4-FFF2-40B4-BE49-F238E27FC236}">
                  <a16:creationId xmlns:a16="http://schemas.microsoft.com/office/drawing/2014/main" id="{C1994808-82CE-452A-6B63-19D54369A1AF}"/>
                </a:ext>
              </a:extLst>
            </p:cNvPr>
            <p:cNvSpPr txBox="1"/>
            <p:nvPr/>
          </p:nvSpPr>
          <p:spPr>
            <a:xfrm>
              <a:off x="4880944" y="1576074"/>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6.0%</a:t>
              </a:r>
            </a:p>
          </p:txBody>
        </p:sp>
        <p:sp>
          <p:nvSpPr>
            <p:cNvPr id="40" name="Arrow: Down 39">
              <a:extLst>
                <a:ext uri="{FF2B5EF4-FFF2-40B4-BE49-F238E27FC236}">
                  <a16:creationId xmlns:a16="http://schemas.microsoft.com/office/drawing/2014/main" id="{7871CAA0-BE23-B9DB-056C-24A1F5468206}"/>
                </a:ext>
              </a:extLst>
            </p:cNvPr>
            <p:cNvSpPr/>
            <p:nvPr/>
          </p:nvSpPr>
          <p:spPr>
            <a:xfrm>
              <a:off x="5055701" y="160531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15DD4131-5F47-874F-47D0-46B4D858DB08}"/>
              </a:ext>
            </a:extLst>
          </p:cNvPr>
          <p:cNvSpPr txBox="1"/>
          <p:nvPr/>
        </p:nvSpPr>
        <p:spPr>
          <a:xfrm>
            <a:off x="6382048" y="1524704"/>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2.6%</a:t>
            </a:r>
          </a:p>
        </p:txBody>
      </p:sp>
      <p:sp>
        <p:nvSpPr>
          <p:cNvPr id="41" name="Arrow: Down 40">
            <a:extLst>
              <a:ext uri="{FF2B5EF4-FFF2-40B4-BE49-F238E27FC236}">
                <a16:creationId xmlns:a16="http://schemas.microsoft.com/office/drawing/2014/main" id="{B3E595FF-69FD-C641-61B3-C3F16F947E14}"/>
              </a:ext>
            </a:extLst>
          </p:cNvPr>
          <p:cNvSpPr/>
          <p:nvPr/>
        </p:nvSpPr>
        <p:spPr>
          <a:xfrm>
            <a:off x="6544659" y="155394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24C19A2-7862-3ACC-1F4C-EDD47ACD97EF}"/>
              </a:ext>
            </a:extLst>
          </p:cNvPr>
          <p:cNvGrpSpPr/>
          <p:nvPr/>
        </p:nvGrpSpPr>
        <p:grpSpPr>
          <a:xfrm>
            <a:off x="4063017" y="3781808"/>
            <a:ext cx="1042416" cy="365760"/>
            <a:chOff x="4063017" y="3781808"/>
            <a:chExt cx="1042416" cy="365760"/>
          </a:xfrm>
        </p:grpSpPr>
        <p:sp>
          <p:nvSpPr>
            <p:cNvPr id="45" name="TextBox 44">
              <a:extLst>
                <a:ext uri="{FF2B5EF4-FFF2-40B4-BE49-F238E27FC236}">
                  <a16:creationId xmlns:a16="http://schemas.microsoft.com/office/drawing/2014/main" id="{E6090DBD-E99A-0110-7EE0-CDB537DFB1C8}"/>
                </a:ext>
              </a:extLst>
            </p:cNvPr>
            <p:cNvSpPr txBox="1"/>
            <p:nvPr/>
          </p:nvSpPr>
          <p:spPr>
            <a:xfrm>
              <a:off x="4063017" y="3781808"/>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3.6%</a:t>
              </a:r>
            </a:p>
          </p:txBody>
        </p:sp>
        <p:sp>
          <p:nvSpPr>
            <p:cNvPr id="46" name="Arrow: Down 45">
              <a:extLst>
                <a:ext uri="{FF2B5EF4-FFF2-40B4-BE49-F238E27FC236}">
                  <a16:creationId xmlns:a16="http://schemas.microsoft.com/office/drawing/2014/main" id="{471A0E42-A617-6577-13A9-47CA4B8107B2}"/>
                </a:ext>
              </a:extLst>
            </p:cNvPr>
            <p:cNvSpPr/>
            <p:nvPr/>
          </p:nvSpPr>
          <p:spPr>
            <a:xfrm>
              <a:off x="4227500" y="3811052"/>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61" name="Arrow: Down 60">
            <a:extLst>
              <a:ext uri="{FF2B5EF4-FFF2-40B4-BE49-F238E27FC236}">
                <a16:creationId xmlns:a16="http://schemas.microsoft.com/office/drawing/2014/main" id="{6098D8B2-A028-7493-C3A1-EEC49162F909}"/>
              </a:ext>
            </a:extLst>
          </p:cNvPr>
          <p:cNvSpPr/>
          <p:nvPr/>
        </p:nvSpPr>
        <p:spPr>
          <a:xfrm flipV="1">
            <a:off x="9356581"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2" name="Arrow: Down 61">
            <a:extLst>
              <a:ext uri="{FF2B5EF4-FFF2-40B4-BE49-F238E27FC236}">
                <a16:creationId xmlns:a16="http://schemas.microsoft.com/office/drawing/2014/main" id="{A10854BE-2BEA-B591-3557-5D4FB49DB706}"/>
              </a:ext>
            </a:extLst>
          </p:cNvPr>
          <p:cNvSpPr/>
          <p:nvPr/>
        </p:nvSpPr>
        <p:spPr>
          <a:xfrm flipV="1">
            <a:off x="10445641"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3" name="Arrow: Down 62">
            <a:extLst>
              <a:ext uri="{FF2B5EF4-FFF2-40B4-BE49-F238E27FC236}">
                <a16:creationId xmlns:a16="http://schemas.microsoft.com/office/drawing/2014/main" id="{5953D0AF-9228-9948-2827-C7BA569CDC0D}"/>
              </a:ext>
            </a:extLst>
          </p:cNvPr>
          <p:cNvSpPr/>
          <p:nvPr/>
        </p:nvSpPr>
        <p:spPr>
          <a:xfrm flipV="1">
            <a:off x="11452722"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C078EE0-728C-4BDD-5D84-E683F9D4E83A}"/>
              </a:ext>
            </a:extLst>
          </p:cNvPr>
          <p:cNvGrpSpPr/>
          <p:nvPr/>
        </p:nvGrpSpPr>
        <p:grpSpPr>
          <a:xfrm>
            <a:off x="1782434" y="4159420"/>
            <a:ext cx="1042416" cy="365760"/>
            <a:chOff x="1782434" y="3520440"/>
            <a:chExt cx="1042416" cy="365760"/>
          </a:xfrm>
        </p:grpSpPr>
        <p:sp>
          <p:nvSpPr>
            <p:cNvPr id="75" name="TextBox 74">
              <a:extLst>
                <a:ext uri="{FF2B5EF4-FFF2-40B4-BE49-F238E27FC236}">
                  <a16:creationId xmlns:a16="http://schemas.microsoft.com/office/drawing/2014/main" id="{0E8C7AD3-51C2-3D0A-C95F-DF2BA4A0F882}"/>
                </a:ext>
              </a:extLst>
            </p:cNvPr>
            <p:cNvSpPr txBox="1"/>
            <p:nvPr/>
          </p:nvSpPr>
          <p:spPr>
            <a:xfrm>
              <a:off x="1782434" y="3520440"/>
              <a:ext cx="1042416" cy="365760"/>
            </a:xfrm>
            <a:prstGeom prst="rect">
              <a:avLst/>
            </a:prstGeom>
            <a:noFill/>
            <a:ln>
              <a:solidFill>
                <a:srgbClr val="5E976D"/>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5E976D"/>
                  </a:solidFill>
                </a:rPr>
                <a:t>4.4%</a:t>
              </a:r>
            </a:p>
          </p:txBody>
        </p:sp>
        <p:sp>
          <p:nvSpPr>
            <p:cNvPr id="76" name="Arrow: Down 75">
              <a:extLst>
                <a:ext uri="{FF2B5EF4-FFF2-40B4-BE49-F238E27FC236}">
                  <a16:creationId xmlns:a16="http://schemas.microsoft.com/office/drawing/2014/main" id="{9DF52EAF-38B3-4B49-C544-D372F6566DCA}"/>
                </a:ext>
              </a:extLst>
            </p:cNvPr>
            <p:cNvSpPr/>
            <p:nvPr/>
          </p:nvSpPr>
          <p:spPr>
            <a:xfrm flipV="1">
              <a:off x="1891882" y="3549684"/>
              <a:ext cx="248694" cy="307273"/>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8E8F16B6-668B-0B14-6682-08BC429CDFA8}"/>
              </a:ext>
            </a:extLst>
          </p:cNvPr>
          <p:cNvSpPr txBox="1"/>
          <p:nvPr/>
        </p:nvSpPr>
        <p:spPr>
          <a:xfrm>
            <a:off x="2928953" y="3781808"/>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3.6%</a:t>
            </a:r>
          </a:p>
        </p:txBody>
      </p:sp>
      <p:sp>
        <p:nvSpPr>
          <p:cNvPr id="33" name="Arrow: Down 32">
            <a:extLst>
              <a:ext uri="{FF2B5EF4-FFF2-40B4-BE49-F238E27FC236}">
                <a16:creationId xmlns:a16="http://schemas.microsoft.com/office/drawing/2014/main" id="{CCFC1F25-F935-3521-02A6-C3EE206451B5}"/>
              </a:ext>
            </a:extLst>
          </p:cNvPr>
          <p:cNvSpPr/>
          <p:nvPr/>
        </p:nvSpPr>
        <p:spPr>
          <a:xfrm>
            <a:off x="3038401" y="3811052"/>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56300089-51F7-DA15-9B9A-FAEEFD9F022B}"/>
              </a:ext>
            </a:extLst>
          </p:cNvPr>
          <p:cNvSpPr/>
          <p:nvPr/>
        </p:nvSpPr>
        <p:spPr>
          <a:xfrm flipV="1">
            <a:off x="12354224"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9A5830C-D313-48A1-B8C5-76E0D64EDC97}"/>
              </a:ext>
            </a:extLst>
          </p:cNvPr>
          <p:cNvGrpSpPr/>
          <p:nvPr/>
        </p:nvGrpSpPr>
        <p:grpSpPr>
          <a:xfrm>
            <a:off x="625271" y="4159420"/>
            <a:ext cx="1042416" cy="365760"/>
            <a:chOff x="625271" y="3520440"/>
            <a:chExt cx="1042416" cy="365760"/>
          </a:xfrm>
        </p:grpSpPr>
        <p:sp>
          <p:nvSpPr>
            <p:cNvPr id="8" name="TextBox 7">
              <a:extLst>
                <a:ext uri="{FF2B5EF4-FFF2-40B4-BE49-F238E27FC236}">
                  <a16:creationId xmlns:a16="http://schemas.microsoft.com/office/drawing/2014/main" id="{83C59A48-0082-05EF-918D-BB82E5D96076}"/>
                </a:ext>
              </a:extLst>
            </p:cNvPr>
            <p:cNvSpPr txBox="1"/>
            <p:nvPr/>
          </p:nvSpPr>
          <p:spPr>
            <a:xfrm>
              <a:off x="625271" y="3520440"/>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7.1%</a:t>
              </a:r>
            </a:p>
          </p:txBody>
        </p:sp>
        <p:sp>
          <p:nvSpPr>
            <p:cNvPr id="9" name="Arrow: Down 8">
              <a:extLst>
                <a:ext uri="{FF2B5EF4-FFF2-40B4-BE49-F238E27FC236}">
                  <a16:creationId xmlns:a16="http://schemas.microsoft.com/office/drawing/2014/main" id="{499FFA80-2605-EF2A-DC5B-3B8BA5A3CCC8}"/>
                </a:ext>
              </a:extLst>
            </p:cNvPr>
            <p:cNvSpPr/>
            <p:nvPr/>
          </p:nvSpPr>
          <p:spPr>
            <a:xfrm>
              <a:off x="734719" y="355995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pic>
        <p:nvPicPr>
          <p:cNvPr id="13" name="Picture 14" descr="martin-marietta-materials-inc-logo | Davis Industrial">
            <a:extLst>
              <a:ext uri="{FF2B5EF4-FFF2-40B4-BE49-F238E27FC236}">
                <a16:creationId xmlns:a16="http://schemas.microsoft.com/office/drawing/2014/main" id="{8D3FFEB9-B7F2-FD12-8270-4BF74FBE4D5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431560" y="5651741"/>
            <a:ext cx="635272" cy="4067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Update on Vulcan's Mexico Operations">
            <a:extLst>
              <a:ext uri="{FF2B5EF4-FFF2-40B4-BE49-F238E27FC236}">
                <a16:creationId xmlns:a16="http://schemas.microsoft.com/office/drawing/2014/main" id="{6B60ACAB-B526-12EF-2152-23C198C92BF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4499" y="5625334"/>
            <a:ext cx="877515" cy="45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descr="Summit Materials Announces Significant Step to Streamline Company Structure">
            <a:extLst>
              <a:ext uri="{FF2B5EF4-FFF2-40B4-BE49-F238E27FC236}">
                <a16:creationId xmlns:a16="http://schemas.microsoft.com/office/drawing/2014/main" id="{C2C2AF51-A489-DFA6-7265-3AAC4AE4E82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6043" y="5625333"/>
            <a:ext cx="876365" cy="4595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2" descr="Eagle Materials logo in transparent PNG format">
            <a:extLst>
              <a:ext uri="{FF2B5EF4-FFF2-40B4-BE49-F238E27FC236}">
                <a16:creationId xmlns:a16="http://schemas.microsoft.com/office/drawing/2014/main" id="{9295DB90-D1DC-9B51-7DC4-23C0CEBAAE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6451" y="5752240"/>
            <a:ext cx="1007404" cy="235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Knife River - A Construction Materials &amp; Contracting Company">
            <a:extLst>
              <a:ext uri="{FF2B5EF4-FFF2-40B4-BE49-F238E27FC236}">
                <a16:creationId xmlns:a16="http://schemas.microsoft.com/office/drawing/2014/main" id="{B3B0838B-A66D-1168-38E2-3341A4BE42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6976" y="5581912"/>
            <a:ext cx="546371" cy="5463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B907A97-99C0-D164-91AB-9A1AEC66D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608" y="5641850"/>
            <a:ext cx="639742" cy="4264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2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hart 60">
            <a:extLst>
              <a:ext uri="{FF2B5EF4-FFF2-40B4-BE49-F238E27FC236}">
                <a16:creationId xmlns:a16="http://schemas.microsoft.com/office/drawing/2014/main" id="{E6833258-DFE1-4ADD-8BB5-48165DF0DE27}"/>
              </a:ext>
            </a:extLst>
          </p:cNvPr>
          <p:cNvGraphicFramePr>
            <a:graphicFrameLocks/>
          </p:cNvGraphicFramePr>
          <p:nvPr>
            <p:extLst>
              <p:ext uri="{D42A27DB-BD31-4B8C-83A1-F6EECF244321}">
                <p14:modId xmlns:p14="http://schemas.microsoft.com/office/powerpoint/2010/main" val="2570334886"/>
              </p:ext>
            </p:extLst>
          </p:nvPr>
        </p:nvGraphicFramePr>
        <p:xfrm>
          <a:off x="293116" y="4764950"/>
          <a:ext cx="13231368" cy="2304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077BD966-2783-41DA-B223-9A02FD02BC36}"/>
              </a:ext>
            </a:extLst>
          </p:cNvPr>
          <p:cNvGraphicFramePr>
            <a:graphicFrameLocks/>
          </p:cNvGraphicFramePr>
          <p:nvPr>
            <p:extLst>
              <p:ext uri="{D42A27DB-BD31-4B8C-83A1-F6EECF244321}">
                <p14:modId xmlns:p14="http://schemas.microsoft.com/office/powerpoint/2010/main" val="190781407"/>
              </p:ext>
            </p:extLst>
          </p:nvPr>
        </p:nvGraphicFramePr>
        <p:xfrm>
          <a:off x="293116" y="1673483"/>
          <a:ext cx="13231368" cy="2307463"/>
        </p:xfrm>
        <a:graphic>
          <a:graphicData uri="http://schemas.openxmlformats.org/drawingml/2006/chart">
            <c:chart xmlns:c="http://schemas.openxmlformats.org/drawingml/2006/chart" xmlns:r="http://schemas.openxmlformats.org/officeDocument/2006/relationships" r:id="rId4"/>
          </a:graphicData>
        </a:graphic>
      </p:graphicFrame>
      <p:pic>
        <p:nvPicPr>
          <p:cNvPr id="1029" name="Picture 2" descr="GCC | LinkedIn">
            <a:extLst>
              <a:ext uri="{FF2B5EF4-FFF2-40B4-BE49-F238E27FC236}">
                <a16:creationId xmlns:a16="http://schemas.microsoft.com/office/drawing/2014/main" id="{4D3B02D8-7133-A332-26D2-010D4A245D1D}"/>
              </a:ext>
            </a:extLst>
          </p:cNvPr>
          <p:cNvPicPr>
            <a:picLocks noChangeAspect="1" noChangeArrowheads="1"/>
          </p:cNvPicPr>
          <p:nvPr/>
        </p:nvPicPr>
        <p:blipFill rotWithShape="1">
          <a:blip r:embed="rId5" cstate="print">
            <a:clrChange>
              <a:clrFrom>
                <a:srgbClr val="FFFCFF"/>
              </a:clrFrom>
              <a:clrTo>
                <a:srgbClr val="FFFCFF">
                  <a:alpha val="0"/>
                </a:srgbClr>
              </a:clrTo>
            </a:clrChange>
            <a:extLst>
              <a:ext uri="{28A0092B-C50C-407E-A947-70E740481C1C}">
                <a14:useLocalDpi xmlns:a14="http://schemas.microsoft.com/office/drawing/2010/main" val="0"/>
              </a:ext>
            </a:extLst>
          </a:blip>
          <a:srcRect/>
          <a:stretch/>
        </p:blipFill>
        <p:spPr bwMode="auto">
          <a:xfrm>
            <a:off x="1086067" y="3603265"/>
            <a:ext cx="379229" cy="4027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Eagle Materials logo in transparent PNG format">
            <a:extLst>
              <a:ext uri="{FF2B5EF4-FFF2-40B4-BE49-F238E27FC236}">
                <a16:creationId xmlns:a16="http://schemas.microsoft.com/office/drawing/2014/main" id="{FBA48469-0709-8E10-9782-C56A2134E7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530" y="3697453"/>
            <a:ext cx="915822" cy="214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0" descr="Granite Construction logo in transparent PNG format">
            <a:extLst>
              <a:ext uri="{FF2B5EF4-FFF2-40B4-BE49-F238E27FC236}">
                <a16:creationId xmlns:a16="http://schemas.microsoft.com/office/drawing/2014/main" id="{6603FAD6-995D-DC2F-0DA1-1058560940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3149" y="3648407"/>
            <a:ext cx="338841"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4" descr="martin-marietta-materials-inc-logo | Davis Industrial">
            <a:extLst>
              <a:ext uri="{FF2B5EF4-FFF2-40B4-BE49-F238E27FC236}">
                <a16:creationId xmlns:a16="http://schemas.microsoft.com/office/drawing/2014/main" id="{798C4603-A653-09F5-0964-909B447F22A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850720" y="3648407"/>
            <a:ext cx="487996"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Update on Vulcan's Mexico Operations">
            <a:extLst>
              <a:ext uri="{FF2B5EF4-FFF2-40B4-BE49-F238E27FC236}">
                <a16:creationId xmlns:a16="http://schemas.microsoft.com/office/drawing/2014/main" id="{51DDFFA9-2EA9-3185-6933-CE51A5FCC79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7228" y="3621237"/>
            <a:ext cx="700374" cy="366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A9BBF685-C9E8-F943-EA81-CCA3BFDA21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43275" y="3691065"/>
            <a:ext cx="830559" cy="2271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FBD4244-DFD9-2619-BAD9-944EFCB863CF}"/>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lang="en-US" sz="2400" cap="none" dirty="0"/>
              <a:t>Construction Materials Index (CMI)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Q3 2023 vs. Q3 2022</a:t>
            </a:r>
          </a:p>
        </p:txBody>
      </p:sp>
      <p:sp>
        <p:nvSpPr>
          <p:cNvPr id="26" name="Rectangle 25">
            <a:extLst>
              <a:ext uri="{FF2B5EF4-FFF2-40B4-BE49-F238E27FC236}">
                <a16:creationId xmlns:a16="http://schemas.microsoft.com/office/drawing/2014/main" id="{03DEBDB1-42E0-BDB8-A863-8147AF01F2BA}"/>
              </a:ext>
            </a:extLst>
          </p:cNvPr>
          <p:cNvSpPr/>
          <p:nvPr/>
        </p:nvSpPr>
        <p:spPr>
          <a:xfrm>
            <a:off x="292606" y="1023110"/>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Garamond" panose="02020404030301010803" pitchFamily="18" charset="0"/>
              </a:rPr>
              <a:t>CMI Revenue</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27" name="Rectangle 26">
            <a:extLst>
              <a:ext uri="{FF2B5EF4-FFF2-40B4-BE49-F238E27FC236}">
                <a16:creationId xmlns:a16="http://schemas.microsoft.com/office/drawing/2014/main" id="{E2210682-EFB0-D9F5-730C-02A275065A66}"/>
              </a:ext>
            </a:extLst>
          </p:cNvPr>
          <p:cNvSpPr/>
          <p:nvPr/>
        </p:nvSpPr>
        <p:spPr>
          <a:xfrm>
            <a:off x="292606" y="4097374"/>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Garamond" panose="02020404030301010803" pitchFamily="18" charset="0"/>
              </a:rPr>
              <a:t>CMI EBITDA</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32" name="TextBox 31">
            <a:extLst>
              <a:ext uri="{FF2B5EF4-FFF2-40B4-BE49-F238E27FC236}">
                <a16:creationId xmlns:a16="http://schemas.microsoft.com/office/drawing/2014/main" id="{EEF7EA2A-52F5-74EC-AC9B-B0920395EF54}"/>
              </a:ext>
            </a:extLst>
          </p:cNvPr>
          <p:cNvSpPr txBox="1"/>
          <p:nvPr/>
        </p:nvSpPr>
        <p:spPr>
          <a:xfrm>
            <a:off x="3865681"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2.8%</a:t>
            </a:r>
          </a:p>
        </p:txBody>
      </p:sp>
      <p:sp>
        <p:nvSpPr>
          <p:cNvPr id="34" name="TextBox 33">
            <a:extLst>
              <a:ext uri="{FF2B5EF4-FFF2-40B4-BE49-F238E27FC236}">
                <a16:creationId xmlns:a16="http://schemas.microsoft.com/office/drawing/2014/main" id="{65095D40-3269-9B03-EA71-569454C9A12B}"/>
              </a:ext>
            </a:extLst>
          </p:cNvPr>
          <p:cNvSpPr txBox="1"/>
          <p:nvPr/>
        </p:nvSpPr>
        <p:spPr>
          <a:xfrm>
            <a:off x="11692794" y="1957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15.5%</a:t>
            </a:r>
          </a:p>
        </p:txBody>
      </p:sp>
      <p:sp>
        <p:nvSpPr>
          <p:cNvPr id="36" name="TextBox 35">
            <a:extLst>
              <a:ext uri="{FF2B5EF4-FFF2-40B4-BE49-F238E27FC236}">
                <a16:creationId xmlns:a16="http://schemas.microsoft.com/office/drawing/2014/main" id="{B1B6B1F8-1A41-F43E-F957-C0ED1C3F139A}"/>
              </a:ext>
            </a:extLst>
          </p:cNvPr>
          <p:cNvSpPr txBox="1"/>
          <p:nvPr/>
        </p:nvSpPr>
        <p:spPr>
          <a:xfrm>
            <a:off x="10711655" y="233711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4.7%</a:t>
            </a:r>
          </a:p>
        </p:txBody>
      </p:sp>
      <p:sp>
        <p:nvSpPr>
          <p:cNvPr id="37" name="TextBox 36">
            <a:extLst>
              <a:ext uri="{FF2B5EF4-FFF2-40B4-BE49-F238E27FC236}">
                <a16:creationId xmlns:a16="http://schemas.microsoft.com/office/drawing/2014/main" id="{F9E6B4E3-0566-7100-F3A5-3A01F2C5D6A1}"/>
              </a:ext>
            </a:extLst>
          </p:cNvPr>
          <p:cNvSpPr txBox="1"/>
          <p:nvPr/>
        </p:nvSpPr>
        <p:spPr>
          <a:xfrm>
            <a:off x="8746809"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10.7%</a:t>
            </a:r>
          </a:p>
        </p:txBody>
      </p:sp>
      <p:sp>
        <p:nvSpPr>
          <p:cNvPr id="44" name="TextBox 43">
            <a:extLst>
              <a:ext uri="{FF2B5EF4-FFF2-40B4-BE49-F238E27FC236}">
                <a16:creationId xmlns:a16="http://schemas.microsoft.com/office/drawing/2014/main" id="{78E74E7E-3464-338D-0337-CBF232642896}"/>
              </a:ext>
            </a:extLst>
          </p:cNvPr>
          <p:cNvSpPr txBox="1"/>
          <p:nvPr/>
        </p:nvSpPr>
        <p:spPr>
          <a:xfrm>
            <a:off x="3865681"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8.9%</a:t>
            </a:r>
          </a:p>
        </p:txBody>
      </p:sp>
      <p:sp>
        <p:nvSpPr>
          <p:cNvPr id="45" name="TextBox 44">
            <a:extLst>
              <a:ext uri="{FF2B5EF4-FFF2-40B4-BE49-F238E27FC236}">
                <a16:creationId xmlns:a16="http://schemas.microsoft.com/office/drawing/2014/main" id="{2577F7CE-281B-F523-E66C-647A2CE3C57B}"/>
              </a:ext>
            </a:extLst>
          </p:cNvPr>
          <p:cNvSpPr txBox="1"/>
          <p:nvPr/>
        </p:nvSpPr>
        <p:spPr>
          <a:xfrm>
            <a:off x="11692794" y="5029088"/>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40.2%</a:t>
            </a:r>
          </a:p>
        </p:txBody>
      </p:sp>
      <p:sp>
        <p:nvSpPr>
          <p:cNvPr id="46" name="TextBox 45">
            <a:extLst>
              <a:ext uri="{FF2B5EF4-FFF2-40B4-BE49-F238E27FC236}">
                <a16:creationId xmlns:a16="http://schemas.microsoft.com/office/drawing/2014/main" id="{D38D6959-0304-D1DA-69C2-7E873FF25DCE}"/>
              </a:ext>
            </a:extLst>
          </p:cNvPr>
          <p:cNvSpPr txBox="1"/>
          <p:nvPr/>
        </p:nvSpPr>
        <p:spPr>
          <a:xfrm>
            <a:off x="10711655" y="5435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18.7%</a:t>
            </a:r>
          </a:p>
        </p:txBody>
      </p:sp>
      <p:sp>
        <p:nvSpPr>
          <p:cNvPr id="47" name="TextBox 46">
            <a:extLst>
              <a:ext uri="{FF2B5EF4-FFF2-40B4-BE49-F238E27FC236}">
                <a16:creationId xmlns:a16="http://schemas.microsoft.com/office/drawing/2014/main" id="{0D83221C-383E-F3D9-E694-B4299FED7F82}"/>
              </a:ext>
            </a:extLst>
          </p:cNvPr>
          <p:cNvSpPr txBox="1"/>
          <p:nvPr/>
        </p:nvSpPr>
        <p:spPr>
          <a:xfrm>
            <a:off x="8746809"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36.2%</a:t>
            </a:r>
          </a:p>
        </p:txBody>
      </p:sp>
      <p:sp>
        <p:nvSpPr>
          <p:cNvPr id="1025" name="TextBox 1024">
            <a:extLst>
              <a:ext uri="{FF2B5EF4-FFF2-40B4-BE49-F238E27FC236}">
                <a16:creationId xmlns:a16="http://schemas.microsoft.com/office/drawing/2014/main" id="{BEBA5E10-839E-6E42-5FC7-B70811F632C7}"/>
              </a:ext>
            </a:extLst>
          </p:cNvPr>
          <p:cNvSpPr txBox="1"/>
          <p:nvPr/>
        </p:nvSpPr>
        <p:spPr>
          <a:xfrm>
            <a:off x="909921"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17.9%</a:t>
            </a:r>
          </a:p>
        </p:txBody>
      </p:sp>
      <p:sp>
        <p:nvSpPr>
          <p:cNvPr id="1030" name="TextBox 1029" descr="t">
            <a:extLst>
              <a:ext uri="{FF2B5EF4-FFF2-40B4-BE49-F238E27FC236}">
                <a16:creationId xmlns:a16="http://schemas.microsoft.com/office/drawing/2014/main" id="{4D7B0673-123D-06D7-041F-8927617D7764}"/>
              </a:ext>
            </a:extLst>
          </p:cNvPr>
          <p:cNvSpPr txBox="1"/>
          <p:nvPr/>
        </p:nvSpPr>
        <p:spPr>
          <a:xfrm>
            <a:off x="909921"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35.0%</a:t>
            </a:r>
          </a:p>
        </p:txBody>
      </p:sp>
      <p:grpSp>
        <p:nvGrpSpPr>
          <p:cNvPr id="1028" name="Group 1027">
            <a:extLst>
              <a:ext uri="{FF2B5EF4-FFF2-40B4-BE49-F238E27FC236}">
                <a16:creationId xmlns:a16="http://schemas.microsoft.com/office/drawing/2014/main" id="{0CA7216A-68C2-3346-DAAD-3F38435652C2}"/>
              </a:ext>
            </a:extLst>
          </p:cNvPr>
          <p:cNvGrpSpPr/>
          <p:nvPr/>
        </p:nvGrpSpPr>
        <p:grpSpPr>
          <a:xfrm>
            <a:off x="3261806" y="4802274"/>
            <a:ext cx="2457041" cy="400110"/>
            <a:chOff x="1285952" y="4770634"/>
            <a:chExt cx="2457041" cy="400110"/>
          </a:xfrm>
        </p:grpSpPr>
        <p:sp>
          <p:nvSpPr>
            <p:cNvPr id="1052" name="TextBox 1051">
              <a:extLst>
                <a:ext uri="{FF2B5EF4-FFF2-40B4-BE49-F238E27FC236}">
                  <a16:creationId xmlns:a16="http://schemas.microsoft.com/office/drawing/2014/main" id="{27DDAA05-CE5B-81CF-67DD-71DB0E7ECFC9}"/>
                </a:ext>
              </a:extLst>
            </p:cNvPr>
            <p:cNvSpPr txBox="1"/>
            <p:nvPr/>
          </p:nvSpPr>
          <p:spPr>
            <a:xfrm>
              <a:off x="1285952" y="4770634"/>
              <a:ext cx="2457041" cy="400110"/>
            </a:xfrm>
            <a:prstGeom prst="rect">
              <a:avLst/>
            </a:prstGeom>
            <a:noFill/>
            <a:ln w="12700">
              <a:solidFill>
                <a:srgbClr val="5E976D"/>
              </a:solidFill>
              <a:prstDash val="dash"/>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F99B1C"/>
                  </a:solidFill>
                  <a:effectLst/>
                  <a:uLnTx/>
                  <a:uFillTx/>
                  <a:latin typeface="Arial" panose="020B0604020202020204" pitchFamily="34" charset="0"/>
                  <a:cs typeface="Arial" panose="020B0604020202020204" pitchFamily="34" charset="0"/>
                </a:defRPr>
              </a:lvl1pPr>
            </a:lstStyle>
            <a:p>
              <a:r>
                <a:rPr lang="en-US" sz="2000" dirty="0">
                  <a:solidFill>
                    <a:srgbClr val="5E976D"/>
                  </a:solidFill>
                </a:rPr>
                <a:t>Average 33.9%</a:t>
              </a:r>
            </a:p>
          </p:txBody>
        </p:sp>
        <p:sp>
          <p:nvSpPr>
            <p:cNvPr id="1053" name="Arrow: Down 1052">
              <a:extLst>
                <a:ext uri="{FF2B5EF4-FFF2-40B4-BE49-F238E27FC236}">
                  <a16:creationId xmlns:a16="http://schemas.microsoft.com/office/drawing/2014/main" id="{C4065E83-2F17-395F-0EBB-52104D47C994}"/>
                </a:ext>
              </a:extLst>
            </p:cNvPr>
            <p:cNvSpPr/>
            <p:nvPr/>
          </p:nvSpPr>
          <p:spPr>
            <a:xfrm rot="10800000">
              <a:off x="3296046" y="4787264"/>
              <a:ext cx="257608" cy="346306"/>
            </a:xfrm>
            <a:prstGeom prst="downArrow">
              <a:avLst/>
            </a:prstGeom>
            <a:solidFill>
              <a:srgbClr val="5E97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grpSp>
      <p:pic>
        <p:nvPicPr>
          <p:cNvPr id="10" name="Picture 2" descr="GCC | LinkedIn">
            <a:extLst>
              <a:ext uri="{FF2B5EF4-FFF2-40B4-BE49-F238E27FC236}">
                <a16:creationId xmlns:a16="http://schemas.microsoft.com/office/drawing/2014/main" id="{3E60A161-D62E-B2C0-FB34-237937A98713}"/>
              </a:ext>
            </a:extLst>
          </p:cNvPr>
          <p:cNvPicPr>
            <a:picLocks noChangeAspect="1" noChangeArrowheads="1"/>
          </p:cNvPicPr>
          <p:nvPr/>
        </p:nvPicPr>
        <p:blipFill rotWithShape="1">
          <a:blip r:embed="rId5" cstate="print">
            <a:clrChange>
              <a:clrFrom>
                <a:srgbClr val="FFFCFF"/>
              </a:clrFrom>
              <a:clrTo>
                <a:srgbClr val="FFFCFF">
                  <a:alpha val="0"/>
                </a:srgbClr>
              </a:clrTo>
            </a:clrChange>
            <a:extLst>
              <a:ext uri="{28A0092B-C50C-407E-A947-70E740481C1C}">
                <a14:useLocalDpi xmlns:a14="http://schemas.microsoft.com/office/drawing/2010/main" val="0"/>
              </a:ext>
            </a:extLst>
          </a:blip>
          <a:srcRect/>
          <a:stretch/>
        </p:blipFill>
        <p:spPr bwMode="auto">
          <a:xfrm>
            <a:off x="1086067" y="6655941"/>
            <a:ext cx="379229" cy="4027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Eagle Materials logo in transparent PNG format">
            <a:extLst>
              <a:ext uri="{FF2B5EF4-FFF2-40B4-BE49-F238E27FC236}">
                <a16:creationId xmlns:a16="http://schemas.microsoft.com/office/drawing/2014/main" id="{F38A6B23-39E8-A16A-6B81-4EFEE396EF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530" y="6750129"/>
            <a:ext cx="915822" cy="214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10" descr="Granite Construction logo in transparent PNG format">
            <a:extLst>
              <a:ext uri="{FF2B5EF4-FFF2-40B4-BE49-F238E27FC236}">
                <a16:creationId xmlns:a16="http://schemas.microsoft.com/office/drawing/2014/main" id="{37BF3A7A-0E8D-DB5D-D6C8-7A5ACE4FBB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3149" y="6701083"/>
            <a:ext cx="338841"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14" descr="martin-marietta-materials-inc-logo | Davis Industrial">
            <a:extLst>
              <a:ext uri="{FF2B5EF4-FFF2-40B4-BE49-F238E27FC236}">
                <a16:creationId xmlns:a16="http://schemas.microsoft.com/office/drawing/2014/main" id="{8346E836-0777-C34C-BC46-6D5943A8EF8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850720" y="6701083"/>
            <a:ext cx="487996"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Update on Vulcan's Mexico Operations">
            <a:extLst>
              <a:ext uri="{FF2B5EF4-FFF2-40B4-BE49-F238E27FC236}">
                <a16:creationId xmlns:a16="http://schemas.microsoft.com/office/drawing/2014/main" id="{56613712-08C2-CD50-7974-65D85D4F3057}"/>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7228" y="6673913"/>
            <a:ext cx="700374" cy="366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5DB9B324-83D3-8888-8580-665895DFE8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43275" y="6743741"/>
            <a:ext cx="830559" cy="2271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DD85905-9E4B-E7B6-0F36-6D5A3C9143D7}"/>
              </a:ext>
            </a:extLst>
          </p:cNvPr>
          <p:cNvSpPr txBox="1"/>
          <p:nvPr/>
        </p:nvSpPr>
        <p:spPr>
          <a:xfrm>
            <a:off x="9728958" y="233711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10.1%</a:t>
            </a:r>
          </a:p>
        </p:txBody>
      </p:sp>
      <p:sp>
        <p:nvSpPr>
          <p:cNvPr id="1027" name="TextBox 1026">
            <a:extLst>
              <a:ext uri="{FF2B5EF4-FFF2-40B4-BE49-F238E27FC236}">
                <a16:creationId xmlns:a16="http://schemas.microsoft.com/office/drawing/2014/main" id="{175AF126-2AF3-BABC-79E5-F337D93DE470}"/>
              </a:ext>
            </a:extLst>
          </p:cNvPr>
          <p:cNvSpPr txBox="1"/>
          <p:nvPr/>
        </p:nvSpPr>
        <p:spPr>
          <a:xfrm>
            <a:off x="9728958" y="5435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32.3%</a:t>
            </a:r>
          </a:p>
        </p:txBody>
      </p:sp>
      <p:pic>
        <p:nvPicPr>
          <p:cNvPr id="6" name="Picture 2" descr="Summit Materials Announces Significant Step to Streamline Company Structure">
            <a:extLst>
              <a:ext uri="{FF2B5EF4-FFF2-40B4-BE49-F238E27FC236}">
                <a16:creationId xmlns:a16="http://schemas.microsoft.com/office/drawing/2014/main" id="{C43D3EE7-1F45-D3CD-3E02-76D67775338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6006" y="6650825"/>
            <a:ext cx="787515" cy="4129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Arcosa Inc. | LinkedIn">
            <a:extLst>
              <a:ext uri="{FF2B5EF4-FFF2-40B4-BE49-F238E27FC236}">
                <a16:creationId xmlns:a16="http://schemas.microsoft.com/office/drawing/2014/main" id="{0C684EA7-8327-6E17-2AF2-5A35030307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556" y="3626024"/>
            <a:ext cx="357189" cy="357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Arcosa Inc. | LinkedIn">
            <a:extLst>
              <a:ext uri="{FF2B5EF4-FFF2-40B4-BE49-F238E27FC236}">
                <a16:creationId xmlns:a16="http://schemas.microsoft.com/office/drawing/2014/main" id="{B91E6071-87FC-8978-D1D4-C7E10BD440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556" y="6678700"/>
            <a:ext cx="357189" cy="357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4885BF-364C-433D-4CA2-7F14ABE65B38}"/>
              </a:ext>
            </a:extLst>
          </p:cNvPr>
          <p:cNvSpPr txBox="1"/>
          <p:nvPr/>
        </p:nvSpPr>
        <p:spPr>
          <a:xfrm>
            <a:off x="2877390" y="2625626"/>
            <a:ext cx="731520" cy="228925"/>
          </a:xfrm>
          <a:prstGeom prst="rect">
            <a:avLst/>
          </a:prstGeom>
          <a:noFill/>
          <a:ln>
            <a:solidFill>
              <a:srgbClr val="C00000"/>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C00000"/>
                </a:solidFill>
              </a:rPr>
              <a:t>-2.0%</a:t>
            </a:r>
          </a:p>
        </p:txBody>
      </p:sp>
      <p:sp>
        <p:nvSpPr>
          <p:cNvPr id="16" name="TextBox 15" descr="t">
            <a:extLst>
              <a:ext uri="{FF2B5EF4-FFF2-40B4-BE49-F238E27FC236}">
                <a16:creationId xmlns:a16="http://schemas.microsoft.com/office/drawing/2014/main" id="{74C78195-4559-038E-7E76-C98320A2D894}"/>
              </a:ext>
            </a:extLst>
          </p:cNvPr>
          <p:cNvSpPr txBox="1"/>
          <p:nvPr/>
        </p:nvSpPr>
        <p:spPr>
          <a:xfrm>
            <a:off x="2877390" y="5836885"/>
            <a:ext cx="731520" cy="228925"/>
          </a:xfrm>
          <a:prstGeom prst="rect">
            <a:avLst/>
          </a:prstGeom>
          <a:noFill/>
          <a:ln>
            <a:solidFill>
              <a:srgbClr val="C00000"/>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C00000"/>
                </a:solidFill>
                <a:effectLst/>
                <a:uLnTx/>
                <a:uFillTx/>
                <a:latin typeface="Arial" panose="020B0604020202020204" pitchFamily="34" charset="0"/>
                <a:cs typeface="Arial" panose="020B0604020202020204" pitchFamily="34" charset="0"/>
              </a:defRPr>
            </a:lvl1pPr>
          </a:lstStyle>
          <a:p>
            <a:r>
              <a:rPr lang="en-US" sz="1200" dirty="0"/>
              <a:t>-1.5%</a:t>
            </a:r>
          </a:p>
        </p:txBody>
      </p:sp>
      <p:pic>
        <p:nvPicPr>
          <p:cNvPr id="17" name="Picture 2" descr="Summit Materials Announces Significant Step to Streamline Company Structure">
            <a:extLst>
              <a:ext uri="{FF2B5EF4-FFF2-40B4-BE49-F238E27FC236}">
                <a16:creationId xmlns:a16="http://schemas.microsoft.com/office/drawing/2014/main" id="{488DE4E0-2D09-78C4-32E7-3DE6A5534B6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6006" y="3598149"/>
            <a:ext cx="787515" cy="4129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10B1BC4-88AA-6359-5464-CDCC4F8B9527}"/>
              </a:ext>
            </a:extLst>
          </p:cNvPr>
          <p:cNvSpPr txBox="1"/>
          <p:nvPr/>
        </p:nvSpPr>
        <p:spPr>
          <a:xfrm>
            <a:off x="6804003"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5.6%</a:t>
            </a:r>
          </a:p>
        </p:txBody>
      </p:sp>
      <p:sp>
        <p:nvSpPr>
          <p:cNvPr id="19" name="TextBox 18">
            <a:extLst>
              <a:ext uri="{FF2B5EF4-FFF2-40B4-BE49-F238E27FC236}">
                <a16:creationId xmlns:a16="http://schemas.microsoft.com/office/drawing/2014/main" id="{63A52B93-3010-FC07-8401-6C057CD435A8}"/>
              </a:ext>
            </a:extLst>
          </p:cNvPr>
          <p:cNvSpPr txBox="1"/>
          <p:nvPr/>
        </p:nvSpPr>
        <p:spPr>
          <a:xfrm>
            <a:off x="6804003"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a:t>12.8%</a:t>
            </a:r>
            <a:endParaRPr lang="en-US" sz="1200" dirty="0"/>
          </a:p>
        </p:txBody>
      </p:sp>
      <p:pic>
        <p:nvPicPr>
          <p:cNvPr id="30" name="Picture 2" descr="Knife River - A Construction Materials &amp; Contracting Company">
            <a:extLst>
              <a:ext uri="{FF2B5EF4-FFF2-40B4-BE49-F238E27FC236}">
                <a16:creationId xmlns:a16="http://schemas.microsoft.com/office/drawing/2014/main" id="{F78AB897-519E-A45A-677F-A296C3A361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4424" y="3578845"/>
            <a:ext cx="451546" cy="451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7097DCB-695A-4CD2-FCDC-8597EEA8554B}"/>
              </a:ext>
            </a:extLst>
          </p:cNvPr>
          <p:cNvSpPr txBox="1"/>
          <p:nvPr/>
        </p:nvSpPr>
        <p:spPr>
          <a:xfrm>
            <a:off x="7764437"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11.8%</a:t>
            </a:r>
          </a:p>
        </p:txBody>
      </p:sp>
      <p:pic>
        <p:nvPicPr>
          <p:cNvPr id="38" name="Picture 2" descr="Knife River - A Construction Materials &amp; Contracting Company">
            <a:extLst>
              <a:ext uri="{FF2B5EF4-FFF2-40B4-BE49-F238E27FC236}">
                <a16:creationId xmlns:a16="http://schemas.microsoft.com/office/drawing/2014/main" id="{90A55D31-8A99-3456-274B-9215AD0FB1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4424" y="6631521"/>
            <a:ext cx="451546" cy="451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768DA6B-D6A9-93A6-5C37-871A34A71B1C}"/>
              </a:ext>
            </a:extLst>
          </p:cNvPr>
          <p:cNvSpPr txBox="1"/>
          <p:nvPr/>
        </p:nvSpPr>
        <p:spPr>
          <a:xfrm>
            <a:off x="7764437" y="583700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43.0%</a:t>
            </a:r>
          </a:p>
        </p:txBody>
      </p:sp>
      <p:grpSp>
        <p:nvGrpSpPr>
          <p:cNvPr id="1048" name="Group 1047">
            <a:extLst>
              <a:ext uri="{FF2B5EF4-FFF2-40B4-BE49-F238E27FC236}">
                <a16:creationId xmlns:a16="http://schemas.microsoft.com/office/drawing/2014/main" id="{C1D4E1C4-D534-6ADD-91B1-7F36CF4D2D67}"/>
              </a:ext>
            </a:extLst>
          </p:cNvPr>
          <p:cNvGrpSpPr/>
          <p:nvPr/>
        </p:nvGrpSpPr>
        <p:grpSpPr>
          <a:xfrm>
            <a:off x="3261806" y="1653137"/>
            <a:ext cx="2457041" cy="402336"/>
            <a:chOff x="3261806" y="1653137"/>
            <a:chExt cx="2457041" cy="402336"/>
          </a:xfrm>
        </p:grpSpPr>
        <p:sp>
          <p:nvSpPr>
            <p:cNvPr id="1098" name="TextBox 1097">
              <a:extLst>
                <a:ext uri="{FF2B5EF4-FFF2-40B4-BE49-F238E27FC236}">
                  <a16:creationId xmlns:a16="http://schemas.microsoft.com/office/drawing/2014/main" id="{993F29F5-F070-3C34-1E93-E3E3D12AFCD5}"/>
                </a:ext>
              </a:extLst>
            </p:cNvPr>
            <p:cNvSpPr txBox="1"/>
            <p:nvPr/>
          </p:nvSpPr>
          <p:spPr>
            <a:xfrm>
              <a:off x="3261806" y="1653137"/>
              <a:ext cx="2457041" cy="402336"/>
            </a:xfrm>
            <a:prstGeom prst="rect">
              <a:avLst/>
            </a:prstGeom>
            <a:noFill/>
            <a:ln w="12700">
              <a:solidFill>
                <a:srgbClr val="5E976D"/>
              </a:solidFill>
              <a:prstDash val="dash"/>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F99B1C"/>
                  </a:solidFill>
                  <a:effectLst/>
                  <a:uLnTx/>
                  <a:uFillTx/>
                  <a:latin typeface="Arial" panose="020B0604020202020204" pitchFamily="34" charset="0"/>
                  <a:cs typeface="Arial" panose="020B0604020202020204" pitchFamily="34" charset="0"/>
                </a:defRPr>
              </a:lvl1pPr>
            </a:lstStyle>
            <a:p>
              <a:r>
                <a:rPr lang="en-US" sz="2000" dirty="0">
                  <a:solidFill>
                    <a:srgbClr val="5E976D"/>
                  </a:solidFill>
                </a:rPr>
                <a:t>Average 9.5%</a:t>
              </a:r>
            </a:p>
          </p:txBody>
        </p:sp>
        <p:sp>
          <p:nvSpPr>
            <p:cNvPr id="1099" name="Arrow: Down 1098">
              <a:extLst>
                <a:ext uri="{FF2B5EF4-FFF2-40B4-BE49-F238E27FC236}">
                  <a16:creationId xmlns:a16="http://schemas.microsoft.com/office/drawing/2014/main" id="{B95E9421-22AA-87DB-555A-0B7E72E9EF48}"/>
                </a:ext>
              </a:extLst>
            </p:cNvPr>
            <p:cNvSpPr/>
            <p:nvPr/>
          </p:nvSpPr>
          <p:spPr>
            <a:xfrm rot="10800000">
              <a:off x="5271900" y="1673465"/>
              <a:ext cx="257608" cy="346306"/>
            </a:xfrm>
            <a:prstGeom prst="downArrow">
              <a:avLst/>
            </a:prstGeom>
            <a:solidFill>
              <a:srgbClr val="5E97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32F7C91-DAAD-3E9D-6B7C-7AFD9F258EF1}"/>
              </a:ext>
            </a:extLst>
          </p:cNvPr>
          <p:cNvSpPr/>
          <p:nvPr/>
        </p:nvSpPr>
        <p:spPr>
          <a:xfrm>
            <a:off x="6887613" y="1652024"/>
            <a:ext cx="3667162" cy="402336"/>
          </a:xfrm>
          <a:prstGeom prst="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37160" lvl="2" algn="ctr" defTabSz="1018824">
              <a:spcBef>
                <a:spcPts val="500"/>
              </a:spcBef>
              <a:spcAft>
                <a:spcPts val="500"/>
              </a:spcAft>
              <a:defRPr/>
            </a:pPr>
            <a:r>
              <a:rPr lang="en-US" sz="2000" b="1" dirty="0">
                <a:solidFill>
                  <a:srgbClr val="C00000"/>
                </a:solidFill>
                <a:latin typeface="Arial" panose="020B0604020202020204" pitchFamily="34" charset="0"/>
                <a:cs typeface="Arial" panose="020B0604020202020204" pitchFamily="34" charset="0"/>
              </a:rPr>
              <a:t>Aggregate Volumes     3.4%</a:t>
            </a:r>
          </a:p>
        </p:txBody>
      </p:sp>
      <p:sp>
        <p:nvSpPr>
          <p:cNvPr id="28" name="Arrow: Down 27">
            <a:extLst>
              <a:ext uri="{FF2B5EF4-FFF2-40B4-BE49-F238E27FC236}">
                <a16:creationId xmlns:a16="http://schemas.microsoft.com/office/drawing/2014/main" id="{7CA0BF42-25C3-4F5B-086B-201B40CDB91F}"/>
              </a:ext>
            </a:extLst>
          </p:cNvPr>
          <p:cNvSpPr/>
          <p:nvPr/>
        </p:nvSpPr>
        <p:spPr>
          <a:xfrm rot="10800000" flipV="1">
            <a:off x="9557040" y="1680039"/>
            <a:ext cx="257608" cy="346306"/>
          </a:xfrm>
          <a:prstGeom prst="downArrow">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D6049D-21EC-89CF-7CB9-1F57A5902E74}"/>
              </a:ext>
            </a:extLst>
          </p:cNvPr>
          <p:cNvSpPr txBox="1"/>
          <p:nvPr/>
        </p:nvSpPr>
        <p:spPr>
          <a:xfrm>
            <a:off x="4840305"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14.4%</a:t>
            </a:r>
          </a:p>
        </p:txBody>
      </p:sp>
      <p:sp>
        <p:nvSpPr>
          <p:cNvPr id="29" name="TextBox 28">
            <a:extLst>
              <a:ext uri="{FF2B5EF4-FFF2-40B4-BE49-F238E27FC236}">
                <a16:creationId xmlns:a16="http://schemas.microsoft.com/office/drawing/2014/main" id="{578924A3-F526-98D5-4CDB-1391899425BD}"/>
              </a:ext>
            </a:extLst>
          </p:cNvPr>
          <p:cNvSpPr txBox="1"/>
          <p:nvPr/>
        </p:nvSpPr>
        <p:spPr>
          <a:xfrm>
            <a:off x="5811797"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7.3%</a:t>
            </a:r>
          </a:p>
        </p:txBody>
      </p:sp>
      <p:pic>
        <p:nvPicPr>
          <p:cNvPr id="40" name="Picture 2">
            <a:extLst>
              <a:ext uri="{FF2B5EF4-FFF2-40B4-BE49-F238E27FC236}">
                <a16:creationId xmlns:a16="http://schemas.microsoft.com/office/drawing/2014/main" id="{E323DD10-B6A8-0873-40C3-97CA3FD7A5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3201" y="3628381"/>
            <a:ext cx="528713" cy="352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2" descr="TITC Stock Price and Chart — EURONEXT:TITC — TradingView">
            <a:extLst>
              <a:ext uri="{FF2B5EF4-FFF2-40B4-BE49-F238E27FC236}">
                <a16:creationId xmlns:a16="http://schemas.microsoft.com/office/drawing/2014/main" id="{E6A5F5BF-9F31-F6F9-9A9A-D3CE5A9AFD14}"/>
              </a:ext>
            </a:extLst>
          </p:cNvPr>
          <p:cNvPicPr>
            <a:picLocks noChangeAspect="1" noChangeArrowheads="1"/>
          </p:cNvPicPr>
          <p:nvPr/>
        </p:nvPicPr>
        <p:blipFill>
          <a:blip r:embed="rId15">
            <a:clrChange>
              <a:clrFrom>
                <a:srgbClr val="F0F3FA"/>
              </a:clrFrom>
              <a:clrTo>
                <a:srgbClr val="F0F3FA">
                  <a:alpha val="0"/>
                </a:srgbClr>
              </a:clrTo>
            </a:clrChange>
            <a:extLst>
              <a:ext uri="{28A0092B-C50C-407E-A947-70E740481C1C}">
                <a14:useLocalDpi xmlns:a14="http://schemas.microsoft.com/office/drawing/2010/main" val="0"/>
              </a:ext>
            </a:extLst>
          </a:blip>
          <a:srcRect/>
          <a:stretch>
            <a:fillRect/>
          </a:stretch>
        </p:blipFill>
        <p:spPr bwMode="auto">
          <a:xfrm>
            <a:off x="4880234" y="3478787"/>
            <a:ext cx="651662" cy="6516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CC4EE7E-B66E-5569-EB72-C318E1E769BC}"/>
              </a:ext>
            </a:extLst>
          </p:cNvPr>
          <p:cNvSpPr txBox="1"/>
          <p:nvPr/>
        </p:nvSpPr>
        <p:spPr>
          <a:xfrm>
            <a:off x="4840305"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76.9%</a:t>
            </a:r>
          </a:p>
        </p:txBody>
      </p:sp>
      <p:pic>
        <p:nvPicPr>
          <p:cNvPr id="48" name="Picture 2" descr="TITC Stock Price and Chart — EURONEXT:TITC — TradingView">
            <a:extLst>
              <a:ext uri="{FF2B5EF4-FFF2-40B4-BE49-F238E27FC236}">
                <a16:creationId xmlns:a16="http://schemas.microsoft.com/office/drawing/2014/main" id="{D0318316-80A1-6C38-3ED8-01DD3E94B343}"/>
              </a:ext>
            </a:extLst>
          </p:cNvPr>
          <p:cNvPicPr>
            <a:picLocks noChangeAspect="1" noChangeArrowheads="1"/>
          </p:cNvPicPr>
          <p:nvPr/>
        </p:nvPicPr>
        <p:blipFill>
          <a:blip r:embed="rId15">
            <a:clrChange>
              <a:clrFrom>
                <a:srgbClr val="F0F3FA"/>
              </a:clrFrom>
              <a:clrTo>
                <a:srgbClr val="F0F3FA">
                  <a:alpha val="0"/>
                </a:srgbClr>
              </a:clrTo>
            </a:clrChange>
            <a:extLst>
              <a:ext uri="{28A0092B-C50C-407E-A947-70E740481C1C}">
                <a14:useLocalDpi xmlns:a14="http://schemas.microsoft.com/office/drawing/2010/main" val="0"/>
              </a:ext>
            </a:extLst>
          </a:blip>
          <a:srcRect/>
          <a:stretch>
            <a:fillRect/>
          </a:stretch>
        </p:blipFill>
        <p:spPr bwMode="auto">
          <a:xfrm>
            <a:off x="4880234" y="6543068"/>
            <a:ext cx="651662" cy="65166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6E726C1D-62AA-FBD8-EB57-B7A546C8E8CC}"/>
              </a:ext>
            </a:extLst>
          </p:cNvPr>
          <p:cNvSpPr txBox="1"/>
          <p:nvPr/>
        </p:nvSpPr>
        <p:spPr>
          <a:xfrm>
            <a:off x="5811797"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35.8%</a:t>
            </a:r>
          </a:p>
        </p:txBody>
      </p:sp>
      <p:pic>
        <p:nvPicPr>
          <p:cNvPr id="51" name="Picture 2">
            <a:extLst>
              <a:ext uri="{FF2B5EF4-FFF2-40B4-BE49-F238E27FC236}">
                <a16:creationId xmlns:a16="http://schemas.microsoft.com/office/drawing/2014/main" id="{789B2E14-A355-D0DC-B22C-C068C14261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3201" y="6681057"/>
            <a:ext cx="528713" cy="352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eidelberg Materials North America|Construction Materials">
            <a:extLst>
              <a:ext uri="{FF2B5EF4-FFF2-40B4-BE49-F238E27FC236}">
                <a16:creationId xmlns:a16="http://schemas.microsoft.com/office/drawing/2014/main" id="{A024BD1A-6324-C5D6-442E-C4D7DF4F387F}"/>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3633" y="3595307"/>
            <a:ext cx="426039" cy="4186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DE95C45-C8B3-DC36-859C-C7E80240EB8B}"/>
              </a:ext>
            </a:extLst>
          </p:cNvPr>
          <p:cNvSpPr txBox="1"/>
          <p:nvPr/>
        </p:nvSpPr>
        <p:spPr>
          <a:xfrm>
            <a:off x="12670892" y="1801441"/>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3.6%</a:t>
            </a:r>
          </a:p>
        </p:txBody>
      </p:sp>
      <p:pic>
        <p:nvPicPr>
          <p:cNvPr id="58" name="Picture 2" descr="Heidelberg Materials North America|Construction Materials">
            <a:extLst>
              <a:ext uri="{FF2B5EF4-FFF2-40B4-BE49-F238E27FC236}">
                <a16:creationId xmlns:a16="http://schemas.microsoft.com/office/drawing/2014/main" id="{E8D51A6D-F64A-791F-E680-234C9D1D4858}"/>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3633" y="6647983"/>
            <a:ext cx="426039" cy="4186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3BB9C73-A436-70D6-C35B-87DB6F9A716C}"/>
              </a:ext>
            </a:extLst>
          </p:cNvPr>
          <p:cNvSpPr txBox="1"/>
          <p:nvPr/>
        </p:nvSpPr>
        <p:spPr>
          <a:xfrm>
            <a:off x="12670892" y="4622921"/>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26.2%</a:t>
            </a:r>
          </a:p>
        </p:txBody>
      </p:sp>
      <p:sp>
        <p:nvSpPr>
          <p:cNvPr id="3" name="Content Placeholder 2">
            <a:extLst>
              <a:ext uri="{FF2B5EF4-FFF2-40B4-BE49-F238E27FC236}">
                <a16:creationId xmlns:a16="http://schemas.microsoft.com/office/drawing/2014/main" id="{2F99A751-4934-5D1B-27FA-D669CE8DE330}"/>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CapIQ, USGS, Q3 2023 Investor Presentations</a:t>
            </a:r>
            <a:r>
              <a:rPr lang="en-US" sz="1000" i="1" dirty="0">
                <a:solidFill>
                  <a:srgbClr val="A6A6A6"/>
                </a:solidFill>
                <a:latin typeface="Arial"/>
              </a:rPr>
              <a:t> and </a:t>
            </a:r>
            <a:r>
              <a:rPr kumimoji="0" lang="en-US" sz="1000" b="0" i="1" u="none" strike="noStrike" kern="1200" cap="none" spc="0" normalizeH="0" baseline="0" noProof="0" dirty="0">
                <a:ln>
                  <a:noFill/>
                </a:ln>
                <a:solidFill>
                  <a:srgbClr val="A6A6A6"/>
                </a:solidFill>
                <a:effectLst/>
                <a:uLnTx/>
                <a:uFillTx/>
                <a:latin typeface="Arial"/>
                <a:ea typeface="+mn-ea"/>
                <a:cs typeface="+mn-cs"/>
              </a:rPr>
              <a:t>Regulatory Filings</a:t>
            </a:r>
          </a:p>
          <a:p>
            <a:pPr marR="0" lvl="0" algn="l" defTabSz="754317" rtl="0" eaLnBrk="1" fontAlgn="auto" latinLnBrk="0" hangingPunct="1">
              <a:lnSpc>
                <a:spcPct val="100000"/>
              </a:lnSpc>
              <a:spcBef>
                <a:spcPts val="0"/>
              </a:spcBef>
              <a:spcAft>
                <a:spcPts val="0"/>
              </a:spcAft>
              <a:buClr>
                <a:srgbClr val="B7212A"/>
              </a:buClr>
              <a:buSzTx/>
              <a:tabLst/>
              <a:defRPr/>
            </a:pPr>
            <a:r>
              <a:rPr lang="en-US" sz="1000" i="1" dirty="0">
                <a:solidFill>
                  <a:srgbClr val="A6A6A6"/>
                </a:solidFill>
                <a:latin typeface="Arial"/>
              </a:rPr>
              <a:t>Note: Eagle Materials reporting Q2 2024</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CF73C9E9-B6BA-3680-CC27-B992155334D5}"/>
              </a:ext>
            </a:extLst>
          </p:cNvPr>
          <p:cNvSpPr/>
          <p:nvPr/>
        </p:nvSpPr>
        <p:spPr>
          <a:xfrm>
            <a:off x="292608" y="1476670"/>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25" name="Rectangle 24">
            <a:extLst>
              <a:ext uri="{FF2B5EF4-FFF2-40B4-BE49-F238E27FC236}">
                <a16:creationId xmlns:a16="http://schemas.microsoft.com/office/drawing/2014/main" id="{1ACBE1CD-F84D-6F93-DC5D-FB957091C32F}"/>
              </a:ext>
            </a:extLst>
          </p:cNvPr>
          <p:cNvSpPr/>
          <p:nvPr/>
        </p:nvSpPr>
        <p:spPr>
          <a:xfrm>
            <a:off x="292608" y="4547965"/>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pic>
        <p:nvPicPr>
          <p:cNvPr id="53" name="Picture 2" descr="Construction Partners Inc.: Stock Market News and Information">
            <a:extLst>
              <a:ext uri="{FF2B5EF4-FFF2-40B4-BE49-F238E27FC236}">
                <a16:creationId xmlns:a16="http://schemas.microsoft.com/office/drawing/2014/main" id="{8BF89F00-BE4C-A38E-BC67-04E0EB34CE99}"/>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19184" y="3563438"/>
            <a:ext cx="685155" cy="482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D459E13-6965-C1FD-6943-44783B878E84}"/>
              </a:ext>
            </a:extLst>
          </p:cNvPr>
          <p:cNvSpPr txBox="1"/>
          <p:nvPr/>
        </p:nvSpPr>
        <p:spPr>
          <a:xfrm>
            <a:off x="1896001" y="2625951"/>
            <a:ext cx="731520" cy="228600"/>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20.9%</a:t>
            </a:r>
          </a:p>
        </p:txBody>
      </p:sp>
      <p:pic>
        <p:nvPicPr>
          <p:cNvPr id="57" name="Picture 2" descr="Construction Partners Inc.: Stock Market News and Information">
            <a:extLst>
              <a:ext uri="{FF2B5EF4-FFF2-40B4-BE49-F238E27FC236}">
                <a16:creationId xmlns:a16="http://schemas.microsoft.com/office/drawing/2014/main" id="{64961819-8DD2-343E-B996-7231A3A8A8A4}"/>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19184" y="6616114"/>
            <a:ext cx="685155" cy="482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9D08D329-3E54-0943-7C3D-74856B32AECE}"/>
              </a:ext>
            </a:extLst>
          </p:cNvPr>
          <p:cNvSpPr txBox="1"/>
          <p:nvPr/>
        </p:nvSpPr>
        <p:spPr>
          <a:xfrm>
            <a:off x="1896001" y="5837210"/>
            <a:ext cx="731520" cy="228600"/>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76.0%</a:t>
            </a:r>
          </a:p>
        </p:txBody>
      </p:sp>
      <p:grpSp>
        <p:nvGrpSpPr>
          <p:cNvPr id="1040" name="Group 1039">
            <a:extLst>
              <a:ext uri="{FF2B5EF4-FFF2-40B4-BE49-F238E27FC236}">
                <a16:creationId xmlns:a16="http://schemas.microsoft.com/office/drawing/2014/main" id="{2D862FF7-6311-A298-14AE-67FC36440168}"/>
              </a:ext>
            </a:extLst>
          </p:cNvPr>
          <p:cNvGrpSpPr/>
          <p:nvPr/>
        </p:nvGrpSpPr>
        <p:grpSpPr>
          <a:xfrm>
            <a:off x="1285952" y="1506109"/>
            <a:ext cx="1056980" cy="407495"/>
            <a:chOff x="1285952" y="1476670"/>
            <a:chExt cx="1056980" cy="407495"/>
          </a:xfrm>
        </p:grpSpPr>
        <p:grpSp>
          <p:nvGrpSpPr>
            <p:cNvPr id="35" name="Group 34">
              <a:extLst>
                <a:ext uri="{FF2B5EF4-FFF2-40B4-BE49-F238E27FC236}">
                  <a16:creationId xmlns:a16="http://schemas.microsoft.com/office/drawing/2014/main" id="{FB92C507-D8AF-3A67-7AD3-98AC1D431DBD}"/>
                </a:ext>
              </a:extLst>
            </p:cNvPr>
            <p:cNvGrpSpPr/>
            <p:nvPr/>
          </p:nvGrpSpPr>
          <p:grpSpPr>
            <a:xfrm>
              <a:off x="1285952" y="1704448"/>
              <a:ext cx="1056980" cy="179717"/>
              <a:chOff x="1357077" y="1533970"/>
              <a:chExt cx="1056980" cy="179717"/>
            </a:xfrm>
          </p:grpSpPr>
          <p:sp>
            <p:nvSpPr>
              <p:cNvPr id="42" name="Rectangle 41">
                <a:extLst>
                  <a:ext uri="{FF2B5EF4-FFF2-40B4-BE49-F238E27FC236}">
                    <a16:creationId xmlns:a16="http://schemas.microsoft.com/office/drawing/2014/main" id="{BE428F24-5522-5FDD-1B77-2B53A0853DA2}"/>
                  </a:ext>
                </a:extLst>
              </p:cNvPr>
              <p:cNvSpPr/>
              <p:nvPr/>
            </p:nvSpPr>
            <p:spPr>
              <a:xfrm>
                <a:off x="1514788"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52" name="Rectangle 51">
                <a:extLst>
                  <a:ext uri="{FF2B5EF4-FFF2-40B4-BE49-F238E27FC236}">
                    <a16:creationId xmlns:a16="http://schemas.microsoft.com/office/drawing/2014/main" id="{886F60A3-52DA-1F8B-5676-99B83A23A29D}"/>
                  </a:ext>
                </a:extLst>
              </p:cNvPr>
              <p:cNvSpPr/>
              <p:nvPr/>
            </p:nvSpPr>
            <p:spPr>
              <a:xfrm>
                <a:off x="1357077" y="1533970"/>
                <a:ext cx="179717" cy="179717"/>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47323986-9569-A125-3D15-7B805EC96C51}"/>
                </a:ext>
              </a:extLst>
            </p:cNvPr>
            <p:cNvGrpSpPr/>
            <p:nvPr/>
          </p:nvGrpSpPr>
          <p:grpSpPr>
            <a:xfrm>
              <a:off x="1285952" y="1476670"/>
              <a:ext cx="1056980" cy="179717"/>
              <a:chOff x="309113" y="1533970"/>
              <a:chExt cx="1056980" cy="179717"/>
            </a:xfrm>
          </p:grpSpPr>
          <p:sp>
            <p:nvSpPr>
              <p:cNvPr id="62" name="Rectangle 61">
                <a:extLst>
                  <a:ext uri="{FF2B5EF4-FFF2-40B4-BE49-F238E27FC236}">
                    <a16:creationId xmlns:a16="http://schemas.microsoft.com/office/drawing/2014/main" id="{03FC5B6C-9318-9790-47BF-68AC9187C99B}"/>
                  </a:ext>
                </a:extLst>
              </p:cNvPr>
              <p:cNvSpPr/>
              <p:nvPr/>
            </p:nvSpPr>
            <p:spPr>
              <a:xfrm>
                <a:off x="466824"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63" name="Rectangle 62">
                <a:extLst>
                  <a:ext uri="{FF2B5EF4-FFF2-40B4-BE49-F238E27FC236}">
                    <a16:creationId xmlns:a16="http://schemas.microsoft.com/office/drawing/2014/main" id="{0EEFA9C5-2BC6-0FD0-9298-80BEA4E8C19D}"/>
                  </a:ext>
                </a:extLst>
              </p:cNvPr>
              <p:cNvSpPr/>
              <p:nvPr/>
            </p:nvSpPr>
            <p:spPr>
              <a:xfrm>
                <a:off x="309113" y="1533970"/>
                <a:ext cx="179717" cy="179717"/>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grpSp>
        <p:nvGrpSpPr>
          <p:cNvPr id="1041" name="Group 1040">
            <a:extLst>
              <a:ext uri="{FF2B5EF4-FFF2-40B4-BE49-F238E27FC236}">
                <a16:creationId xmlns:a16="http://schemas.microsoft.com/office/drawing/2014/main" id="{D18CBE57-B0E0-D3EC-533C-76E6EF6703D3}"/>
              </a:ext>
            </a:extLst>
          </p:cNvPr>
          <p:cNvGrpSpPr/>
          <p:nvPr/>
        </p:nvGrpSpPr>
        <p:grpSpPr>
          <a:xfrm>
            <a:off x="1285952" y="4589940"/>
            <a:ext cx="1056980" cy="407495"/>
            <a:chOff x="1285952" y="1476670"/>
            <a:chExt cx="1056980" cy="407495"/>
          </a:xfrm>
        </p:grpSpPr>
        <p:grpSp>
          <p:nvGrpSpPr>
            <p:cNvPr id="1042" name="Group 1041">
              <a:extLst>
                <a:ext uri="{FF2B5EF4-FFF2-40B4-BE49-F238E27FC236}">
                  <a16:creationId xmlns:a16="http://schemas.microsoft.com/office/drawing/2014/main" id="{C9592914-3133-6B82-8131-0A2C7BD59855}"/>
                </a:ext>
              </a:extLst>
            </p:cNvPr>
            <p:cNvGrpSpPr/>
            <p:nvPr/>
          </p:nvGrpSpPr>
          <p:grpSpPr>
            <a:xfrm>
              <a:off x="1285952" y="1704448"/>
              <a:ext cx="1056980" cy="179717"/>
              <a:chOff x="1357077" y="1533970"/>
              <a:chExt cx="1056980" cy="179717"/>
            </a:xfrm>
          </p:grpSpPr>
          <p:sp>
            <p:nvSpPr>
              <p:cNvPr id="1046" name="Rectangle 1045">
                <a:extLst>
                  <a:ext uri="{FF2B5EF4-FFF2-40B4-BE49-F238E27FC236}">
                    <a16:creationId xmlns:a16="http://schemas.microsoft.com/office/drawing/2014/main" id="{1C9C9DEA-1C6D-A15C-DC35-1AA336F081C7}"/>
                  </a:ext>
                </a:extLst>
              </p:cNvPr>
              <p:cNvSpPr/>
              <p:nvPr/>
            </p:nvSpPr>
            <p:spPr>
              <a:xfrm>
                <a:off x="1514788"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1047" name="Rectangle 1046">
                <a:extLst>
                  <a:ext uri="{FF2B5EF4-FFF2-40B4-BE49-F238E27FC236}">
                    <a16:creationId xmlns:a16="http://schemas.microsoft.com/office/drawing/2014/main" id="{2444920F-2381-FDF7-12EE-98C5CE5DA31E}"/>
                  </a:ext>
                </a:extLst>
              </p:cNvPr>
              <p:cNvSpPr/>
              <p:nvPr/>
            </p:nvSpPr>
            <p:spPr>
              <a:xfrm>
                <a:off x="1357077" y="1533970"/>
                <a:ext cx="179717" cy="179717"/>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nvGrpSpPr>
            <p:cNvPr id="1043" name="Group 1042">
              <a:extLst>
                <a:ext uri="{FF2B5EF4-FFF2-40B4-BE49-F238E27FC236}">
                  <a16:creationId xmlns:a16="http://schemas.microsoft.com/office/drawing/2014/main" id="{6F4A7568-FF2B-C31A-EA56-21E91A24E17C}"/>
                </a:ext>
              </a:extLst>
            </p:cNvPr>
            <p:cNvGrpSpPr/>
            <p:nvPr/>
          </p:nvGrpSpPr>
          <p:grpSpPr>
            <a:xfrm>
              <a:off x="1285952" y="1476670"/>
              <a:ext cx="1056980" cy="179717"/>
              <a:chOff x="309113" y="1533970"/>
              <a:chExt cx="1056980" cy="179717"/>
            </a:xfrm>
          </p:grpSpPr>
          <p:sp>
            <p:nvSpPr>
              <p:cNvPr id="1044" name="Rectangle 1043">
                <a:extLst>
                  <a:ext uri="{FF2B5EF4-FFF2-40B4-BE49-F238E27FC236}">
                    <a16:creationId xmlns:a16="http://schemas.microsoft.com/office/drawing/2014/main" id="{44E6C0CB-3386-C504-5582-B55F7DCFC51B}"/>
                  </a:ext>
                </a:extLst>
              </p:cNvPr>
              <p:cNvSpPr/>
              <p:nvPr/>
            </p:nvSpPr>
            <p:spPr>
              <a:xfrm>
                <a:off x="466824"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1045" name="Rectangle 1044">
                <a:extLst>
                  <a:ext uri="{FF2B5EF4-FFF2-40B4-BE49-F238E27FC236}">
                    <a16:creationId xmlns:a16="http://schemas.microsoft.com/office/drawing/2014/main" id="{5E08B63D-32EF-97B1-5B07-0E1D4A834ACB}"/>
                  </a:ext>
                </a:extLst>
              </p:cNvPr>
              <p:cNvSpPr/>
              <p:nvPr/>
            </p:nvSpPr>
            <p:spPr>
              <a:xfrm>
                <a:off x="309113" y="1533970"/>
                <a:ext cx="179717" cy="179717"/>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4403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0B4BA5-CF30-8C71-E971-832408DB62A6}"/>
              </a:ext>
            </a:extLst>
          </p:cNvPr>
          <p:cNvSpPr/>
          <p:nvPr/>
        </p:nvSpPr>
        <p:spPr>
          <a:xfrm>
            <a:off x="292608" y="417719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2000" b="1" dirty="0">
                <a:solidFill>
                  <a:srgbClr val="FFFFFF"/>
                </a:solidFill>
                <a:latin typeface="Garamond" panose="02020404030301010803" pitchFamily="18" charset="0"/>
              </a:rPr>
              <a:t>Q3 2022 Precipitation by State</a:t>
            </a:r>
          </a:p>
        </p:txBody>
      </p:sp>
      <p:sp>
        <p:nvSpPr>
          <p:cNvPr id="9" name="Rectangle 8">
            <a:extLst>
              <a:ext uri="{FF2B5EF4-FFF2-40B4-BE49-F238E27FC236}">
                <a16:creationId xmlns:a16="http://schemas.microsoft.com/office/drawing/2014/main" id="{5C457795-91F2-6DAF-CC38-664D92C184C7}"/>
              </a:ext>
            </a:extLst>
          </p:cNvPr>
          <p:cNvSpPr/>
          <p:nvPr/>
        </p:nvSpPr>
        <p:spPr>
          <a:xfrm>
            <a:off x="7033548" y="417719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2000" b="1" dirty="0">
                <a:solidFill>
                  <a:srgbClr val="FFFFFF"/>
                </a:solidFill>
                <a:latin typeface="Garamond" panose="02020404030301010803" pitchFamily="18" charset="0"/>
              </a:rPr>
              <a:t>Q3 2023 Precipitation by State</a:t>
            </a:r>
          </a:p>
        </p:txBody>
      </p:sp>
      <p:pic>
        <p:nvPicPr>
          <p:cNvPr id="22" name="Picture 21">
            <a:extLst>
              <a:ext uri="{FF2B5EF4-FFF2-40B4-BE49-F238E27FC236}">
                <a16:creationId xmlns:a16="http://schemas.microsoft.com/office/drawing/2014/main" id="{6367E2B4-332D-FF8F-E063-6FF3EE340D6A}"/>
              </a:ext>
            </a:extLst>
          </p:cNvPr>
          <p:cNvPicPr>
            <a:picLocks noChangeAspect="1"/>
          </p:cNvPicPr>
          <p:nvPr/>
        </p:nvPicPr>
        <p:blipFill rotWithShape="1">
          <a:blip r:embed="rId3"/>
          <a:srcRect l="8824" t="4251" r="9680"/>
          <a:stretch/>
        </p:blipFill>
        <p:spPr>
          <a:xfrm>
            <a:off x="7029373" y="4702238"/>
            <a:ext cx="4003709" cy="2474986"/>
          </a:xfrm>
          <a:prstGeom prst="rect">
            <a:avLst/>
          </a:prstGeom>
          <a:ln w="12700">
            <a:solidFill>
              <a:srgbClr val="474747"/>
            </a:solidFill>
          </a:ln>
        </p:spPr>
      </p:pic>
      <p:pic>
        <p:nvPicPr>
          <p:cNvPr id="23" name="Picture 22">
            <a:extLst>
              <a:ext uri="{FF2B5EF4-FFF2-40B4-BE49-F238E27FC236}">
                <a16:creationId xmlns:a16="http://schemas.microsoft.com/office/drawing/2014/main" id="{9EC9D98B-F083-F3AA-3B70-7343A063CAD3}"/>
              </a:ext>
            </a:extLst>
          </p:cNvPr>
          <p:cNvPicPr>
            <a:picLocks noChangeAspect="1"/>
          </p:cNvPicPr>
          <p:nvPr/>
        </p:nvPicPr>
        <p:blipFill rotWithShape="1">
          <a:blip r:embed="rId4"/>
          <a:srcRect l="8944" t="2455" r="10337" b="1815"/>
          <a:stretch/>
        </p:blipFill>
        <p:spPr>
          <a:xfrm>
            <a:off x="298798" y="4702238"/>
            <a:ext cx="4003709" cy="2487168"/>
          </a:xfrm>
          <a:prstGeom prst="rect">
            <a:avLst/>
          </a:prstGeom>
          <a:ln w="12700">
            <a:solidFill>
              <a:srgbClr val="474747"/>
            </a:solidFill>
          </a:ln>
        </p:spPr>
      </p:pic>
      <p:grpSp>
        <p:nvGrpSpPr>
          <p:cNvPr id="24" name="Group 23">
            <a:extLst>
              <a:ext uri="{FF2B5EF4-FFF2-40B4-BE49-F238E27FC236}">
                <a16:creationId xmlns:a16="http://schemas.microsoft.com/office/drawing/2014/main" id="{FB033B01-00D3-73CF-35EF-541E143282AE}"/>
              </a:ext>
            </a:extLst>
          </p:cNvPr>
          <p:cNvGrpSpPr/>
          <p:nvPr/>
        </p:nvGrpSpPr>
        <p:grpSpPr>
          <a:xfrm>
            <a:off x="4594884" y="4866970"/>
            <a:ext cx="1701212" cy="2127034"/>
            <a:chOff x="11550215" y="4964309"/>
            <a:chExt cx="1973761" cy="2111673"/>
          </a:xfrm>
        </p:grpSpPr>
        <p:sp>
          <p:nvSpPr>
            <p:cNvPr id="87" name="Rectangle 86">
              <a:extLst>
                <a:ext uri="{FF2B5EF4-FFF2-40B4-BE49-F238E27FC236}">
                  <a16:creationId xmlns:a16="http://schemas.microsoft.com/office/drawing/2014/main" id="{711A98FF-2616-0FB5-70D1-94F2DE20FDE6}"/>
                </a:ext>
              </a:extLst>
            </p:cNvPr>
            <p:cNvSpPr/>
            <p:nvPr/>
          </p:nvSpPr>
          <p:spPr>
            <a:xfrm>
              <a:off x="12609576" y="6343035"/>
              <a:ext cx="914400" cy="457200"/>
            </a:xfrm>
            <a:prstGeom prst="rect">
              <a:avLst/>
            </a:prstGeom>
            <a:solidFill>
              <a:srgbClr val="8C540A"/>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Driest</a:t>
              </a:r>
            </a:p>
          </p:txBody>
        </p:sp>
        <p:sp>
          <p:nvSpPr>
            <p:cNvPr id="88" name="Rectangle 87">
              <a:extLst>
                <a:ext uri="{FF2B5EF4-FFF2-40B4-BE49-F238E27FC236}">
                  <a16:creationId xmlns:a16="http://schemas.microsoft.com/office/drawing/2014/main" id="{7003E582-BDB0-5964-CCD4-78AEBD4B0253}"/>
                </a:ext>
              </a:extLst>
            </p:cNvPr>
            <p:cNvSpPr/>
            <p:nvPr/>
          </p:nvSpPr>
          <p:spPr>
            <a:xfrm>
              <a:off x="12609576" y="5791546"/>
              <a:ext cx="914400" cy="457200"/>
            </a:xfrm>
            <a:prstGeom prst="rect">
              <a:avLst/>
            </a:prstGeom>
            <a:solidFill>
              <a:srgbClr val="D9B36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Below Average</a:t>
              </a:r>
            </a:p>
          </p:txBody>
        </p:sp>
        <p:sp>
          <p:nvSpPr>
            <p:cNvPr id="89" name="Rectangle 88">
              <a:extLst>
                <a:ext uri="{FF2B5EF4-FFF2-40B4-BE49-F238E27FC236}">
                  <a16:creationId xmlns:a16="http://schemas.microsoft.com/office/drawing/2014/main" id="{11F17C69-C43B-9B9F-5FF0-26D78A00C224}"/>
                </a:ext>
              </a:extLst>
            </p:cNvPr>
            <p:cNvSpPr/>
            <p:nvPr/>
          </p:nvSpPr>
          <p:spPr>
            <a:xfrm>
              <a:off x="12609576" y="5240055"/>
              <a:ext cx="914400" cy="457200"/>
            </a:xfrm>
            <a:prstGeom prst="rect">
              <a:avLst/>
            </a:prstGeom>
            <a:solidFill>
              <a:srgbClr val="F6E8C3"/>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Below Average</a:t>
              </a:r>
            </a:p>
          </p:txBody>
        </p:sp>
        <p:sp>
          <p:nvSpPr>
            <p:cNvPr id="90" name="Rectangle 89">
              <a:extLst>
                <a:ext uri="{FF2B5EF4-FFF2-40B4-BE49-F238E27FC236}">
                  <a16:creationId xmlns:a16="http://schemas.microsoft.com/office/drawing/2014/main" id="{140C154C-AA6F-F9E0-3DEE-ADA232C87AA1}"/>
                </a:ext>
              </a:extLst>
            </p:cNvPr>
            <p:cNvSpPr/>
            <p:nvPr/>
          </p:nvSpPr>
          <p:spPr>
            <a:xfrm>
              <a:off x="11550215" y="6067291"/>
              <a:ext cx="914400" cy="457200"/>
            </a:xfrm>
            <a:prstGeom prst="rect">
              <a:avLst/>
            </a:prstGeom>
            <a:solidFill>
              <a:srgbClr val="C7EAE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Above Average</a:t>
              </a:r>
            </a:p>
          </p:txBody>
        </p:sp>
        <p:sp>
          <p:nvSpPr>
            <p:cNvPr id="91" name="Rectangle 90">
              <a:extLst>
                <a:ext uri="{FF2B5EF4-FFF2-40B4-BE49-F238E27FC236}">
                  <a16:creationId xmlns:a16="http://schemas.microsoft.com/office/drawing/2014/main" id="{12CB8007-2CD4-4CBB-9276-78EEA62B76EF}"/>
                </a:ext>
              </a:extLst>
            </p:cNvPr>
            <p:cNvSpPr/>
            <p:nvPr/>
          </p:nvSpPr>
          <p:spPr>
            <a:xfrm>
              <a:off x="11550215" y="5515800"/>
              <a:ext cx="914400" cy="457200"/>
            </a:xfrm>
            <a:prstGeom prst="rect">
              <a:avLst/>
            </a:prstGeom>
            <a:solidFill>
              <a:srgbClr val="5AB4AC"/>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Above Average</a:t>
              </a:r>
            </a:p>
          </p:txBody>
        </p:sp>
        <p:sp>
          <p:nvSpPr>
            <p:cNvPr id="92" name="Rectangle 91">
              <a:extLst>
                <a:ext uri="{FF2B5EF4-FFF2-40B4-BE49-F238E27FC236}">
                  <a16:creationId xmlns:a16="http://schemas.microsoft.com/office/drawing/2014/main" id="{F5D22B3F-8087-6B9A-BA4B-7795A2995607}"/>
                </a:ext>
              </a:extLst>
            </p:cNvPr>
            <p:cNvSpPr/>
            <p:nvPr/>
          </p:nvSpPr>
          <p:spPr>
            <a:xfrm>
              <a:off x="11550215" y="4964309"/>
              <a:ext cx="914400" cy="457200"/>
            </a:xfrm>
            <a:prstGeom prst="rect">
              <a:avLst/>
            </a:prstGeom>
            <a:solidFill>
              <a:srgbClr val="01655E"/>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Wettest</a:t>
              </a:r>
            </a:p>
          </p:txBody>
        </p:sp>
        <p:sp>
          <p:nvSpPr>
            <p:cNvPr id="93" name="Rectangle 92">
              <a:extLst>
                <a:ext uri="{FF2B5EF4-FFF2-40B4-BE49-F238E27FC236}">
                  <a16:creationId xmlns:a16="http://schemas.microsoft.com/office/drawing/2014/main" id="{07FD042C-9897-E649-EF39-042E03F90572}"/>
                </a:ext>
              </a:extLst>
            </p:cNvPr>
            <p:cNvSpPr/>
            <p:nvPr/>
          </p:nvSpPr>
          <p:spPr>
            <a:xfrm>
              <a:off x="11550215" y="6618782"/>
              <a:ext cx="914400" cy="457200"/>
            </a:xfrm>
            <a:prstGeom prst="rect">
              <a:avLst/>
            </a:prstGeom>
            <a:no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Near Average</a:t>
              </a:r>
            </a:p>
          </p:txBody>
        </p:sp>
      </p:grpSp>
      <p:grpSp>
        <p:nvGrpSpPr>
          <p:cNvPr id="25" name="Group 24">
            <a:extLst>
              <a:ext uri="{FF2B5EF4-FFF2-40B4-BE49-F238E27FC236}">
                <a16:creationId xmlns:a16="http://schemas.microsoft.com/office/drawing/2014/main" id="{06E2A228-D9C1-8B82-260C-D9305748DBD2}"/>
              </a:ext>
            </a:extLst>
          </p:cNvPr>
          <p:cNvGrpSpPr/>
          <p:nvPr/>
        </p:nvGrpSpPr>
        <p:grpSpPr>
          <a:xfrm>
            <a:off x="11335682" y="4866971"/>
            <a:ext cx="1699542" cy="2127032"/>
            <a:chOff x="11556590" y="1778612"/>
            <a:chExt cx="1973761" cy="2111673"/>
          </a:xfrm>
        </p:grpSpPr>
        <p:sp>
          <p:nvSpPr>
            <p:cNvPr id="59" name="Rectangle 58">
              <a:extLst>
                <a:ext uri="{FF2B5EF4-FFF2-40B4-BE49-F238E27FC236}">
                  <a16:creationId xmlns:a16="http://schemas.microsoft.com/office/drawing/2014/main" id="{D40B80D7-757C-1BCC-30EF-9D43E27ABC35}"/>
                </a:ext>
              </a:extLst>
            </p:cNvPr>
            <p:cNvSpPr/>
            <p:nvPr/>
          </p:nvSpPr>
          <p:spPr>
            <a:xfrm>
              <a:off x="12615951" y="3157338"/>
              <a:ext cx="914400" cy="457200"/>
            </a:xfrm>
            <a:prstGeom prst="rect">
              <a:avLst/>
            </a:prstGeom>
            <a:solidFill>
              <a:srgbClr val="8C540A"/>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Driest</a:t>
              </a:r>
            </a:p>
          </p:txBody>
        </p:sp>
        <p:sp>
          <p:nvSpPr>
            <p:cNvPr id="81" name="Rectangle 80">
              <a:extLst>
                <a:ext uri="{FF2B5EF4-FFF2-40B4-BE49-F238E27FC236}">
                  <a16:creationId xmlns:a16="http://schemas.microsoft.com/office/drawing/2014/main" id="{C740B14F-3189-2351-8590-27387FF56D06}"/>
                </a:ext>
              </a:extLst>
            </p:cNvPr>
            <p:cNvSpPr/>
            <p:nvPr/>
          </p:nvSpPr>
          <p:spPr>
            <a:xfrm>
              <a:off x="12615951" y="2605849"/>
              <a:ext cx="914400" cy="457200"/>
            </a:xfrm>
            <a:prstGeom prst="rect">
              <a:avLst/>
            </a:prstGeom>
            <a:solidFill>
              <a:srgbClr val="D9B36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Below Average</a:t>
              </a:r>
            </a:p>
          </p:txBody>
        </p:sp>
        <p:sp>
          <p:nvSpPr>
            <p:cNvPr id="82" name="Rectangle 81">
              <a:extLst>
                <a:ext uri="{FF2B5EF4-FFF2-40B4-BE49-F238E27FC236}">
                  <a16:creationId xmlns:a16="http://schemas.microsoft.com/office/drawing/2014/main" id="{47E23BAF-FB20-322C-80A0-FBF458F73292}"/>
                </a:ext>
              </a:extLst>
            </p:cNvPr>
            <p:cNvSpPr/>
            <p:nvPr/>
          </p:nvSpPr>
          <p:spPr>
            <a:xfrm>
              <a:off x="12615951" y="2054358"/>
              <a:ext cx="914400" cy="457200"/>
            </a:xfrm>
            <a:prstGeom prst="rect">
              <a:avLst/>
            </a:prstGeom>
            <a:solidFill>
              <a:srgbClr val="F6E8C3"/>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Below Average</a:t>
              </a:r>
            </a:p>
          </p:txBody>
        </p:sp>
        <p:sp>
          <p:nvSpPr>
            <p:cNvPr id="83" name="Rectangle 82">
              <a:extLst>
                <a:ext uri="{FF2B5EF4-FFF2-40B4-BE49-F238E27FC236}">
                  <a16:creationId xmlns:a16="http://schemas.microsoft.com/office/drawing/2014/main" id="{9292D372-77C1-582C-9D81-D0E74357DED5}"/>
                </a:ext>
              </a:extLst>
            </p:cNvPr>
            <p:cNvSpPr/>
            <p:nvPr/>
          </p:nvSpPr>
          <p:spPr>
            <a:xfrm>
              <a:off x="11556590" y="2881594"/>
              <a:ext cx="914400" cy="457200"/>
            </a:xfrm>
            <a:prstGeom prst="rect">
              <a:avLst/>
            </a:prstGeom>
            <a:solidFill>
              <a:srgbClr val="C7EAE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Above Average</a:t>
              </a:r>
            </a:p>
          </p:txBody>
        </p:sp>
        <p:sp>
          <p:nvSpPr>
            <p:cNvPr id="84" name="Rectangle 83">
              <a:extLst>
                <a:ext uri="{FF2B5EF4-FFF2-40B4-BE49-F238E27FC236}">
                  <a16:creationId xmlns:a16="http://schemas.microsoft.com/office/drawing/2014/main" id="{0AAEADE7-0E10-D39B-A43E-28CB12CED70B}"/>
                </a:ext>
              </a:extLst>
            </p:cNvPr>
            <p:cNvSpPr/>
            <p:nvPr/>
          </p:nvSpPr>
          <p:spPr>
            <a:xfrm>
              <a:off x="11556590" y="2330103"/>
              <a:ext cx="914400" cy="457200"/>
            </a:xfrm>
            <a:prstGeom prst="rect">
              <a:avLst/>
            </a:prstGeom>
            <a:solidFill>
              <a:srgbClr val="5AB4AC"/>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Above Average</a:t>
              </a:r>
            </a:p>
          </p:txBody>
        </p:sp>
        <p:sp>
          <p:nvSpPr>
            <p:cNvPr id="85" name="Rectangle 84">
              <a:extLst>
                <a:ext uri="{FF2B5EF4-FFF2-40B4-BE49-F238E27FC236}">
                  <a16:creationId xmlns:a16="http://schemas.microsoft.com/office/drawing/2014/main" id="{FBCD6080-D040-D8B9-2094-D31B9B8BCDFC}"/>
                </a:ext>
              </a:extLst>
            </p:cNvPr>
            <p:cNvSpPr/>
            <p:nvPr/>
          </p:nvSpPr>
          <p:spPr>
            <a:xfrm>
              <a:off x="11556590" y="1778612"/>
              <a:ext cx="914400" cy="457200"/>
            </a:xfrm>
            <a:prstGeom prst="rect">
              <a:avLst/>
            </a:prstGeom>
            <a:solidFill>
              <a:srgbClr val="01655E"/>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Wettest</a:t>
              </a:r>
            </a:p>
          </p:txBody>
        </p:sp>
        <p:sp>
          <p:nvSpPr>
            <p:cNvPr id="86" name="Rectangle 85">
              <a:extLst>
                <a:ext uri="{FF2B5EF4-FFF2-40B4-BE49-F238E27FC236}">
                  <a16:creationId xmlns:a16="http://schemas.microsoft.com/office/drawing/2014/main" id="{2814346D-3522-6B8D-FFE1-A361FC3EE55A}"/>
                </a:ext>
              </a:extLst>
            </p:cNvPr>
            <p:cNvSpPr/>
            <p:nvPr/>
          </p:nvSpPr>
          <p:spPr>
            <a:xfrm>
              <a:off x="11556590" y="3433085"/>
              <a:ext cx="914400" cy="457200"/>
            </a:xfrm>
            <a:prstGeom prst="rect">
              <a:avLst/>
            </a:prstGeom>
            <a:no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Near Average</a:t>
              </a:r>
            </a:p>
          </p:txBody>
        </p:sp>
      </p:grpSp>
      <p:pic>
        <p:nvPicPr>
          <p:cNvPr id="26" name="Picture 25">
            <a:extLst>
              <a:ext uri="{FF2B5EF4-FFF2-40B4-BE49-F238E27FC236}">
                <a16:creationId xmlns:a16="http://schemas.microsoft.com/office/drawing/2014/main" id="{05460555-AFBA-6C6B-340D-4692A1C2A432}"/>
              </a:ext>
            </a:extLst>
          </p:cNvPr>
          <p:cNvPicPr>
            <a:picLocks noChangeAspect="1"/>
          </p:cNvPicPr>
          <p:nvPr/>
        </p:nvPicPr>
        <p:blipFill>
          <a:blip r:embed="rId5"/>
          <a:stretch>
            <a:fillRect/>
          </a:stretch>
        </p:blipFill>
        <p:spPr>
          <a:xfrm>
            <a:off x="10399236" y="6121125"/>
            <a:ext cx="403917" cy="681609"/>
          </a:xfrm>
          <a:prstGeom prst="rect">
            <a:avLst/>
          </a:prstGeom>
        </p:spPr>
      </p:pic>
      <p:pic>
        <p:nvPicPr>
          <p:cNvPr id="27" name="Picture 26">
            <a:extLst>
              <a:ext uri="{FF2B5EF4-FFF2-40B4-BE49-F238E27FC236}">
                <a16:creationId xmlns:a16="http://schemas.microsoft.com/office/drawing/2014/main" id="{A11D409D-7926-4271-3534-D94747834123}"/>
              </a:ext>
            </a:extLst>
          </p:cNvPr>
          <p:cNvPicPr>
            <a:picLocks noChangeAspect="1"/>
          </p:cNvPicPr>
          <p:nvPr/>
        </p:nvPicPr>
        <p:blipFill>
          <a:blip r:embed="rId5"/>
          <a:stretch>
            <a:fillRect/>
          </a:stretch>
        </p:blipFill>
        <p:spPr>
          <a:xfrm>
            <a:off x="3662054" y="6125867"/>
            <a:ext cx="403917" cy="681609"/>
          </a:xfrm>
          <a:prstGeom prst="rect">
            <a:avLst/>
          </a:prstGeom>
        </p:spPr>
      </p:pic>
      <p:sp>
        <p:nvSpPr>
          <p:cNvPr id="28" name="Rectangle: Rounded Corners 27">
            <a:extLst>
              <a:ext uri="{FF2B5EF4-FFF2-40B4-BE49-F238E27FC236}">
                <a16:creationId xmlns:a16="http://schemas.microsoft.com/office/drawing/2014/main" id="{A4051A49-3EB5-3CC5-506C-235A55AE50CE}"/>
              </a:ext>
            </a:extLst>
          </p:cNvPr>
          <p:cNvSpPr/>
          <p:nvPr/>
        </p:nvSpPr>
        <p:spPr>
          <a:xfrm>
            <a:off x="2547991" y="5554674"/>
            <a:ext cx="417767" cy="566451"/>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43870BF-57D8-32F4-E0F6-062F91BD2188}"/>
              </a:ext>
            </a:extLst>
          </p:cNvPr>
          <p:cNvSpPr/>
          <p:nvPr/>
        </p:nvSpPr>
        <p:spPr>
          <a:xfrm>
            <a:off x="3972736" y="5977975"/>
            <a:ext cx="321217" cy="101602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B59CEC06-704F-E4BD-2E34-22CCD85850B7}"/>
              </a:ext>
            </a:extLst>
          </p:cNvPr>
          <p:cNvSpPr/>
          <p:nvPr/>
        </p:nvSpPr>
        <p:spPr>
          <a:xfrm>
            <a:off x="10711865" y="5977975"/>
            <a:ext cx="321217" cy="101602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96" name="Rectangle: Rounded Corners 95">
            <a:extLst>
              <a:ext uri="{FF2B5EF4-FFF2-40B4-BE49-F238E27FC236}">
                <a16:creationId xmlns:a16="http://schemas.microsoft.com/office/drawing/2014/main" id="{7C74FD2D-86C3-9A39-19A4-3A3F713B551E}"/>
              </a:ext>
            </a:extLst>
          </p:cNvPr>
          <p:cNvSpPr/>
          <p:nvPr/>
        </p:nvSpPr>
        <p:spPr>
          <a:xfrm>
            <a:off x="9262037" y="5493030"/>
            <a:ext cx="417767" cy="566451"/>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0027BC5-17F1-0A0D-593B-8CA29078CAAF}"/>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defTabSz="399755">
              <a:defRPr/>
            </a:pPr>
            <a:r>
              <a:rPr lang="en-US" sz="2400" cap="none" dirty="0"/>
              <a:t>Aggregate Volumes </a:t>
            </a:r>
            <a:r>
              <a:rPr lang="en-US" sz="2400" cap="none" dirty="0">
                <a:solidFill>
                  <a:srgbClr val="7F7F7F"/>
                </a:solidFill>
              </a:rPr>
              <a:t>– Region Outperforming U.S. Overall</a:t>
            </a:r>
            <a:endParaRPr lang="en-US" sz="2400" cap="none" dirty="0"/>
          </a:p>
        </p:txBody>
      </p:sp>
      <p:graphicFrame>
        <p:nvGraphicFramePr>
          <p:cNvPr id="4" name="Table 22">
            <a:extLst>
              <a:ext uri="{FF2B5EF4-FFF2-40B4-BE49-F238E27FC236}">
                <a16:creationId xmlns:a16="http://schemas.microsoft.com/office/drawing/2014/main" id="{D06D1C3D-FED7-C816-34E6-CDD1166801D7}"/>
              </a:ext>
            </a:extLst>
          </p:cNvPr>
          <p:cNvGraphicFramePr>
            <a:graphicFrameLocks noGrp="1"/>
          </p:cNvGraphicFramePr>
          <p:nvPr>
            <p:extLst>
              <p:ext uri="{D42A27DB-BD31-4B8C-83A1-F6EECF244321}">
                <p14:modId xmlns:p14="http://schemas.microsoft.com/office/powerpoint/2010/main" val="1973666219"/>
              </p:ext>
            </p:extLst>
          </p:nvPr>
        </p:nvGraphicFramePr>
        <p:xfrm>
          <a:off x="292606" y="1554955"/>
          <a:ext cx="13231373" cy="2547412"/>
        </p:xfrm>
        <a:graphic>
          <a:graphicData uri="http://schemas.openxmlformats.org/drawingml/2006/table">
            <a:tbl>
              <a:tblPr firstRow="1" bandRow="1">
                <a:tableStyleId>{5C22544A-7EE6-4342-B048-85BDC9FD1C3A}</a:tableStyleId>
              </a:tblPr>
              <a:tblGrid>
                <a:gridCol w="3303349">
                  <a:extLst>
                    <a:ext uri="{9D8B030D-6E8A-4147-A177-3AD203B41FA5}">
                      <a16:colId xmlns:a16="http://schemas.microsoft.com/office/drawing/2014/main" val="684741284"/>
                    </a:ext>
                  </a:extLst>
                </a:gridCol>
                <a:gridCol w="1241003">
                  <a:extLst>
                    <a:ext uri="{9D8B030D-6E8A-4147-A177-3AD203B41FA5}">
                      <a16:colId xmlns:a16="http://schemas.microsoft.com/office/drawing/2014/main" val="424008515"/>
                    </a:ext>
                  </a:extLst>
                </a:gridCol>
                <a:gridCol w="1241003">
                  <a:extLst>
                    <a:ext uri="{9D8B030D-6E8A-4147-A177-3AD203B41FA5}">
                      <a16:colId xmlns:a16="http://schemas.microsoft.com/office/drawing/2014/main" val="3227817433"/>
                    </a:ext>
                  </a:extLst>
                </a:gridCol>
                <a:gridCol w="1241003">
                  <a:extLst>
                    <a:ext uri="{9D8B030D-6E8A-4147-A177-3AD203B41FA5}">
                      <a16:colId xmlns:a16="http://schemas.microsoft.com/office/drawing/2014/main" val="1581175268"/>
                    </a:ext>
                  </a:extLst>
                </a:gridCol>
                <a:gridCol w="1241003">
                  <a:extLst>
                    <a:ext uri="{9D8B030D-6E8A-4147-A177-3AD203B41FA5}">
                      <a16:colId xmlns:a16="http://schemas.microsoft.com/office/drawing/2014/main" val="142892888"/>
                    </a:ext>
                  </a:extLst>
                </a:gridCol>
                <a:gridCol w="1241003">
                  <a:extLst>
                    <a:ext uri="{9D8B030D-6E8A-4147-A177-3AD203B41FA5}">
                      <a16:colId xmlns:a16="http://schemas.microsoft.com/office/drawing/2014/main" val="3509791027"/>
                    </a:ext>
                  </a:extLst>
                </a:gridCol>
                <a:gridCol w="1241003">
                  <a:extLst>
                    <a:ext uri="{9D8B030D-6E8A-4147-A177-3AD203B41FA5}">
                      <a16:colId xmlns:a16="http://schemas.microsoft.com/office/drawing/2014/main" val="2709027983"/>
                    </a:ext>
                  </a:extLst>
                </a:gridCol>
                <a:gridCol w="1241003">
                  <a:extLst>
                    <a:ext uri="{9D8B030D-6E8A-4147-A177-3AD203B41FA5}">
                      <a16:colId xmlns:a16="http://schemas.microsoft.com/office/drawing/2014/main" val="1521797065"/>
                    </a:ext>
                  </a:extLst>
                </a:gridCol>
                <a:gridCol w="1241003">
                  <a:extLst>
                    <a:ext uri="{9D8B030D-6E8A-4147-A177-3AD203B41FA5}">
                      <a16:colId xmlns:a16="http://schemas.microsoft.com/office/drawing/2014/main" val="1847270712"/>
                    </a:ext>
                  </a:extLst>
                </a:gridCol>
              </a:tblGrid>
              <a:tr h="636853">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600" b="0" i="1" dirty="0">
                          <a:solidFill>
                            <a:schemeClr val="bg1"/>
                          </a:solidFill>
                          <a:latin typeface="Arial" panose="020B0604020202020204" pitchFamily="34" charset="0"/>
                          <a:cs typeface="Arial" panose="020B0604020202020204" pitchFamily="34" charset="0"/>
                        </a:rPr>
                        <a:t>YoY % Change</a:t>
                      </a:r>
                    </a:p>
                  </a:txBody>
                  <a:tcPr marL="97626" marR="97626" marT="48813" marB="48813" anchor="ctr">
                    <a:lnL w="12700" cap="flat" cmpd="sng" algn="ctr">
                      <a:solidFill>
                        <a:srgbClr val="4747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Q1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Q2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Q3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Q4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Q1 2023</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Q2 2023</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Q3 2023</a:t>
                      </a:r>
                    </a:p>
                  </a:txBody>
                  <a:tcPr marL="97626" marR="97626" marT="48813" marB="48813"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TTM</a:t>
                      </a:r>
                    </a:p>
                  </a:txBody>
                  <a:tcPr marL="97626" marR="97626" marT="48813" marB="48813" anchor="ctr">
                    <a:lnL w="12700" cap="flat" cmpd="sng" algn="ctr">
                      <a:no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2199137079"/>
                  </a:ext>
                </a:extLst>
              </a:tr>
              <a:tr h="636853">
                <a:tc>
                  <a:txBody>
                    <a:bodyPr/>
                    <a:lstStyle/>
                    <a:p>
                      <a:r>
                        <a:rPr lang="en-US" sz="2000" dirty="0">
                          <a:solidFill>
                            <a:srgbClr val="474747"/>
                          </a:solidFill>
                          <a:latin typeface="Arial" panose="020B0604020202020204" pitchFamily="34" charset="0"/>
                          <a:cs typeface="Arial" panose="020B0604020202020204" pitchFamily="34" charset="0"/>
                        </a:rPr>
                        <a:t>United States</a:t>
                      </a:r>
                    </a:p>
                  </a:txBody>
                  <a:tcPr marL="97626" marR="97626" marT="48813" marB="48813" anchor="ctr">
                    <a:lnL w="12700" cap="flat" cmpd="sng" algn="ctr">
                      <a:solidFill>
                        <a:srgbClr val="474747"/>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6.4%</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3.7%</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5.1%</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-5.2%</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-2.1%</a:t>
                      </a:r>
                    </a:p>
                  </a:txBody>
                  <a:tcPr marL="97626" marR="97626" marT="48813" marB="4881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-1.7%</a:t>
                      </a:r>
                    </a:p>
                  </a:txBody>
                  <a:tcPr marL="97626" marR="97626" marT="48813" marB="4881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-3.4%</a:t>
                      </a:r>
                    </a:p>
                  </a:txBody>
                  <a:tcPr marL="97626" marR="97626" marT="48813" marB="48813" anchor="ctr">
                    <a:lnL w="12700" cmpd="sng">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-3.1%</a:t>
                      </a:r>
                    </a:p>
                  </a:txBody>
                  <a:tcPr marL="97626" marR="97626" marT="48813" marB="48813" anchor="ctr">
                    <a:lnL w="12700" cmpd="sng">
                      <a:noFill/>
                    </a:lnL>
                    <a:lnR w="12700" cap="flat" cmpd="sng" algn="ctr">
                      <a:solidFill>
                        <a:srgbClr val="474747"/>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0238384"/>
                  </a:ext>
                </a:extLst>
              </a:tr>
              <a:tr h="636853">
                <a:tc>
                  <a:txBody>
                    <a:bodyPr/>
                    <a:lstStyle/>
                    <a:p>
                      <a:r>
                        <a:rPr lang="en-US" sz="2000" dirty="0">
                          <a:solidFill>
                            <a:srgbClr val="474747"/>
                          </a:solidFill>
                          <a:latin typeface="Arial" panose="020B0604020202020204" pitchFamily="34" charset="0"/>
                          <a:cs typeface="Arial" panose="020B0604020202020204" pitchFamily="34" charset="0"/>
                        </a:rPr>
                        <a:t>East North Central Division</a:t>
                      </a:r>
                    </a:p>
                  </a:txBody>
                  <a:tcPr marL="97626" marR="97626" marT="48813" marB="48813" anchor="ctr">
                    <a:lnL w="12700" cap="flat" cmpd="sng" algn="ctr">
                      <a:solidFill>
                        <a:srgbClr val="474747"/>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1.7%</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2.6%</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7.1%</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3.5%</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8.3%</a:t>
                      </a:r>
                    </a:p>
                  </a:txBody>
                  <a:tcPr marL="97626" marR="97626" marT="48813" marB="48813"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6.9%</a:t>
                      </a:r>
                    </a:p>
                  </a:txBody>
                  <a:tcPr marL="97626" marR="97626" marT="48813" marB="48813" anchor="ctr">
                    <a:lnL w="12700" cmpd="sng">
                      <a:noFill/>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-0.9%</a:t>
                      </a:r>
                    </a:p>
                  </a:txBody>
                  <a:tcPr marL="97626" marR="97626" marT="48813" marB="48813"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3.6%</a:t>
                      </a:r>
                    </a:p>
                  </a:txBody>
                  <a:tcPr marL="97626" marR="97626" marT="48813" marB="48813" anchor="ctr">
                    <a:lnL w="12700" cmpd="sng">
                      <a:noFill/>
                    </a:lnL>
                    <a:lnR w="12700" cap="flat" cmpd="sng" algn="ctr">
                      <a:solidFill>
                        <a:srgbClr val="474747"/>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386856"/>
                  </a:ext>
                </a:extLst>
              </a:tr>
              <a:tr h="636853">
                <a:tc>
                  <a:txBody>
                    <a:bodyPr/>
                    <a:lstStyle/>
                    <a:p>
                      <a:r>
                        <a:rPr lang="en-US" sz="2000" dirty="0">
                          <a:solidFill>
                            <a:srgbClr val="474747"/>
                          </a:solidFill>
                          <a:latin typeface="Arial" panose="020B0604020202020204" pitchFamily="34" charset="0"/>
                          <a:cs typeface="Arial" panose="020B0604020202020204" pitchFamily="34" charset="0"/>
                        </a:rPr>
                        <a:t>Illinois</a:t>
                      </a:r>
                    </a:p>
                  </a:txBody>
                  <a:tcPr marL="97626" marR="97626" marT="48813" marB="48813" anchor="ctr">
                    <a:lnL w="12700" cap="flat" cmpd="sng" algn="ctr">
                      <a:solidFill>
                        <a:srgbClr val="474747"/>
                      </a:solid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29.7%</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-3.6%</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-1.6%</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9.7%</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11.9%</a:t>
                      </a:r>
                    </a:p>
                  </a:txBody>
                  <a:tcPr marL="97626" marR="97626" marT="48813" marB="48813" anchor="ctr">
                    <a:lnL w="12700" cmpd="sng">
                      <a:noFill/>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12.3%</a:t>
                      </a:r>
                    </a:p>
                  </a:txBody>
                  <a:tcPr marL="97626" marR="97626" marT="48813" marB="48813" anchor="ctr">
                    <a:lnL w="12700" cmpd="sng">
                      <a:noFill/>
                    </a:lnL>
                    <a:lnR w="12700" cap="flat" cmpd="sng" algn="ctr">
                      <a:no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-10.7%</a:t>
                      </a:r>
                    </a:p>
                  </a:txBody>
                  <a:tcPr marL="97626" marR="97626" marT="48813" marB="48813" anchor="ctr">
                    <a:lnL w="12700" cmpd="sng">
                      <a:noFill/>
                    </a:lnL>
                    <a:lnR w="6350" cap="flat" cmpd="sng" algn="ctr">
                      <a:no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3.5%</a:t>
                      </a:r>
                    </a:p>
                  </a:txBody>
                  <a:tcPr marL="97626" marR="97626" marT="48813" marB="48813" anchor="ctr">
                    <a:lnL w="12700" cmpd="sng">
                      <a:noFill/>
                    </a:lnL>
                    <a:lnR w="12700" cap="flat" cmpd="sng" algn="ctr">
                      <a:solidFill>
                        <a:srgbClr val="474747"/>
                      </a:solid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6837068"/>
                  </a:ext>
                </a:extLst>
              </a:tr>
            </a:tbl>
          </a:graphicData>
        </a:graphic>
      </p:graphicFrame>
      <p:sp>
        <p:nvSpPr>
          <p:cNvPr id="2" name="Content Placeholder 2">
            <a:extLst>
              <a:ext uri="{FF2B5EF4-FFF2-40B4-BE49-F238E27FC236}">
                <a16:creationId xmlns:a16="http://schemas.microsoft.com/office/drawing/2014/main" id="{D47A0C60-E6BA-A9F4-929C-1F6BCCED4E6A}"/>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prstClr val="white">
                    <a:lumMod val="65000"/>
                  </a:prstClr>
                </a:solidFill>
                <a:latin typeface="Arial"/>
              </a:rPr>
              <a:t>Note: USGS aggregate figures are based on a survey of industry participants</a:t>
            </a:r>
          </a:p>
          <a:p>
            <a:pPr>
              <a:spcBef>
                <a:spcPts val="0"/>
              </a:spcBef>
              <a:spcAft>
                <a:spcPts val="0"/>
              </a:spcAft>
              <a:buClr>
                <a:srgbClr val="B7212A"/>
              </a:buClr>
              <a:defRPr/>
            </a:pPr>
            <a:r>
              <a:rPr lang="en-US" sz="1000" i="1" dirty="0">
                <a:solidFill>
                  <a:prstClr val="white">
                    <a:lumMod val="65000"/>
                  </a:prstClr>
                </a:solidFill>
                <a:latin typeface="Arial"/>
              </a:rPr>
              <a:t>Source: NOAA, USGS</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B587B677-FDAB-C882-C4E1-5266F13B895A}"/>
              </a:ext>
            </a:extLst>
          </p:cNvPr>
          <p:cNvSpPr/>
          <p:nvPr/>
        </p:nvSpPr>
        <p:spPr>
          <a:xfrm>
            <a:off x="292608" y="1022927"/>
            <a:ext cx="13231366"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USGS Aggregate Production Data</a:t>
            </a:r>
          </a:p>
        </p:txBody>
      </p:sp>
    </p:spTree>
    <p:extLst>
      <p:ext uri="{BB962C8B-B14F-4D97-AF65-F5344CB8AC3E}">
        <p14:creationId xmlns:p14="http://schemas.microsoft.com/office/powerpoint/2010/main" val="1999781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EADING" val="Y"/>
</p:tagLst>
</file>

<file path=ppt/tags/tag2.xml><?xml version="1.0" encoding="utf-8"?>
<p:tagLst xmlns:a="http://schemas.openxmlformats.org/drawingml/2006/main" xmlns:r="http://schemas.openxmlformats.org/officeDocument/2006/relationships" xmlns:p="http://schemas.openxmlformats.org/presentationml/2006/main">
  <p:tag name="HEADING" val="Y"/>
</p:tagLst>
</file>

<file path=ppt/tags/tag3.xml><?xml version="1.0" encoding="utf-8"?>
<p:tagLst xmlns:a="http://schemas.openxmlformats.org/drawingml/2006/main" xmlns:r="http://schemas.openxmlformats.org/officeDocument/2006/relationships" xmlns:p="http://schemas.openxmlformats.org/presentationml/2006/main">
  <p:tag name="HEADING" val="Y"/>
</p:tagLst>
</file>

<file path=ppt/tags/tag4.xml><?xml version="1.0" encoding="utf-8"?>
<p:tagLst xmlns:a="http://schemas.openxmlformats.org/drawingml/2006/main" xmlns:r="http://schemas.openxmlformats.org/officeDocument/2006/relationships" xmlns:p="http://schemas.openxmlformats.org/presentationml/2006/main">
  <p:tag name="HEADING" val="Y"/>
</p:tagLst>
</file>

<file path=ppt/tags/tag5.xml><?xml version="1.0" encoding="utf-8"?>
<p:tagLst xmlns:a="http://schemas.openxmlformats.org/drawingml/2006/main" xmlns:r="http://schemas.openxmlformats.org/officeDocument/2006/relationships" xmlns:p="http://schemas.openxmlformats.org/presentationml/2006/main">
  <p:tag name="HEADING" val="Y"/>
</p:tagLst>
</file>

<file path=ppt/theme/theme1.xml><?xml version="1.0" encoding="utf-8"?>
<a:theme xmlns:a="http://schemas.openxmlformats.org/drawingml/2006/main" name="Default Theme">
  <a:themeElements>
    <a:clrScheme name="FMIColors">
      <a:dk1>
        <a:srgbClr val="6E7A84"/>
      </a:dk1>
      <a:lt1>
        <a:srgbClr val="FFFFFF"/>
      </a:lt1>
      <a:dk2>
        <a:srgbClr val="6E7A84"/>
      </a:dk2>
      <a:lt2>
        <a:srgbClr val="E5E6DE"/>
      </a:lt2>
      <a:accent1>
        <a:srgbClr val="81A3C2"/>
      </a:accent1>
      <a:accent2>
        <a:srgbClr val="F99B1C"/>
      </a:accent2>
      <a:accent3>
        <a:srgbClr val="5E976D"/>
      </a:accent3>
      <a:accent4>
        <a:srgbClr val="D1D3C5"/>
      </a:accent4>
      <a:accent5>
        <a:srgbClr val="BCC7CE"/>
      </a:accent5>
      <a:accent6>
        <a:srgbClr val="98938A"/>
      </a:accent6>
      <a:hlink>
        <a:srgbClr val="81A3C2"/>
      </a:hlink>
      <a:folHlink>
        <a:srgbClr val="6E7A84"/>
      </a:folHlink>
    </a:clrScheme>
    <a:fontScheme name="Custom 1">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4C209540-BAE8-4DAB-AAE7-273CFBF2CDF1}" vid="{FAD6895B-E1FF-4A3F-9E8D-4B0EF3CF74AD}"/>
    </a:ext>
  </a:extLst>
</a:theme>
</file>

<file path=ppt/theme/theme2.xml><?xml version="1.0" encoding="utf-8"?>
<a:theme xmlns:a="http://schemas.openxmlformats.org/drawingml/2006/main" name="GENERAL TEXT TREAT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spPr>
      <a:bodyPr rtlCol="0" anchor="t"/>
      <a:lstStyle>
        <a:defPPr marL="171450" indent="-171450" algn="l">
          <a:buFont typeface="Wingdings" panose="05000000000000000000" pitchFamily="2" charset="2"/>
          <a:buChar char="§"/>
          <a:defRPr sz="1200" dirty="0">
            <a:solidFill>
              <a:srgbClr val="474747"/>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rporate_Presentation_WIDE.potx" id="{17B51FF3-6556-4AAA-B0F9-C2BEB4AF79F3}" vid="{2F304B4B-5FA5-4A1D-A2C9-1EFFA4B1B59D}"/>
    </a:ext>
  </a:extLst>
</a:theme>
</file>

<file path=ppt/theme/theme3.xml><?xml version="1.0" encoding="utf-8"?>
<a:theme xmlns:a="http://schemas.openxmlformats.org/drawingml/2006/main" name="DESIGN ELE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Custom 5">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2EE2E757-ADF2-410A-9024-EE6CC2E957C9}"/>
    </a:ext>
  </a:extLst>
</a:theme>
</file>

<file path=ppt/theme/theme4.xml><?xml version="1.0" encoding="utf-8"?>
<a:theme xmlns:a="http://schemas.openxmlformats.org/drawingml/2006/main" name="BIO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6EF1D51B-13F2-4914-BC94-137896CF5B8B}"/>
    </a:ext>
  </a:extLst>
</a:theme>
</file>

<file path=ppt/theme/theme5.xml><?xml version="1.0" encoding="utf-8"?>
<a:theme xmlns:a="http://schemas.openxmlformats.org/drawingml/2006/main" name="ABOUT FMI | CORPOR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AE72F5D9-BB8D-4AE4-BCD7-AEDC9EF99497}"/>
    </a:ext>
  </a:extLst>
</a:theme>
</file>

<file path=ppt/theme/theme6.xml><?xml version="1.0" encoding="utf-8"?>
<a:theme xmlns:a="http://schemas.openxmlformats.org/drawingml/2006/main" name="ABOUT FMI | CONSUL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0054FF59-3587-4AE9-85F7-75C34F5A25BA}"/>
    </a:ext>
  </a:extLst>
</a:theme>
</file>

<file path=ppt/theme/theme7.xml><?xml version="1.0" encoding="utf-8"?>
<a:theme xmlns:a="http://schemas.openxmlformats.org/drawingml/2006/main" name="ABOUT FMI | CAPITAL ADVISO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FB8D9815-43FE-4477-A283-5360E0ABD3A3}"/>
    </a:ext>
  </a:extLst>
</a:theme>
</file>

<file path=ppt/theme/theme8.xml><?xml version="1.0" encoding="utf-8"?>
<a:theme xmlns:a="http://schemas.openxmlformats.org/drawingml/2006/main" name="1_GENERAL TEXT TREAT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spPr>
      <a:bodyPr rtlCol="0" anchor="t"/>
      <a:lstStyle>
        <a:defPPr marL="137160" indent="-137160" algn="l">
          <a:buFont typeface="Wingdings" panose="05000000000000000000" pitchFamily="2" charset="2"/>
          <a:buChar char="§"/>
          <a:defRPr sz="1200" dirty="0" smtClean="0">
            <a:solidFill>
              <a:srgbClr val="474747"/>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rporate_Presentation_WIDE.potx" id="{17B51FF3-6556-4AAA-B0F9-C2BEB4AF79F3}" vid="{2F304B4B-5FA5-4A1D-A2C9-1EFFA4B1B59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MI Corporation">
    <a:dk1>
      <a:srgbClr val="052B48"/>
    </a:dk1>
    <a:lt1>
      <a:srgbClr val="FFFFFF"/>
    </a:lt1>
    <a:dk2>
      <a:srgbClr val="052B48"/>
    </a:dk2>
    <a:lt2>
      <a:srgbClr val="E8E6E4"/>
    </a:lt2>
    <a:accent1>
      <a:srgbClr val="052B48"/>
    </a:accent1>
    <a:accent2>
      <a:srgbClr val="AF191E"/>
    </a:accent2>
    <a:accent3>
      <a:srgbClr val="CF7B29"/>
    </a:accent3>
    <a:accent4>
      <a:srgbClr val="00687E"/>
    </a:accent4>
    <a:accent5>
      <a:srgbClr val="8E847A"/>
    </a:accent5>
    <a:accent6>
      <a:srgbClr val="FFFFFF"/>
    </a:accent6>
    <a:hlink>
      <a:srgbClr val="CF7B29"/>
    </a:hlink>
    <a:folHlink>
      <a:srgbClr val="CF7B2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FMI - CM Template 1">
    <a:dk1>
      <a:srgbClr val="474747"/>
    </a:dk1>
    <a:lt1>
      <a:sysClr val="window" lastClr="FFFFFF"/>
    </a:lt1>
    <a:dk2>
      <a:srgbClr val="B7B7B7"/>
    </a:dk2>
    <a:lt2>
      <a:srgbClr val="072E4D"/>
    </a:lt2>
    <a:accent1>
      <a:srgbClr val="5A7285"/>
    </a:accent1>
    <a:accent2>
      <a:srgbClr val="D6E5ED"/>
    </a:accent2>
    <a:accent3>
      <a:srgbClr val="B7212A"/>
    </a:accent3>
    <a:accent4>
      <a:srgbClr val="F1F1F1"/>
    </a:accent4>
    <a:accent5>
      <a:srgbClr val="437C9B"/>
    </a:accent5>
    <a:accent6>
      <a:srgbClr val="5A7285"/>
    </a:accent6>
    <a:hlink>
      <a:srgbClr val="0A5E28"/>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FMI - CM Template 1">
    <a:dk1>
      <a:srgbClr val="474747"/>
    </a:dk1>
    <a:lt1>
      <a:sysClr val="window" lastClr="FFFFFF"/>
    </a:lt1>
    <a:dk2>
      <a:srgbClr val="B7B7B7"/>
    </a:dk2>
    <a:lt2>
      <a:srgbClr val="072E4D"/>
    </a:lt2>
    <a:accent1>
      <a:srgbClr val="5A7285"/>
    </a:accent1>
    <a:accent2>
      <a:srgbClr val="D6E5ED"/>
    </a:accent2>
    <a:accent3>
      <a:srgbClr val="B7212A"/>
    </a:accent3>
    <a:accent4>
      <a:srgbClr val="F1F1F1"/>
    </a:accent4>
    <a:accent5>
      <a:srgbClr val="437C9B"/>
    </a:accent5>
    <a:accent6>
      <a:srgbClr val="5A7285"/>
    </a:accent6>
    <a:hlink>
      <a:srgbClr val="0A5E28"/>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32834</TotalTime>
  <Words>5105</Words>
  <Application>Microsoft Office PowerPoint</Application>
  <PresentationFormat>Custom</PresentationFormat>
  <Paragraphs>1114</Paragraphs>
  <Slides>42</Slides>
  <Notes>42</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42</vt:i4>
      </vt:variant>
    </vt:vector>
  </HeadingPairs>
  <TitlesOfParts>
    <vt:vector size="69" baseType="lpstr">
      <vt:lpstr>AlternateGothic2 BT</vt:lpstr>
      <vt:lpstr>Arial</vt:lpstr>
      <vt:lpstr>Calibri</vt:lpstr>
      <vt:lpstr>Calibri Light</vt:lpstr>
      <vt:lpstr>Courier New</vt:lpstr>
      <vt:lpstr>Franklin Gothic Book</vt:lpstr>
      <vt:lpstr>Garamond</vt:lpstr>
      <vt:lpstr>Lato</vt:lpstr>
      <vt:lpstr>Perpetua</vt:lpstr>
      <vt:lpstr>Public Sans</vt:lpstr>
      <vt:lpstr>Public Sans Black</vt:lpstr>
      <vt:lpstr>Public Sans ExtraBold</vt:lpstr>
      <vt:lpstr>Public Sans Light</vt:lpstr>
      <vt:lpstr>Public Sans Medium</vt:lpstr>
      <vt:lpstr>Public Sans SemiBold</vt:lpstr>
      <vt:lpstr>Source Code Pro</vt:lpstr>
      <vt:lpstr>Source Serif Pro</vt:lpstr>
      <vt:lpstr>Wingdings</vt:lpstr>
      <vt:lpstr>Wingdings 2</vt:lpstr>
      <vt:lpstr>Default Theme</vt:lpstr>
      <vt:lpstr>GENERAL TEXT TREATMENT OPTIONS</vt:lpstr>
      <vt:lpstr>DESIGN ELEMENT OPTIONS</vt:lpstr>
      <vt:lpstr>BIO OPTIONS</vt:lpstr>
      <vt:lpstr>ABOUT FMI | CORPORATE</vt:lpstr>
      <vt:lpstr>ABOUT FMI | CONSULTING</vt:lpstr>
      <vt:lpstr>ABOUT FMI | CAPITAL ADVISORS</vt:lpstr>
      <vt:lpstr>1_GENERAL TEXT TREATMENT OPTIONS</vt:lpstr>
      <vt:lpstr>PowerPoint Presentation</vt:lpstr>
      <vt:lpstr>PowerPoint Presentation</vt:lpstr>
      <vt:lpstr>PowerPoint Presentation</vt:lpstr>
      <vt:lpstr>PowerPoint Presentation</vt:lpstr>
      <vt:lpstr>Construction Materials Update</vt:lpstr>
      <vt:lpstr>Outlook for Construction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Nonresidential Construction – CHIPS and Science Act and Relevant Local Projects</vt:lpstr>
      <vt:lpstr>Nonbuilding Construction – Comparison of Highway Authorization Bills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Industry Sentiment &amp;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&amp; Takeaways – Outlook for Construction Materials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Schachte</dc:creator>
  <cp:lastModifiedBy>IAAP Employee</cp:lastModifiedBy>
  <cp:revision>3236</cp:revision>
  <cp:lastPrinted>2023-11-28T22:05:38Z</cp:lastPrinted>
  <dcterms:created xsi:type="dcterms:W3CDTF">2022-05-23T18:20:49Z</dcterms:created>
  <dcterms:modified xsi:type="dcterms:W3CDTF">2023-12-02T01:09:29Z</dcterms:modified>
</cp:coreProperties>
</file>