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25"/>
  </p:notesMasterIdLst>
  <p:handoutMasterIdLst>
    <p:handoutMasterId r:id="rId26"/>
  </p:handoutMasterIdLst>
  <p:sldIdLst>
    <p:sldId id="410" r:id="rId5"/>
    <p:sldId id="256" r:id="rId6"/>
    <p:sldId id="309" r:id="rId7"/>
    <p:sldId id="296" r:id="rId8"/>
    <p:sldId id="323" r:id="rId9"/>
    <p:sldId id="321" r:id="rId10"/>
    <p:sldId id="325" r:id="rId11"/>
    <p:sldId id="312" r:id="rId12"/>
    <p:sldId id="326" r:id="rId13"/>
    <p:sldId id="327" r:id="rId14"/>
    <p:sldId id="328" r:id="rId15"/>
    <p:sldId id="407" r:id="rId16"/>
    <p:sldId id="406" r:id="rId17"/>
    <p:sldId id="409" r:id="rId18"/>
    <p:sldId id="408" r:id="rId19"/>
    <p:sldId id="411" r:id="rId20"/>
    <p:sldId id="412" r:id="rId21"/>
    <p:sldId id="413" r:id="rId22"/>
    <p:sldId id="414" r:id="rId23"/>
    <p:sldId id="32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5575" autoAdjust="0"/>
  </p:normalViewPr>
  <p:slideViewPr>
    <p:cSldViewPr snapToGrid="0">
      <p:cViewPr varScale="1">
        <p:scale>
          <a:sx n="118" d="100"/>
          <a:sy n="118" d="100"/>
        </p:scale>
        <p:origin x="114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299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A68BC1-0214-475A-AAEB-F2C106BEDF3D}">
      <dgm:prSet custT="1"/>
      <dgm:spPr/>
      <dgm:t>
        <a:bodyPr/>
        <a:lstStyle/>
        <a:p>
          <a:r>
            <a:rPr lang="en-US" sz="1800" dirty="0">
              <a:latin typeface="+mj-lt"/>
            </a:rPr>
            <a:t>Sample Received</a:t>
          </a:r>
        </a:p>
      </dgm:t>
    </dgm:pt>
    <dgm:pt modelId="{D39F5498-D166-4D4F-959E-220D13F281F2}" type="parTrans" cxnId="{4A7F6715-186E-49A7-B901-131CC9610C6D}">
      <dgm:prSet/>
      <dgm:spPr/>
      <dgm:t>
        <a:bodyPr/>
        <a:lstStyle/>
        <a:p>
          <a:endParaRPr lang="en-US"/>
        </a:p>
      </dgm:t>
    </dgm:pt>
    <dgm:pt modelId="{D52D63DB-7300-43C9-9B4D-DCAB119753ED}" type="sibTrans" cxnId="{4A7F6715-186E-49A7-B901-131CC9610C6D}">
      <dgm:prSet/>
      <dgm:spPr/>
      <dgm:t>
        <a:bodyPr/>
        <a:lstStyle/>
        <a:p>
          <a:endParaRPr lang="en-US"/>
        </a:p>
      </dgm:t>
    </dgm:pt>
    <dgm:pt modelId="{6E78410F-604C-43A6-A991-1F6A0685C76E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2000" dirty="0">
              <a:latin typeface="Calibri" charset="0"/>
              <a:ea typeface="Calibri" charset="0"/>
              <a:cs typeface="Calibri" charset="0"/>
            </a:rPr>
            <a:t>Sample is taken by District personnel and delivered to CBM</a:t>
          </a:r>
        </a:p>
      </dgm:t>
    </dgm:pt>
    <dgm:pt modelId="{B87758DC-95B9-415D-8FA2-3A592F03EEB6}" type="parTrans" cxnId="{E6E94786-140A-4645-ACBD-B11A56308E02}">
      <dgm:prSet/>
      <dgm:spPr/>
      <dgm:t>
        <a:bodyPr/>
        <a:lstStyle/>
        <a:p>
          <a:endParaRPr lang="en-US"/>
        </a:p>
      </dgm:t>
    </dgm:pt>
    <dgm:pt modelId="{81ADE71D-3BBC-45B9-8FE7-89C53F21FB8E}" type="sibTrans" cxnId="{E6E94786-140A-4645-ACBD-B11A56308E02}">
      <dgm:prSet/>
      <dgm:spPr/>
      <dgm:t>
        <a:bodyPr/>
        <a:lstStyle/>
        <a:p>
          <a:endParaRPr lang="en-US"/>
        </a:p>
      </dgm:t>
    </dgm:pt>
    <dgm:pt modelId="{57B30C7E-2C98-474C-972A-4A9F013596F6}">
      <dgm:prSet custT="1"/>
      <dgm:spPr/>
      <dgm:t>
        <a:bodyPr/>
        <a:lstStyle/>
        <a:p>
          <a:r>
            <a:rPr lang="en-US" sz="1800" dirty="0">
              <a:latin typeface="+mj-lt"/>
              <a:ea typeface="Calibri" charset="0"/>
              <a:cs typeface="Calibri" charset="0"/>
            </a:rPr>
            <a:t>Checked in and Assigned Group</a:t>
          </a:r>
        </a:p>
      </dgm:t>
    </dgm:pt>
    <dgm:pt modelId="{3C56CB1B-7905-41E8-90E6-A55A14BA7821}" type="parTrans" cxnId="{13126A2F-129D-4762-93CF-9798949EB589}">
      <dgm:prSet/>
      <dgm:spPr/>
      <dgm:t>
        <a:bodyPr/>
        <a:lstStyle/>
        <a:p>
          <a:endParaRPr lang="en-US"/>
        </a:p>
      </dgm:t>
    </dgm:pt>
    <dgm:pt modelId="{7F14057D-1A20-4F64-A110-C77AC5F00602}" type="sibTrans" cxnId="{13126A2F-129D-4762-93CF-9798949EB589}">
      <dgm:prSet/>
      <dgm:spPr/>
      <dgm:t>
        <a:bodyPr/>
        <a:lstStyle/>
        <a:p>
          <a:endParaRPr lang="en-US"/>
        </a:p>
      </dgm:t>
    </dgm:pt>
    <dgm:pt modelId="{B45FF3C1-5A75-4E4C-B2B6-84B0FAC421C2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2000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Sample is checked in and assigned a Group Number based upon sample priority </a:t>
          </a:r>
          <a:endParaRPr lang="en-US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4A81C80-FF70-48EA-B442-BDB1EF403754}" type="parTrans" cxnId="{D6AF6FC0-4B56-4246-AC09-69D41F1CFC6B}">
      <dgm:prSet/>
      <dgm:spPr/>
      <dgm:t>
        <a:bodyPr/>
        <a:lstStyle/>
        <a:p>
          <a:endParaRPr lang="en-US"/>
        </a:p>
      </dgm:t>
    </dgm:pt>
    <dgm:pt modelId="{5B9815BA-8A8F-4251-B182-AD39A4FE26DD}" type="sibTrans" cxnId="{D6AF6FC0-4B56-4246-AC09-69D41F1CFC6B}">
      <dgm:prSet/>
      <dgm:spPr/>
      <dgm:t>
        <a:bodyPr/>
        <a:lstStyle/>
        <a:p>
          <a:endParaRPr lang="en-US"/>
        </a:p>
      </dgm:t>
    </dgm:pt>
    <dgm:pt modelId="{0A954AA6-C6B0-4271-8792-CCCE30CE7D69}">
      <dgm:prSet custT="1"/>
      <dgm:spPr/>
      <dgm:t>
        <a:bodyPr/>
        <a:lstStyle/>
        <a:p>
          <a:r>
            <a:rPr lang="en-US" sz="1800" dirty="0">
              <a:latin typeface="+mj-lt"/>
              <a:ea typeface="Calibri" charset="0"/>
              <a:cs typeface="Calibri" charset="0"/>
            </a:rPr>
            <a:t>Beam Cast and Cured for 14 Days</a:t>
          </a:r>
        </a:p>
      </dgm:t>
    </dgm:pt>
    <dgm:pt modelId="{81CA91A9-12C9-4000-A833-6528B617CCA1}" type="parTrans" cxnId="{61DE8435-87FC-4ED8-A1D9-A0E36224C192}">
      <dgm:prSet/>
      <dgm:spPr/>
      <dgm:t>
        <a:bodyPr/>
        <a:lstStyle/>
        <a:p>
          <a:endParaRPr lang="en-US"/>
        </a:p>
      </dgm:t>
    </dgm:pt>
    <dgm:pt modelId="{7635DF39-FFCE-4F67-A43A-C3F7B847830D}" type="sibTrans" cxnId="{61DE8435-87FC-4ED8-A1D9-A0E36224C192}">
      <dgm:prSet/>
      <dgm:spPr/>
      <dgm:t>
        <a:bodyPr/>
        <a:lstStyle/>
        <a:p>
          <a:endParaRPr lang="en-US"/>
        </a:p>
      </dgm:t>
    </dgm:pt>
    <dgm:pt modelId="{838BD54C-88AD-40D7-AF5F-AB65EB0898A5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2000" dirty="0">
              <a:latin typeface="Calibri" charset="0"/>
              <a:ea typeface="Calibri" charset="0"/>
              <a:cs typeface="Calibri" charset="0"/>
            </a:rPr>
            <a:t>Sample is cast and cured for 14 days. After 14 days the first reading is taken on each of the 3 Freeze Thaw specimens </a:t>
          </a:r>
        </a:p>
      </dgm:t>
    </dgm:pt>
    <dgm:pt modelId="{FD106F30-FED7-4A4D-9063-A51FC1861B8D}" type="parTrans" cxnId="{122438FB-0EB1-4DC7-B97A-C5EDE3236321}">
      <dgm:prSet/>
      <dgm:spPr/>
      <dgm:t>
        <a:bodyPr/>
        <a:lstStyle/>
        <a:p>
          <a:endParaRPr lang="en-US"/>
        </a:p>
      </dgm:t>
    </dgm:pt>
    <dgm:pt modelId="{C5AC6457-3C00-4583-9061-8DA5017D63FF}" type="sibTrans" cxnId="{122438FB-0EB1-4DC7-B97A-C5EDE3236321}">
      <dgm:prSet/>
      <dgm:spPr/>
      <dgm:t>
        <a:bodyPr/>
        <a:lstStyle/>
        <a:p>
          <a:endParaRPr lang="en-US"/>
        </a:p>
      </dgm:t>
    </dgm:pt>
    <dgm:pt modelId="{1E1BD5C7-7E98-4E9C-980A-6231C710F86D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>
              <a:latin typeface="+mj-lt"/>
              <a:ea typeface="Calibri" charset="0"/>
              <a:cs typeface="Calibri" charset="0"/>
            </a:rPr>
            <a:t>Testing in Freeze Thaw Chamber</a:t>
          </a:r>
        </a:p>
      </dgm:t>
    </dgm:pt>
    <dgm:pt modelId="{63D0BD99-D324-4743-A063-0F16264E6A03}" type="parTrans" cxnId="{F291143C-5080-4FD6-BEEA-B126FBAFEC70}">
      <dgm:prSet/>
      <dgm:spPr/>
      <dgm:t>
        <a:bodyPr/>
        <a:lstStyle/>
        <a:p>
          <a:endParaRPr lang="en-US"/>
        </a:p>
      </dgm:t>
    </dgm:pt>
    <dgm:pt modelId="{BDC49242-DD3A-494A-A4AF-E750AD6D3DAB}" type="sibTrans" cxnId="{F291143C-5080-4FD6-BEEA-B126FBAFEC70}">
      <dgm:prSet/>
      <dgm:spPr/>
      <dgm:t>
        <a:bodyPr/>
        <a:lstStyle/>
        <a:p>
          <a:endParaRPr lang="en-US"/>
        </a:p>
      </dgm:t>
    </dgm:pt>
    <dgm:pt modelId="{A0B60079-4AAF-49AC-8F08-8A2DFAEE29DB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2000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Sample is placed in Freeze Thaw chamber and tested for 350 cycles. Measurements are taken every 50 cycles.</a:t>
          </a:r>
          <a:endParaRPr lang="en-US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4E190C2-DE76-4E92-9B8B-12C8AC85398D}" type="parTrans" cxnId="{DA65D739-98AB-49B5-B28F-78D06B43157F}">
      <dgm:prSet/>
      <dgm:spPr/>
      <dgm:t>
        <a:bodyPr/>
        <a:lstStyle/>
        <a:p>
          <a:endParaRPr lang="en-US"/>
        </a:p>
      </dgm:t>
    </dgm:pt>
    <dgm:pt modelId="{B3783AFC-A7BD-4A0E-8A53-49FBB33EB50F}" type="sibTrans" cxnId="{DA65D739-98AB-49B5-B28F-78D06B43157F}">
      <dgm:prSet/>
      <dgm:spPr/>
      <dgm:t>
        <a:bodyPr/>
        <a:lstStyle/>
        <a:p>
          <a:endParaRPr lang="en-US"/>
        </a:p>
      </dgm:t>
    </dgm:pt>
    <dgm:pt modelId="{13416990-6629-4AE4-B0B2-7DE8418884DB}">
      <dgm:prSet custT="1"/>
      <dgm:spPr/>
      <dgm:t>
        <a:bodyPr/>
        <a:lstStyle/>
        <a:p>
          <a:r>
            <a:rPr lang="en-US" sz="1800" dirty="0">
              <a:latin typeface="+mj-lt"/>
              <a:ea typeface="Calibri" charset="0"/>
              <a:cs typeface="Calibri" charset="0"/>
            </a:rPr>
            <a:t>Expansion Monitoring</a:t>
          </a:r>
        </a:p>
      </dgm:t>
    </dgm:pt>
    <dgm:pt modelId="{180D8207-97DB-48B4-AFB6-E1571502D51D}" type="parTrans" cxnId="{88C7DEFE-ACEF-4A9F-B154-781CBBFCBE18}">
      <dgm:prSet/>
      <dgm:spPr/>
      <dgm:t>
        <a:bodyPr/>
        <a:lstStyle/>
        <a:p>
          <a:endParaRPr lang="en-US"/>
        </a:p>
      </dgm:t>
    </dgm:pt>
    <dgm:pt modelId="{355D6E8A-518E-4B49-955A-8C7CE0CBDA24}" type="sibTrans" cxnId="{88C7DEFE-ACEF-4A9F-B154-781CBBFCBE18}">
      <dgm:prSet/>
      <dgm:spPr/>
      <dgm:t>
        <a:bodyPr/>
        <a:lstStyle/>
        <a:p>
          <a:endParaRPr lang="en-US"/>
        </a:p>
      </dgm:t>
    </dgm:pt>
    <dgm:pt modelId="{8FE81FEC-2664-411F-AEB3-065F29F52751}">
      <dgm:prSet custT="1"/>
      <dgm:spPr/>
      <dgm:t>
        <a:bodyPr lIns="182880" tIns="182880" rIns="182880" bIns="182880"/>
        <a:lstStyle/>
        <a:p>
          <a:pPr marL="0">
            <a:lnSpc>
              <a:spcPct val="100000"/>
            </a:lnSpc>
            <a:buNone/>
          </a:pPr>
          <a:r>
            <a: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Expansions are monitored weekly. Any sample trending toward or failing before testing is complete is reported to the Districts. </a:t>
          </a:r>
        </a:p>
      </dgm:t>
    </dgm:pt>
    <dgm:pt modelId="{BCBC007E-0269-421B-9C41-DE26D5C3A822}" type="parTrans" cxnId="{711E093C-AD42-45A4-8D40-A2D39702062E}">
      <dgm:prSet/>
      <dgm:spPr/>
      <dgm:t>
        <a:bodyPr/>
        <a:lstStyle/>
        <a:p>
          <a:endParaRPr lang="en-US"/>
        </a:p>
      </dgm:t>
    </dgm:pt>
    <dgm:pt modelId="{80230EB7-7230-4881-A631-309C07417378}" type="sibTrans" cxnId="{711E093C-AD42-45A4-8D40-A2D39702062E}">
      <dgm:prSet/>
      <dgm:spPr/>
      <dgm:t>
        <a:bodyPr/>
        <a:lstStyle/>
        <a:p>
          <a:endParaRPr lang="en-US"/>
        </a:p>
      </dgm:t>
    </dgm:pt>
    <dgm:pt modelId="{917788B4-4702-452B-A9BF-BD370AC7C91D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54C7622E-B3EE-4BFC-B751-4B261C400F01}" type="pres">
      <dgm:prSet presAssocID="{CEA68BC1-0214-475A-AAEB-F2C106BEDF3D}" presName="composite" presStyleCnt="0"/>
      <dgm:spPr/>
    </dgm:pt>
    <dgm:pt modelId="{80A1A6DF-0273-4C9F-A1CF-A320F9DB6FD1}" type="pres">
      <dgm:prSet presAssocID="{CEA68BC1-0214-475A-AAEB-F2C106BEDF3D}" presName="parTx" presStyleLbl="alignNode1" presStyleIdx="0" presStyleCnt="5" custLinFactNeighborY="-69491">
        <dgm:presLayoutVars>
          <dgm:chMax val="0"/>
          <dgm:chPref val="0"/>
        </dgm:presLayoutVars>
      </dgm:prSet>
      <dgm:spPr/>
    </dgm:pt>
    <dgm:pt modelId="{910C52EF-D1F5-4581-A150-24B263AF9343}" type="pres">
      <dgm:prSet presAssocID="{CEA68BC1-0214-475A-AAEB-F2C106BEDF3D}" presName="desTx" presStyleLbl="alignAccFollowNode1" presStyleIdx="0" presStyleCnt="5">
        <dgm:presLayoutVars/>
      </dgm:prSet>
      <dgm:spPr/>
    </dgm:pt>
    <dgm:pt modelId="{06DEF15E-2A95-4424-9CA3-93FFF5A22F97}" type="pres">
      <dgm:prSet presAssocID="{D52D63DB-7300-43C9-9B4D-DCAB119753ED}" presName="space" presStyleCnt="0"/>
      <dgm:spPr/>
    </dgm:pt>
    <dgm:pt modelId="{0D1CB9BF-C612-4FA5-A8ED-CBAA77D93857}" type="pres">
      <dgm:prSet presAssocID="{57B30C7E-2C98-474C-972A-4A9F013596F6}" presName="composite" presStyleCnt="0"/>
      <dgm:spPr/>
    </dgm:pt>
    <dgm:pt modelId="{1F484571-9C36-4EBC-94E8-740ECF59A9E8}" type="pres">
      <dgm:prSet presAssocID="{57B30C7E-2C98-474C-972A-4A9F013596F6}" presName="parTx" presStyleLbl="alignNode1" presStyleIdx="1" presStyleCnt="5" custLinFactNeighborY="-69491">
        <dgm:presLayoutVars>
          <dgm:chMax val="0"/>
          <dgm:chPref val="0"/>
        </dgm:presLayoutVars>
      </dgm:prSet>
      <dgm:spPr/>
    </dgm:pt>
    <dgm:pt modelId="{8382FB71-379A-4A42-BEC2-AAF439B565D5}" type="pres">
      <dgm:prSet presAssocID="{57B30C7E-2C98-474C-972A-4A9F013596F6}" presName="desTx" presStyleLbl="alignAccFollowNode1" presStyleIdx="1" presStyleCnt="5">
        <dgm:presLayoutVars/>
      </dgm:prSet>
      <dgm:spPr/>
    </dgm:pt>
    <dgm:pt modelId="{CEAD898F-DA15-46A5-A07C-10D30E78B5E8}" type="pres">
      <dgm:prSet presAssocID="{7F14057D-1A20-4F64-A110-C77AC5F00602}" presName="space" presStyleCnt="0"/>
      <dgm:spPr/>
    </dgm:pt>
    <dgm:pt modelId="{BEA164EE-1450-4AEB-9527-4E22FBF3C1A8}" type="pres">
      <dgm:prSet presAssocID="{0A954AA6-C6B0-4271-8792-CCCE30CE7D69}" presName="composite" presStyleCnt="0"/>
      <dgm:spPr/>
    </dgm:pt>
    <dgm:pt modelId="{6B33ABE5-CEF1-4B39-82C3-F1FC644C0A8F}" type="pres">
      <dgm:prSet presAssocID="{0A954AA6-C6B0-4271-8792-CCCE30CE7D69}" presName="parTx" presStyleLbl="alignNode1" presStyleIdx="2" presStyleCnt="5" custScaleX="109768" custLinFactNeighborY="-69491">
        <dgm:presLayoutVars>
          <dgm:chMax val="0"/>
          <dgm:chPref val="0"/>
        </dgm:presLayoutVars>
      </dgm:prSet>
      <dgm:spPr/>
    </dgm:pt>
    <dgm:pt modelId="{D49AD3F7-B2B6-4709-A43B-C22DEB981B39}" type="pres">
      <dgm:prSet presAssocID="{0A954AA6-C6B0-4271-8792-CCCE30CE7D69}" presName="desTx" presStyleLbl="alignAccFollowNode1" presStyleIdx="2" presStyleCnt="5" custScaleX="107528">
        <dgm:presLayoutVars/>
      </dgm:prSet>
      <dgm:spPr/>
    </dgm:pt>
    <dgm:pt modelId="{C83CA8A9-5873-4873-B14F-2F0E7FB2ABCC}" type="pres">
      <dgm:prSet presAssocID="{7635DF39-FFCE-4F67-A43A-C3F7B847830D}" presName="space" presStyleCnt="0"/>
      <dgm:spPr/>
    </dgm:pt>
    <dgm:pt modelId="{952DF76F-9AB8-4BB6-B004-372FA36D16E3}" type="pres">
      <dgm:prSet presAssocID="{1E1BD5C7-7E98-4E9C-980A-6231C710F86D}" presName="composite" presStyleCnt="0"/>
      <dgm:spPr/>
    </dgm:pt>
    <dgm:pt modelId="{4AE355A7-3A54-47B1-8CB5-F35120F77B1B}" type="pres">
      <dgm:prSet presAssocID="{1E1BD5C7-7E98-4E9C-980A-6231C710F86D}" presName="parTx" presStyleLbl="alignNode1" presStyleIdx="3" presStyleCnt="5" custLinFactNeighborY="-69491">
        <dgm:presLayoutVars>
          <dgm:chMax val="0"/>
          <dgm:chPref val="0"/>
        </dgm:presLayoutVars>
      </dgm:prSet>
      <dgm:spPr/>
    </dgm:pt>
    <dgm:pt modelId="{C0A30CE6-D937-498A-8D1C-AB49CDB4AE52}" type="pres">
      <dgm:prSet presAssocID="{1E1BD5C7-7E98-4E9C-980A-6231C710F86D}" presName="desTx" presStyleLbl="alignAccFollowNode1" presStyleIdx="3" presStyleCnt="5">
        <dgm:presLayoutVars/>
      </dgm:prSet>
      <dgm:spPr/>
    </dgm:pt>
    <dgm:pt modelId="{5F52C0BF-6756-4EC5-B609-DFC97E73A4A5}" type="pres">
      <dgm:prSet presAssocID="{BDC49242-DD3A-494A-A4AF-E750AD6D3DAB}" presName="space" presStyleCnt="0"/>
      <dgm:spPr/>
    </dgm:pt>
    <dgm:pt modelId="{F042507F-C824-490E-948D-BDF8D9C669BD}" type="pres">
      <dgm:prSet presAssocID="{13416990-6629-4AE4-B0B2-7DE8418884DB}" presName="composite" presStyleCnt="0"/>
      <dgm:spPr/>
    </dgm:pt>
    <dgm:pt modelId="{1D3D5FCC-5789-4468-99A6-5D6A676B6013}" type="pres">
      <dgm:prSet presAssocID="{13416990-6629-4AE4-B0B2-7DE8418884DB}" presName="parTx" presStyleLbl="alignNode1" presStyleIdx="4" presStyleCnt="5" custLinFactNeighborY="-69491">
        <dgm:presLayoutVars>
          <dgm:chMax val="0"/>
          <dgm:chPref val="0"/>
        </dgm:presLayoutVars>
      </dgm:prSet>
      <dgm:spPr/>
    </dgm:pt>
    <dgm:pt modelId="{44C7D37A-568B-4A53-88BE-8330DEF7D4A3}" type="pres">
      <dgm:prSet presAssocID="{13416990-6629-4AE4-B0B2-7DE8418884DB}" presName="desTx" presStyleLbl="alignAccFollowNode1" presStyleIdx="4" presStyleCnt="5">
        <dgm:presLayoutVars/>
      </dgm:prSet>
      <dgm:spPr/>
    </dgm:pt>
  </dgm:ptLst>
  <dgm:cxnLst>
    <dgm:cxn modelId="{4A7F6715-186E-49A7-B901-131CC9610C6D}" srcId="{0DD8915E-DC14-41D6-9BB5-F49E1C265163}" destId="{CEA68BC1-0214-475A-AAEB-F2C106BEDF3D}" srcOrd="0" destOrd="0" parTransId="{D39F5498-D166-4D4F-959E-220D13F281F2}" sibTransId="{D52D63DB-7300-43C9-9B4D-DCAB119753ED}"/>
    <dgm:cxn modelId="{88C0D421-0F9D-49BA-8817-FC936CC87FAC}" type="presOf" srcId="{B45FF3C1-5A75-4E4C-B2B6-84B0FAC421C2}" destId="{8382FB71-379A-4A42-BEC2-AAF439B565D5}" srcOrd="0" destOrd="0" presId="urn:microsoft.com/office/officeart/2016/7/layout/HorizontalActionList"/>
    <dgm:cxn modelId="{13126A2F-129D-4762-93CF-9798949EB589}" srcId="{0DD8915E-DC14-41D6-9BB5-F49E1C265163}" destId="{57B30C7E-2C98-474C-972A-4A9F013596F6}" srcOrd="1" destOrd="0" parTransId="{3C56CB1B-7905-41E8-90E6-A55A14BA7821}" sibTransId="{7F14057D-1A20-4F64-A110-C77AC5F00602}"/>
    <dgm:cxn modelId="{61DE8435-87FC-4ED8-A1D9-A0E36224C192}" srcId="{0DD8915E-DC14-41D6-9BB5-F49E1C265163}" destId="{0A954AA6-C6B0-4271-8792-CCCE30CE7D69}" srcOrd="2" destOrd="0" parTransId="{81CA91A9-12C9-4000-A833-6528B617CCA1}" sibTransId="{7635DF39-FFCE-4F67-A43A-C3F7B847830D}"/>
    <dgm:cxn modelId="{DA65D739-98AB-49B5-B28F-78D06B43157F}" srcId="{1E1BD5C7-7E98-4E9C-980A-6231C710F86D}" destId="{A0B60079-4AAF-49AC-8F08-8A2DFAEE29DB}" srcOrd="0" destOrd="0" parTransId="{94E190C2-DE76-4E92-9B8B-12C8AC85398D}" sibTransId="{B3783AFC-A7BD-4A0E-8A53-49FBB33EB50F}"/>
    <dgm:cxn modelId="{711E093C-AD42-45A4-8D40-A2D39702062E}" srcId="{13416990-6629-4AE4-B0B2-7DE8418884DB}" destId="{8FE81FEC-2664-411F-AEB3-065F29F52751}" srcOrd="0" destOrd="0" parTransId="{BCBC007E-0269-421B-9C41-DE26D5C3A822}" sibTransId="{80230EB7-7230-4881-A631-309C07417378}"/>
    <dgm:cxn modelId="{F291143C-5080-4FD6-BEEA-B126FBAFEC70}" srcId="{0DD8915E-DC14-41D6-9BB5-F49E1C265163}" destId="{1E1BD5C7-7E98-4E9C-980A-6231C710F86D}" srcOrd="3" destOrd="0" parTransId="{63D0BD99-D324-4743-A063-0F16264E6A03}" sibTransId="{BDC49242-DD3A-494A-A4AF-E750AD6D3DAB}"/>
    <dgm:cxn modelId="{7AF7564A-7BD3-438E-9B3C-14BD86824042}" type="presOf" srcId="{57B30C7E-2C98-474C-972A-4A9F013596F6}" destId="{1F484571-9C36-4EBC-94E8-740ECF59A9E8}" srcOrd="0" destOrd="0" presId="urn:microsoft.com/office/officeart/2016/7/layout/HorizontalActionList"/>
    <dgm:cxn modelId="{6AFDC150-9F77-4A36-A180-B36F17F720D5}" type="presOf" srcId="{1E1BD5C7-7E98-4E9C-980A-6231C710F86D}" destId="{4AE355A7-3A54-47B1-8CB5-F35120F77B1B}" srcOrd="0" destOrd="0" presId="urn:microsoft.com/office/officeart/2016/7/layout/HorizontalActionList"/>
    <dgm:cxn modelId="{9C4BCC70-6D73-47C9-B488-C135FF971FCD}" type="presOf" srcId="{13416990-6629-4AE4-B0B2-7DE8418884DB}" destId="{1D3D5FCC-5789-4468-99A6-5D6A676B6013}" srcOrd="0" destOrd="0" presId="urn:microsoft.com/office/officeart/2016/7/layout/HorizontalActionList"/>
    <dgm:cxn modelId="{E6E94786-140A-4645-ACBD-B11A56308E02}" srcId="{CEA68BC1-0214-475A-AAEB-F2C106BEDF3D}" destId="{6E78410F-604C-43A6-A991-1F6A0685C76E}" srcOrd="0" destOrd="0" parTransId="{B87758DC-95B9-415D-8FA2-3A592F03EEB6}" sibTransId="{81ADE71D-3BBC-45B9-8FE7-89C53F21FB8E}"/>
    <dgm:cxn modelId="{77938B8A-5AD8-4A5E-A030-55E04EAC32E6}" type="presOf" srcId="{6E78410F-604C-43A6-A991-1F6A0685C76E}" destId="{910C52EF-D1F5-4581-A150-24B263AF9343}" srcOrd="0" destOrd="0" presId="urn:microsoft.com/office/officeart/2016/7/layout/HorizontalActionList"/>
    <dgm:cxn modelId="{E440549C-0098-4200-80A6-FF88137F160F}" type="presOf" srcId="{0DD8915E-DC14-41D6-9BB5-F49E1C265163}" destId="{917788B4-4702-452B-A9BF-BD370AC7C91D}" srcOrd="0" destOrd="0" presId="urn:microsoft.com/office/officeart/2016/7/layout/HorizontalActionList"/>
    <dgm:cxn modelId="{B33405B2-B51D-4E21-BC61-F0A17B517544}" type="presOf" srcId="{A0B60079-4AAF-49AC-8F08-8A2DFAEE29DB}" destId="{C0A30CE6-D937-498A-8D1C-AB49CDB4AE52}" srcOrd="0" destOrd="0" presId="urn:microsoft.com/office/officeart/2016/7/layout/HorizontalActionList"/>
    <dgm:cxn modelId="{D6AF6FC0-4B56-4246-AC09-69D41F1CFC6B}" srcId="{57B30C7E-2C98-474C-972A-4A9F013596F6}" destId="{B45FF3C1-5A75-4E4C-B2B6-84B0FAC421C2}" srcOrd="0" destOrd="0" parTransId="{34A81C80-FF70-48EA-B442-BDB1EF403754}" sibTransId="{5B9815BA-8A8F-4251-B182-AD39A4FE26DD}"/>
    <dgm:cxn modelId="{B4983ACB-8E8C-4A2A-9B18-8617D7E17A77}" type="presOf" srcId="{838BD54C-88AD-40D7-AF5F-AB65EB0898A5}" destId="{D49AD3F7-B2B6-4709-A43B-C22DEB981B39}" srcOrd="0" destOrd="0" presId="urn:microsoft.com/office/officeart/2016/7/layout/HorizontalActionList"/>
    <dgm:cxn modelId="{F287A5D1-1293-47FF-AD35-F35BD7DB7217}" type="presOf" srcId="{8FE81FEC-2664-411F-AEB3-065F29F52751}" destId="{44C7D37A-568B-4A53-88BE-8330DEF7D4A3}" srcOrd="0" destOrd="0" presId="urn:microsoft.com/office/officeart/2016/7/layout/HorizontalActionList"/>
    <dgm:cxn modelId="{9AF54BDB-DAB3-4B24-A529-369FFC39451F}" type="presOf" srcId="{0A954AA6-C6B0-4271-8792-CCCE30CE7D69}" destId="{6B33ABE5-CEF1-4B39-82C3-F1FC644C0A8F}" srcOrd="0" destOrd="0" presId="urn:microsoft.com/office/officeart/2016/7/layout/HorizontalActionList"/>
    <dgm:cxn modelId="{E3F2F5EC-16B1-4C58-9182-F30E78C8D17D}" type="presOf" srcId="{CEA68BC1-0214-475A-AAEB-F2C106BEDF3D}" destId="{80A1A6DF-0273-4C9F-A1CF-A320F9DB6FD1}" srcOrd="0" destOrd="0" presId="urn:microsoft.com/office/officeart/2016/7/layout/HorizontalActionList"/>
    <dgm:cxn modelId="{122438FB-0EB1-4DC7-B97A-C5EDE3236321}" srcId="{0A954AA6-C6B0-4271-8792-CCCE30CE7D69}" destId="{838BD54C-88AD-40D7-AF5F-AB65EB0898A5}" srcOrd="0" destOrd="0" parTransId="{FD106F30-FED7-4A4D-9063-A51FC1861B8D}" sibTransId="{C5AC6457-3C00-4583-9061-8DA5017D63FF}"/>
    <dgm:cxn modelId="{88C7DEFE-ACEF-4A9F-B154-781CBBFCBE18}" srcId="{0DD8915E-DC14-41D6-9BB5-F49E1C265163}" destId="{13416990-6629-4AE4-B0B2-7DE8418884DB}" srcOrd="4" destOrd="0" parTransId="{180D8207-97DB-48B4-AFB6-E1571502D51D}" sibTransId="{355D6E8A-518E-4B49-955A-8C7CE0CBDA24}"/>
    <dgm:cxn modelId="{33ECD332-58AF-4E88-A500-D1240A9110AD}" type="presParOf" srcId="{917788B4-4702-452B-A9BF-BD370AC7C91D}" destId="{54C7622E-B3EE-4BFC-B751-4B261C400F01}" srcOrd="0" destOrd="0" presId="urn:microsoft.com/office/officeart/2016/7/layout/HorizontalActionList"/>
    <dgm:cxn modelId="{235818C5-3573-4908-AEE0-3A7896555462}" type="presParOf" srcId="{54C7622E-B3EE-4BFC-B751-4B261C400F01}" destId="{80A1A6DF-0273-4C9F-A1CF-A320F9DB6FD1}" srcOrd="0" destOrd="0" presId="urn:microsoft.com/office/officeart/2016/7/layout/HorizontalActionList"/>
    <dgm:cxn modelId="{33438145-C485-436C-AD90-2BC58FD45BD2}" type="presParOf" srcId="{54C7622E-B3EE-4BFC-B751-4B261C400F01}" destId="{910C52EF-D1F5-4581-A150-24B263AF9343}" srcOrd="1" destOrd="0" presId="urn:microsoft.com/office/officeart/2016/7/layout/HorizontalActionList"/>
    <dgm:cxn modelId="{0EA76779-6AA3-4942-8892-7B9CDEB74548}" type="presParOf" srcId="{917788B4-4702-452B-A9BF-BD370AC7C91D}" destId="{06DEF15E-2A95-4424-9CA3-93FFF5A22F97}" srcOrd="1" destOrd="0" presId="urn:microsoft.com/office/officeart/2016/7/layout/HorizontalActionList"/>
    <dgm:cxn modelId="{57A61824-4682-4CED-A1C9-A568972EE94D}" type="presParOf" srcId="{917788B4-4702-452B-A9BF-BD370AC7C91D}" destId="{0D1CB9BF-C612-4FA5-A8ED-CBAA77D93857}" srcOrd="2" destOrd="0" presId="urn:microsoft.com/office/officeart/2016/7/layout/HorizontalActionList"/>
    <dgm:cxn modelId="{7A2FA531-FB20-457D-BFF0-44C485415D15}" type="presParOf" srcId="{0D1CB9BF-C612-4FA5-A8ED-CBAA77D93857}" destId="{1F484571-9C36-4EBC-94E8-740ECF59A9E8}" srcOrd="0" destOrd="0" presId="urn:microsoft.com/office/officeart/2016/7/layout/HorizontalActionList"/>
    <dgm:cxn modelId="{9BCEDA81-6667-4C17-AFA8-2C42082BF207}" type="presParOf" srcId="{0D1CB9BF-C612-4FA5-A8ED-CBAA77D93857}" destId="{8382FB71-379A-4A42-BEC2-AAF439B565D5}" srcOrd="1" destOrd="0" presId="urn:microsoft.com/office/officeart/2016/7/layout/HorizontalActionList"/>
    <dgm:cxn modelId="{5A057344-D843-4EDB-84B0-60D5D1347B9F}" type="presParOf" srcId="{917788B4-4702-452B-A9BF-BD370AC7C91D}" destId="{CEAD898F-DA15-46A5-A07C-10D30E78B5E8}" srcOrd="3" destOrd="0" presId="urn:microsoft.com/office/officeart/2016/7/layout/HorizontalActionList"/>
    <dgm:cxn modelId="{8508FC8E-9136-4A97-9AA3-FFDDDB3B40AE}" type="presParOf" srcId="{917788B4-4702-452B-A9BF-BD370AC7C91D}" destId="{BEA164EE-1450-4AEB-9527-4E22FBF3C1A8}" srcOrd="4" destOrd="0" presId="urn:microsoft.com/office/officeart/2016/7/layout/HorizontalActionList"/>
    <dgm:cxn modelId="{657D2BC0-01E3-4AB6-A185-AF8A8BDB41EA}" type="presParOf" srcId="{BEA164EE-1450-4AEB-9527-4E22FBF3C1A8}" destId="{6B33ABE5-CEF1-4B39-82C3-F1FC644C0A8F}" srcOrd="0" destOrd="0" presId="urn:microsoft.com/office/officeart/2016/7/layout/HorizontalActionList"/>
    <dgm:cxn modelId="{D58411C6-0DF5-4662-9901-DA23240E83B9}" type="presParOf" srcId="{BEA164EE-1450-4AEB-9527-4E22FBF3C1A8}" destId="{D49AD3F7-B2B6-4709-A43B-C22DEB981B39}" srcOrd="1" destOrd="0" presId="urn:microsoft.com/office/officeart/2016/7/layout/HorizontalActionList"/>
    <dgm:cxn modelId="{3F6A4F5F-E2A5-4931-86E6-12BB70DD5E96}" type="presParOf" srcId="{917788B4-4702-452B-A9BF-BD370AC7C91D}" destId="{C83CA8A9-5873-4873-B14F-2F0E7FB2ABCC}" srcOrd="5" destOrd="0" presId="urn:microsoft.com/office/officeart/2016/7/layout/HorizontalActionList"/>
    <dgm:cxn modelId="{4C32C92D-DDF9-49A1-AF89-0235CF9C71B7}" type="presParOf" srcId="{917788B4-4702-452B-A9BF-BD370AC7C91D}" destId="{952DF76F-9AB8-4BB6-B004-372FA36D16E3}" srcOrd="6" destOrd="0" presId="urn:microsoft.com/office/officeart/2016/7/layout/HorizontalActionList"/>
    <dgm:cxn modelId="{57417539-B51B-4234-AEE5-F533ECC107BB}" type="presParOf" srcId="{952DF76F-9AB8-4BB6-B004-372FA36D16E3}" destId="{4AE355A7-3A54-47B1-8CB5-F35120F77B1B}" srcOrd="0" destOrd="0" presId="urn:microsoft.com/office/officeart/2016/7/layout/HorizontalActionList"/>
    <dgm:cxn modelId="{17742994-33B7-461E-8138-938D77B15D79}" type="presParOf" srcId="{952DF76F-9AB8-4BB6-B004-372FA36D16E3}" destId="{C0A30CE6-D937-498A-8D1C-AB49CDB4AE52}" srcOrd="1" destOrd="0" presId="urn:microsoft.com/office/officeart/2016/7/layout/HorizontalActionList"/>
    <dgm:cxn modelId="{63E4F875-88CC-449C-98C8-8CCD36740115}" type="presParOf" srcId="{917788B4-4702-452B-A9BF-BD370AC7C91D}" destId="{5F52C0BF-6756-4EC5-B609-DFC97E73A4A5}" srcOrd="7" destOrd="0" presId="urn:microsoft.com/office/officeart/2016/7/layout/HorizontalActionList"/>
    <dgm:cxn modelId="{008A04F8-CCA8-463D-A028-8F7B8B5DED82}" type="presParOf" srcId="{917788B4-4702-452B-A9BF-BD370AC7C91D}" destId="{F042507F-C824-490E-948D-BDF8D9C669BD}" srcOrd="8" destOrd="0" presId="urn:microsoft.com/office/officeart/2016/7/layout/HorizontalActionList"/>
    <dgm:cxn modelId="{1AE7904C-A54A-4252-8559-6AFDB410BC10}" type="presParOf" srcId="{F042507F-C824-490E-948D-BDF8D9C669BD}" destId="{1D3D5FCC-5789-4468-99A6-5D6A676B6013}" srcOrd="0" destOrd="0" presId="urn:microsoft.com/office/officeart/2016/7/layout/HorizontalActionList"/>
    <dgm:cxn modelId="{52C4214A-785F-4BE4-BD04-5A0C4ABD5272}" type="presParOf" srcId="{F042507F-C824-490E-948D-BDF8D9C669BD}" destId="{44C7D37A-568B-4A53-88BE-8330DEF7D4A3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1A6DF-0273-4C9F-A1CF-A320F9DB6FD1}">
      <dsp:nvSpPr>
        <dsp:cNvPr id="0" name=""/>
        <dsp:cNvSpPr/>
      </dsp:nvSpPr>
      <dsp:spPr>
        <a:xfrm>
          <a:off x="13640" y="98419"/>
          <a:ext cx="2167346" cy="6502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269" tIns="171269" rIns="171269" bIns="17126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Sample Received</a:t>
          </a:r>
        </a:p>
      </dsp:txBody>
      <dsp:txXfrm>
        <a:off x="13640" y="98419"/>
        <a:ext cx="2167346" cy="650203"/>
      </dsp:txXfrm>
    </dsp:sp>
    <dsp:sp modelId="{910C52EF-D1F5-4581-A150-24B263AF9343}">
      <dsp:nvSpPr>
        <dsp:cNvPr id="0" name=""/>
        <dsp:cNvSpPr/>
      </dsp:nvSpPr>
      <dsp:spPr>
        <a:xfrm>
          <a:off x="13640" y="1200456"/>
          <a:ext cx="2167346" cy="318543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charset="0"/>
              <a:ea typeface="Calibri" charset="0"/>
              <a:cs typeface="Calibri" charset="0"/>
            </a:rPr>
            <a:t>Sample is taken by District personnel and delivered to CBM</a:t>
          </a:r>
        </a:p>
      </dsp:txBody>
      <dsp:txXfrm>
        <a:off x="13640" y="1200456"/>
        <a:ext cx="2167346" cy="3185433"/>
      </dsp:txXfrm>
    </dsp:sp>
    <dsp:sp modelId="{1F484571-9C36-4EBC-94E8-740ECF59A9E8}">
      <dsp:nvSpPr>
        <dsp:cNvPr id="0" name=""/>
        <dsp:cNvSpPr/>
      </dsp:nvSpPr>
      <dsp:spPr>
        <a:xfrm>
          <a:off x="2288775" y="98419"/>
          <a:ext cx="2167346" cy="6502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269" tIns="171269" rIns="171269" bIns="17126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  <a:ea typeface="Calibri" charset="0"/>
              <a:cs typeface="Calibri" charset="0"/>
            </a:rPr>
            <a:t>Checked in and Assigned Group</a:t>
          </a:r>
        </a:p>
      </dsp:txBody>
      <dsp:txXfrm>
        <a:off x="2288775" y="98419"/>
        <a:ext cx="2167346" cy="650203"/>
      </dsp:txXfrm>
    </dsp:sp>
    <dsp:sp modelId="{8382FB71-379A-4A42-BEC2-AAF439B565D5}">
      <dsp:nvSpPr>
        <dsp:cNvPr id="0" name=""/>
        <dsp:cNvSpPr/>
      </dsp:nvSpPr>
      <dsp:spPr>
        <a:xfrm>
          <a:off x="2288775" y="1200456"/>
          <a:ext cx="2167346" cy="318543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Sample is checked in and assigned a Group Number based upon sample priority </a:t>
          </a:r>
          <a:endParaRPr lang="en-U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288775" y="1200456"/>
        <a:ext cx="2167346" cy="3185433"/>
      </dsp:txXfrm>
    </dsp:sp>
    <dsp:sp modelId="{6B33ABE5-CEF1-4B39-82C3-F1FC644C0A8F}">
      <dsp:nvSpPr>
        <dsp:cNvPr id="0" name=""/>
        <dsp:cNvSpPr/>
      </dsp:nvSpPr>
      <dsp:spPr>
        <a:xfrm>
          <a:off x="4563910" y="98419"/>
          <a:ext cx="2379052" cy="6502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269" tIns="171269" rIns="171269" bIns="17126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  <a:ea typeface="Calibri" charset="0"/>
              <a:cs typeface="Calibri" charset="0"/>
            </a:rPr>
            <a:t>Beam Cast and Cured for 14 Days</a:t>
          </a:r>
        </a:p>
      </dsp:txBody>
      <dsp:txXfrm>
        <a:off x="4563910" y="98419"/>
        <a:ext cx="2379052" cy="650203"/>
      </dsp:txXfrm>
    </dsp:sp>
    <dsp:sp modelId="{D49AD3F7-B2B6-4709-A43B-C22DEB981B39}">
      <dsp:nvSpPr>
        <dsp:cNvPr id="0" name=""/>
        <dsp:cNvSpPr/>
      </dsp:nvSpPr>
      <dsp:spPr>
        <a:xfrm>
          <a:off x="4588185" y="1200456"/>
          <a:ext cx="2330503" cy="318543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charset="0"/>
              <a:ea typeface="Calibri" charset="0"/>
              <a:cs typeface="Calibri" charset="0"/>
            </a:rPr>
            <a:t>Sample is cast and cured for 14 days. After 14 days the first reading is taken on each of the 3 Freeze Thaw specimens </a:t>
          </a:r>
        </a:p>
      </dsp:txBody>
      <dsp:txXfrm>
        <a:off x="4588185" y="1200456"/>
        <a:ext cx="2330503" cy="3185433"/>
      </dsp:txXfrm>
    </dsp:sp>
    <dsp:sp modelId="{4AE355A7-3A54-47B1-8CB5-F35120F77B1B}">
      <dsp:nvSpPr>
        <dsp:cNvPr id="0" name=""/>
        <dsp:cNvSpPr/>
      </dsp:nvSpPr>
      <dsp:spPr>
        <a:xfrm>
          <a:off x="7050752" y="98419"/>
          <a:ext cx="2167346" cy="65020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269" tIns="171269" rIns="171269" bIns="17126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  <a:ea typeface="Calibri" charset="0"/>
              <a:cs typeface="Calibri" charset="0"/>
            </a:rPr>
            <a:t>Testing in Freeze Thaw Chamber</a:t>
          </a:r>
        </a:p>
      </dsp:txBody>
      <dsp:txXfrm>
        <a:off x="7050752" y="98419"/>
        <a:ext cx="2167346" cy="650203"/>
      </dsp:txXfrm>
    </dsp:sp>
    <dsp:sp modelId="{C0A30CE6-D937-498A-8D1C-AB49CDB4AE52}">
      <dsp:nvSpPr>
        <dsp:cNvPr id="0" name=""/>
        <dsp:cNvSpPr/>
      </dsp:nvSpPr>
      <dsp:spPr>
        <a:xfrm>
          <a:off x="7050752" y="1200456"/>
          <a:ext cx="2167346" cy="3185433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Sample is placed in Freeze Thaw chamber and tested for 350 cycles. Measurements are taken every 50 cycles.</a:t>
          </a:r>
          <a:endParaRPr lang="en-US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050752" y="1200456"/>
        <a:ext cx="2167346" cy="3185433"/>
      </dsp:txXfrm>
    </dsp:sp>
    <dsp:sp modelId="{1D3D5FCC-5789-4468-99A6-5D6A676B6013}">
      <dsp:nvSpPr>
        <dsp:cNvPr id="0" name=""/>
        <dsp:cNvSpPr/>
      </dsp:nvSpPr>
      <dsp:spPr>
        <a:xfrm>
          <a:off x="9325887" y="98419"/>
          <a:ext cx="2167346" cy="6502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269" tIns="171269" rIns="171269" bIns="17126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  <a:ea typeface="Calibri" charset="0"/>
              <a:cs typeface="Calibri" charset="0"/>
            </a:rPr>
            <a:t>Expansion Monitoring</a:t>
          </a:r>
        </a:p>
      </dsp:txBody>
      <dsp:txXfrm>
        <a:off x="9325887" y="98419"/>
        <a:ext cx="2167346" cy="650203"/>
      </dsp:txXfrm>
    </dsp:sp>
    <dsp:sp modelId="{44C7D37A-568B-4A53-88BE-8330DEF7D4A3}">
      <dsp:nvSpPr>
        <dsp:cNvPr id="0" name=""/>
        <dsp:cNvSpPr/>
      </dsp:nvSpPr>
      <dsp:spPr>
        <a:xfrm>
          <a:off x="9325887" y="1200456"/>
          <a:ext cx="2167346" cy="3185433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Expansions are monitored weekly. Any sample trending toward or failing before testing is complete is reported to the Districts. </a:t>
          </a:r>
        </a:p>
      </dsp:txBody>
      <dsp:txXfrm>
        <a:off x="9325887" y="1200456"/>
        <a:ext cx="2167346" cy="3185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132FF3-00C3-45FE-8501-B8F9D16571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D83E6F-356D-4DFE-9AA3-675AB04480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10618-3E38-4CD7-8875-0133B3A8EF5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9CB11-025B-45E9-A55D-3FB3C383EA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03088-6A83-46E0-9E61-CCAF7C2285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23264-6C96-4D2A-B867-76FEADB59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53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FA7AE-61BF-43B4-B36F-68C449FF107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C81A1-5F9C-4C15-B6E5-49FBACAD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6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18E17-E86B-4918-AC6E-373CA9D866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18E17-E86B-4918-AC6E-373CA9D866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2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18E17-E86B-4918-AC6E-373CA9D866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70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the 17 Annual Samples (15 had previous failures and 2 had borderline results)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C81A1-5F9C-4C15-B6E5-49FBACAD24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27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Of the 11 Annual Samples (8 had previous failures and 3 had borderline results)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C81A1-5F9C-4C15-B6E5-49FBACAD24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78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Posted on the IDOT website under Aggregates.</a:t>
            </a:r>
          </a:p>
          <a:p>
            <a:endParaRPr lang="en-US" dirty="0"/>
          </a:p>
          <a:p>
            <a:r>
              <a:rPr lang="en-US" dirty="0"/>
              <a:t>Sampling frequency is base upon maximum expansion. (every 1, 2 or 3 years)</a:t>
            </a:r>
          </a:p>
          <a:p>
            <a:endParaRPr lang="en-US" dirty="0"/>
          </a:p>
          <a:p>
            <a:r>
              <a:rPr lang="en-US" dirty="0"/>
              <a:t>Initial Series of 5 or extended series of 10 for initial approval.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C81A1-5F9C-4C15-B6E5-49FBACAD24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8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Posted on the IDOT website under Aggregates.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C81A1-5F9C-4C15-B6E5-49FBACAD24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17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C81A1-5F9C-4C15-B6E5-49FBACAD24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5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Bottom Right">
            <a:extLst>
              <a:ext uri="{FF2B5EF4-FFF2-40B4-BE49-F238E27FC236}">
                <a16:creationId xmlns:a16="http://schemas.microsoft.com/office/drawing/2014/main" id="{0CBC73C8-CC60-49A5-BC76-BA8E43BB8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A2B94463-7088-4D2A-B55D-9C55F9570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785D7F3-06BB-480E-A58D-A8E0EB87C4D4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8AE46A-A447-444D-9163-96E61EC48767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1997203-3E59-4097-B832-06B249C6761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5D4D033-43E9-4776-9E25-97767380D8CC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E52F424-D385-43AD-AE40-3D9501923110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E32ABCD-6C91-4A5F-BB61-8B3C026C9080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6ABE3A6-D624-4D18-A43B-D87C67481123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F2787DC-EEA3-46C0-9CD4-1AB906DB4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67AAA19-C621-4D54-B748-5A06F4417C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1" y="3003970"/>
            <a:ext cx="11084189" cy="3854030"/>
          </a:xfrm>
          <a:custGeom>
            <a:avLst/>
            <a:gdLst>
              <a:gd name="connsiteX0" fmla="*/ 5542094 w 11084189"/>
              <a:gd name="connsiteY0" fmla="*/ 0 h 3854030"/>
              <a:gd name="connsiteX1" fmla="*/ 11061525 w 11084189"/>
              <a:gd name="connsiteY1" fmla="*/ 3748287 h 3854030"/>
              <a:gd name="connsiteX2" fmla="*/ 11084189 w 11084189"/>
              <a:gd name="connsiteY2" fmla="*/ 3854030 h 3854030"/>
              <a:gd name="connsiteX3" fmla="*/ 0 w 11084189"/>
              <a:gd name="connsiteY3" fmla="*/ 3854030 h 3854030"/>
              <a:gd name="connsiteX4" fmla="*/ 22663 w 11084189"/>
              <a:gd name="connsiteY4" fmla="*/ 3748287 h 3854030"/>
              <a:gd name="connsiteX5" fmla="*/ 5542094 w 11084189"/>
              <a:gd name="connsiteY5" fmla="*/ 0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grpSp>
        <p:nvGrpSpPr>
          <p:cNvPr id="9" name="Top Right">
            <a:extLst>
              <a:ext uri="{FF2B5EF4-FFF2-40B4-BE49-F238E27FC236}">
                <a16:creationId xmlns:a16="http://schemas.microsoft.com/office/drawing/2014/main" id="{3E5EBBCF-761D-49AA-8960-D06A3484B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0F7E5D2-CFBA-4149-A9B1-32047212E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8B55E1C-675E-425D-8EDF-AEA4D6B3475B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FCA9AA7-FBFD-40D2-BF04-E2E0B1BD63FC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09EC90-AF39-4D10-9018-0FFB283B91F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F263181-1CB8-4DF1-94C2-E217E733B56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1408EA-002C-4A55-8451-03A0FCEC52B1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E51D71-EB7F-46DD-AE4A-E64644F646A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01E4470-A9CC-4FE2-9249-F71E89C4FB28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6653DE96-35D3-4AA3-B11A-A5882CC7A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570602"/>
            <a:ext cx="5996619" cy="222607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aseline="0"/>
            </a:lvl1pPr>
          </a:lstStyle>
          <a:p>
            <a:pPr algn="l"/>
            <a:r>
              <a:rPr lang="en-US" sz="5400">
                <a:cs typeface="Posterama" panose="020B0504020200020000" pitchFamily="34" charset="0"/>
              </a:rPr>
              <a:t>Click to edit Master title style</a:t>
            </a:r>
            <a:endParaRPr lang="en-US" sz="5400" dirty="0">
              <a:cs typeface="Posterama" panose="020B0504020200020000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1C011E4-9F9C-45C6-9C1F-7A9F3721C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3040" y="1597426"/>
            <a:ext cx="3370134" cy="4414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</a:lstStyle>
          <a:p>
            <a:pPr algn="l">
              <a:lnSpc>
                <a:spcPct val="110000"/>
              </a:lnSpc>
            </a:pPr>
            <a:r>
              <a:rPr lang="en-US" sz="2200">
                <a:cs typeface="Segoe UI Semilight" panose="020B0402040204020203" pitchFamily="34" charset="0"/>
              </a:rPr>
              <a:t>Click to edit Master subtitle style</a:t>
            </a:r>
            <a:endParaRPr lang="en-US" sz="2200" dirty="0">
              <a:cs typeface="Segoe UI Semilight" panose="020B0402040204020203" pitchFamily="34" charset="0"/>
            </a:endParaRPr>
          </a:p>
        </p:txBody>
      </p:sp>
      <p:grpSp>
        <p:nvGrpSpPr>
          <p:cNvPr id="21" name="Cross">
            <a:extLst>
              <a:ext uri="{FF2B5EF4-FFF2-40B4-BE49-F238E27FC236}">
                <a16:creationId xmlns:a16="http://schemas.microsoft.com/office/drawing/2014/main" id="{51E372DC-98EB-4EBC-9D4C-A21D11837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2000" y="6150811"/>
            <a:ext cx="118872" cy="118872"/>
            <a:chOff x="1175347" y="3733800"/>
            <a:chExt cx="118872" cy="11887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173A0CF-667C-4499-98A9-03752E3C37AF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5D99060-086B-40C6-A8B9-2768DB548A03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658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BBD4F959-5EA4-4F76-B85B-21D723B3B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EA59C57-9D10-43F2-A117-CF056B0EE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5FBE050-1863-42EC-8923-851534803290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B1833D-57B2-41AD-9621-7D5A33B79274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6CF914-CBD8-4950-AC92-B6D0618B9537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115E25-746D-4185-9005-7A0A71516E6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3669368-7C2F-4AAB-8948-A821629A7F57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CA60BEC-2BDB-42C0-8A61-4653057BEE3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734BC0-49E3-41A4-AB17-D87FF2D36F92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82113BB3-DE71-4C25-A6D0-241EC8A2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95636" cy="13356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D0D7D96-3677-493A-BA3B-CCC0ACA7D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388" y="2107496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164B7E-5CDD-4C49-94D6-CBB9803D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281" y="2717782"/>
            <a:ext cx="4745568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FDEE985A-E675-4CC8-AB6B-94F735668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FC5E817-3F3A-422C-88A5-0EDF0234D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9" name="Graphic 157">
              <a:extLst>
                <a:ext uri="{FF2B5EF4-FFF2-40B4-BE49-F238E27FC236}">
                  <a16:creationId xmlns:a16="http://schemas.microsoft.com/office/drawing/2014/main" id="{121B83E4-00E3-40BA-9880-8A0D84CD3B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B568EA9-E3D2-4FE2-A215-56181CD8DC0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86325F6-B50A-451C-9242-76F44D08BCD0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BD3EC36-E2A2-4E31-9B9A-DB99BCB1FFC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B0C0B52-C62D-4870-95FC-E7220087499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A1BC770-E7E8-4B4C-9E44-AF28FF3478C6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DFC082B-D4DC-4554-BD0D-A01C683AD833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CEA946C-6AE4-4E0A-9096-BA3FFF9956E8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C0D7998-F951-4D21-85A4-F7F808621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9B5560C7-50D0-4CC5-AD89-48007BB98B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3612" y="2107388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8AD3389-AD6B-43DD-A8D3-747CC56384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05" y="2717674"/>
            <a:ext cx="4745568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sp>
        <p:nvSpPr>
          <p:cNvPr id="32" name="Date Placeholder 8">
            <a:extLst>
              <a:ext uri="{FF2B5EF4-FFF2-40B4-BE49-F238E27FC236}">
                <a16:creationId xmlns:a16="http://schemas.microsoft.com/office/drawing/2014/main" id="{20D0392A-9FDF-463E-8831-4E691425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33" name="Footer Placeholder 9">
            <a:extLst>
              <a:ext uri="{FF2B5EF4-FFF2-40B4-BE49-F238E27FC236}">
                <a16:creationId xmlns:a16="http://schemas.microsoft.com/office/drawing/2014/main" id="{1DDEDA5B-5F9E-4C6B-A89B-05B29AF7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10">
            <a:extLst>
              <a:ext uri="{FF2B5EF4-FFF2-40B4-BE49-F238E27FC236}">
                <a16:creationId xmlns:a16="http://schemas.microsoft.com/office/drawing/2014/main" id="{C8ED2EA9-7B76-428A-B33B-166EFA24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0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op Left">
            <a:extLst>
              <a:ext uri="{FF2B5EF4-FFF2-40B4-BE49-F238E27FC236}">
                <a16:creationId xmlns:a16="http://schemas.microsoft.com/office/drawing/2014/main" id="{F814A4FB-5C5F-4FBA-8692-F2853E8F3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980A145-1B2A-495B-BB8D-3217B4432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84DC62-D617-4E12-A239-CDDF4B6B262E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8A564AC-EDDB-4E4E-BDB1-E48BAD8588E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9464CE0-3907-4E76-AFE6-DE1A516EDF3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B3B21B9-2870-497E-829A-0CC4F700846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09A199D-FF1B-459F-930B-A6D196E86E30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7E0149D-5979-466E-A1C2-993EA08A650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1FDA39F-7BD7-4DDD-9428-51E38CD97ED1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B1A75F4-7B0E-4667-A4CC-A89FC6C5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95636" cy="13356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BD1F0F39-9F6D-4B25-8117-CC1868D8FD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044" y="2107496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61A9F3-10B2-440F-8037-9098D468B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37" y="2717782"/>
            <a:ext cx="3319569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42796FA7-0B8D-4A6A-B372-11F871284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9DEDEF-994C-4A05-BAA2-67F5BD834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BB94129B-E855-47D6-9855-B7BBA9196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51AB20C-DF56-47C5-896F-0DB80D03FDC8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FDCBD64-0658-4106-89B1-85886D501AF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4A46042-D02F-49E2-94BE-4343D185C109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BB3FF94-2A73-4E66-B0F7-52680ACEE507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F248489-3035-4F9D-B606-06A95BB4E166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689AA6E-4D9C-4F1F-8400-646DBC1DEB4D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D905AEC-08D4-41F2-AD1B-63851B364937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599A04F-CD3E-4093-A4F6-84E34675C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CAD7B113-A329-4BA2-AFE9-605C0245BE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3061" y="2107496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D6DC0D7-6E45-4762-A081-2A9D1DF03B9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22954" y="2717782"/>
            <a:ext cx="3319569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2827B4A-2F73-4A8C-9EB2-DE175123E9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137" y="2107496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274DFA3-F7E2-4525-B0FD-F36F75AC670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16030" y="2717782"/>
            <a:ext cx="3319569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sp>
        <p:nvSpPr>
          <p:cNvPr id="25" name="Date Placeholder 8">
            <a:extLst>
              <a:ext uri="{FF2B5EF4-FFF2-40B4-BE49-F238E27FC236}">
                <a16:creationId xmlns:a16="http://schemas.microsoft.com/office/drawing/2014/main" id="{D7DADA0B-95F3-437B-BB04-284E5066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6" name="Footer Placeholder 9">
            <a:extLst>
              <a:ext uri="{FF2B5EF4-FFF2-40B4-BE49-F238E27FC236}">
                <a16:creationId xmlns:a16="http://schemas.microsoft.com/office/drawing/2014/main" id="{79EB3AB4-7EA2-4CAC-A6BD-9D885C89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Slide Number Placeholder 10">
            <a:extLst>
              <a:ext uri="{FF2B5EF4-FFF2-40B4-BE49-F238E27FC236}">
                <a16:creationId xmlns:a16="http://schemas.microsoft.com/office/drawing/2014/main" id="{5F4C612D-28B2-4621-BF60-4C517747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5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87D6C0D7-A737-43ED-826C-2CA4342F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CA11D72-A324-4CBE-81EF-07499410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9" name="Graphic 157">
              <a:extLst>
                <a:ext uri="{FF2B5EF4-FFF2-40B4-BE49-F238E27FC236}">
                  <a16:creationId xmlns:a16="http://schemas.microsoft.com/office/drawing/2014/main" id="{9D281BC3-CDBE-4B5A-BC91-05B7893FA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61F2C16-D16B-4E77-A7C3-F034E339C8E3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84EDC3-48C8-4B4E-9475-A04F1DD7E3F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2DE50AA-70A1-42B0-9A48-90179EFB9F89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45B8FC7-7430-4175-B520-9EBD801FD290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B71D997-36EB-47F1-AA27-4D84A7630728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7933934-0680-4A62-B61F-E3A67308AAD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017FEEF-F8AC-41EC-ABC5-915B19B1AB9A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70A86BE-FF1E-4233-818E-C14D21E7B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7" name="Top Left">
            <a:extLst>
              <a:ext uri="{FF2B5EF4-FFF2-40B4-BE49-F238E27FC236}">
                <a16:creationId xmlns:a16="http://schemas.microsoft.com/office/drawing/2014/main" id="{A64EEEED-5E70-4887-BF25-521AD226C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91FCFBD-2F49-483C-B742-FF146DCA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2F0911B-F120-4420-AA06-AD353E1767EE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9966F6-9C92-4F47-B467-5A8E5ED4787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362B109-529A-404A-884A-8E710062A1A9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E9B88E9-C70C-4258-B3BA-A8779F3BE493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255D292-A4F0-46F0-9AB1-39848FAB066C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52C09E6-F356-45FC-BD84-6DCA0DA0B6D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578C025-F0CB-42E1-9FCA-C1FD0EF38FE3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56035778-0626-4342-AA4C-D8F9F76E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698C764-7CE3-448C-B388-39B81551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75903FF3-B1FC-4719-8686-C6F5099E36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8749" y="862806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9" name="Date Placeholder 8">
            <a:extLst>
              <a:ext uri="{FF2B5EF4-FFF2-40B4-BE49-F238E27FC236}">
                <a16:creationId xmlns:a16="http://schemas.microsoft.com/office/drawing/2014/main" id="{A82599B9-EBEF-4011-9E38-FC40FF7B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60" name="Footer Placeholder 9">
            <a:extLst>
              <a:ext uri="{FF2B5EF4-FFF2-40B4-BE49-F238E27FC236}">
                <a16:creationId xmlns:a16="http://schemas.microsoft.com/office/drawing/2014/main" id="{851C129C-6681-4E11-B9FE-9F5FFF54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1" name="Slide Number Placeholder 10">
            <a:extLst>
              <a:ext uri="{FF2B5EF4-FFF2-40B4-BE49-F238E27FC236}">
                <a16:creationId xmlns:a16="http://schemas.microsoft.com/office/drawing/2014/main" id="{DC6D20C1-D99F-47B0-B1F7-EA8101F8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27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Bottom Right">
            <a:extLst>
              <a:ext uri="{FF2B5EF4-FFF2-40B4-BE49-F238E27FC236}">
                <a16:creationId xmlns:a16="http://schemas.microsoft.com/office/drawing/2014/main" id="{562BD150-E869-44AC-B0E8-35618F795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F918A15-3E7F-42BB-83AB-473EF76AB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0" name="Graphic 157">
              <a:extLst>
                <a:ext uri="{FF2B5EF4-FFF2-40B4-BE49-F238E27FC236}">
                  <a16:creationId xmlns:a16="http://schemas.microsoft.com/office/drawing/2014/main" id="{1AA9D900-7A0C-4788-85E0-9329B727A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39D0A43-40DB-4967-BF0C-05CB54D3DF2C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6C7E54F-930C-4B8D-9CE6-DCC37269B13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4F6F66D-CC67-443B-9CB5-FFD695ED451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B392295-CB7C-4805-B4B1-AC7531AC270A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1ADCAAB-0B5C-4495-8D5D-32C87A21407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F02E2A1-7B5F-4C33-98CD-98E24B61EFF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577F4AD-5552-4A2F-A3FA-67834BF96FBE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17EE90C-247C-4F8E-9B86-BD7E31F12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985E1522-3C37-44A6-81DC-1BF369AF0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4098524"/>
            <a:ext cx="5996628" cy="222607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en-US" sz="5400">
                <a:cs typeface="Posterama" panose="020B0504020200020000" pitchFamily="34" charset="0"/>
              </a:rPr>
              <a:t>Click to edit Master title style</a:t>
            </a:r>
            <a:endParaRPr lang="en-US" sz="5400" dirty="0">
              <a:cs typeface="Posterama" panose="020B0504020200020000" pitchFamily="34" charset="0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5048357E-69C2-4F32-8C47-3D84340F6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30" y="4085112"/>
            <a:ext cx="3997745" cy="2228758"/>
          </a:xfrm>
          <a:prstGeom prst="rect">
            <a:avLst/>
          </a:prstGeom>
        </p:spPr>
        <p:txBody>
          <a:bodyPr anchor="ctr"/>
          <a:lstStyle/>
          <a:p>
            <a:pPr algn="l">
              <a:lnSpc>
                <a:spcPct val="110000"/>
              </a:lnSpc>
            </a:pPr>
            <a:r>
              <a:rPr lang="en-US" sz="2200">
                <a:cs typeface="Segoe UI Semilight" panose="020B0402040204020203" pitchFamily="34" charset="0"/>
              </a:rPr>
              <a:t>Click to edit Master subtitle style</a:t>
            </a:r>
            <a:endParaRPr lang="en-US" sz="2200" dirty="0">
              <a:cs typeface="Segoe UI Semilight" panose="020B0402040204020203" pitchFamily="34" charset="0"/>
            </a:endParaRPr>
          </a:p>
        </p:txBody>
      </p:sp>
      <p:sp>
        <p:nvSpPr>
          <p:cNvPr id="63" name="Date Placeholder 8">
            <a:extLst>
              <a:ext uri="{FF2B5EF4-FFF2-40B4-BE49-F238E27FC236}">
                <a16:creationId xmlns:a16="http://schemas.microsoft.com/office/drawing/2014/main" id="{0CB3C12F-97EC-48F0-B4FC-924D91EC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64" name="Footer Placeholder 9">
            <a:extLst>
              <a:ext uri="{FF2B5EF4-FFF2-40B4-BE49-F238E27FC236}">
                <a16:creationId xmlns:a16="http://schemas.microsoft.com/office/drawing/2014/main" id="{E3780E67-8AD7-4AB6-880C-281395A8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10">
            <a:extLst>
              <a:ext uri="{FF2B5EF4-FFF2-40B4-BE49-F238E27FC236}">
                <a16:creationId xmlns:a16="http://schemas.microsoft.com/office/drawing/2014/main" id="{28F5F854-E7C5-4C18-A6E1-ECEF9BDE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22FBEE11-58B3-429A-8DAC-6A64A61338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2" y="0"/>
            <a:ext cx="11084189" cy="3854030"/>
          </a:xfrm>
          <a:custGeom>
            <a:avLst/>
            <a:gdLst>
              <a:gd name="connsiteX0" fmla="*/ 0 w 11084189"/>
              <a:gd name="connsiteY0" fmla="*/ 0 h 3854030"/>
              <a:gd name="connsiteX1" fmla="*/ 11084189 w 11084189"/>
              <a:gd name="connsiteY1" fmla="*/ 0 h 3854030"/>
              <a:gd name="connsiteX2" fmla="*/ 11061525 w 11084189"/>
              <a:gd name="connsiteY2" fmla="*/ 105743 h 3854030"/>
              <a:gd name="connsiteX3" fmla="*/ 5542094 w 11084189"/>
              <a:gd name="connsiteY3" fmla="*/ 3854030 h 3854030"/>
              <a:gd name="connsiteX4" fmla="*/ 22663 w 11084189"/>
              <a:gd name="connsiteY4" fmla="*/ 105743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5" y="105743"/>
                </a:lnTo>
                <a:cubicBezTo>
                  <a:pt x="10536186" y="2244886"/>
                  <a:pt x="8264668" y="3854030"/>
                  <a:pt x="5542094" y="3854030"/>
                </a:cubicBezTo>
                <a:cubicBezTo>
                  <a:pt x="2819520" y="3854030"/>
                  <a:pt x="548002" y="2244886"/>
                  <a:pt x="22663" y="10574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33360105-7353-4ECE-84E2-90AB638A3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D5AB2A0-6800-4AD4-A205-3E8C1112BC30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B26919-92C3-4374-AE4E-4317D65064C0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46716C0-CAC5-41FA-B385-EBA8AFFDF128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E7C1332-4CF7-41C1-ACC4-6C23744D478F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C35C136-D3C6-42F1-840C-EE7B2BA3776E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98CB80-2DAC-44B7-B719-6DF8BC2DBB91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0613FF3-B071-4C0E-B6E7-6815CCCC403A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" name="Cross">
            <a:extLst>
              <a:ext uri="{FF2B5EF4-FFF2-40B4-BE49-F238E27FC236}">
                <a16:creationId xmlns:a16="http://schemas.microsoft.com/office/drawing/2014/main" id="{54409833-5EAC-4A40-B5BB-DE8282DD8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8476" y="143843"/>
            <a:ext cx="118872" cy="118872"/>
            <a:chOff x="1175347" y="3733800"/>
            <a:chExt cx="118872" cy="11887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B9F7703-741D-4FB8-8620-F3BBFF5A0157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34E00B-1518-4EAC-A170-4D2B5C23FB6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Cross">
            <a:extLst>
              <a:ext uri="{FF2B5EF4-FFF2-40B4-BE49-F238E27FC236}">
                <a16:creationId xmlns:a16="http://schemas.microsoft.com/office/drawing/2014/main" id="{CFFED490-4247-4E3E-8A2E-5AF8A14E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00876" y="296243"/>
            <a:ext cx="118872" cy="118872"/>
            <a:chOff x="1175347" y="3733800"/>
            <a:chExt cx="118872" cy="11887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A378251-A149-4A27-9D43-C6E87A300F23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7ADD3F7-FA3D-4A72-B8B3-3FCBBFCB0ACF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45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Top left">
            <a:extLst>
              <a:ext uri="{FF2B5EF4-FFF2-40B4-BE49-F238E27FC236}">
                <a16:creationId xmlns:a16="http://schemas.microsoft.com/office/drawing/2014/main" id="{58A4F778-D8DF-42FD-B154-2F4B2C202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0793C3B-AAD0-4446-A423-B0EB8EE2A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344207-297F-4959-8A55-69CE467B3CBD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479A031-8D8F-4167-9AC1-FF906757718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30E3E1-76BD-4378-9E7C-7302E4B84D71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8C42F67-50FC-4C12-B07D-7FD30B62543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3AD1C10-DF74-4C65-AF7B-89386448D4E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D9D2C3-0C72-4401-8548-E2CACA3C95C5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3142937-438B-42B5-8B58-B26BD92F1544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E9F08BF-E500-4B58-9AA3-B4517E83C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Bottom Right">
            <a:extLst>
              <a:ext uri="{FF2B5EF4-FFF2-40B4-BE49-F238E27FC236}">
                <a16:creationId xmlns:a16="http://schemas.microsoft.com/office/drawing/2014/main" id="{6DE93ED8-FDE6-418E-A743-2B368C71F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1" name="Graphic 157">
              <a:extLst>
                <a:ext uri="{FF2B5EF4-FFF2-40B4-BE49-F238E27FC236}">
                  <a16:creationId xmlns:a16="http://schemas.microsoft.com/office/drawing/2014/main" id="{25190812-FA8A-4CB5-85A8-5DDFF8C94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1F1284C-D9B2-48EC-BDCE-6CF4C076ECB9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FDF02DB-02A4-4942-BD34-3F4903DA12A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39432B6-8074-4F72-BB48-F48015CAE04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017DF18-3257-471E-AFD3-39EB68FE2DF2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7360442-04D2-49F1-BBE1-ED7C5CA0FF1A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937ECC2-1561-4705-919F-243AFFCE843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AF7D52A-2FC7-4627-955A-6CB0E5E7ABF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3C81E55-0711-4E01-975D-4649E53C8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id="{8782B20B-E447-47CC-93DB-B076EACC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5" name="Text Placeholder 37">
            <a:extLst>
              <a:ext uri="{FF2B5EF4-FFF2-40B4-BE49-F238E27FC236}">
                <a16:creationId xmlns:a16="http://schemas.microsoft.com/office/drawing/2014/main" id="{D5185B59-89FE-4275-B159-E5FEA474B4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5452" y="2384474"/>
            <a:ext cx="5608088" cy="378576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Font typeface="Avenir Next LT Pro" panose="020B0504020202020204" pitchFamily="34" charset="0"/>
              <a:buChar char="+"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9079FD8C-6441-4214-93DC-E9E3BB4158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2325" y="558800"/>
            <a:ext cx="4818063" cy="2779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62" name="Picture Placeholder 59">
            <a:extLst>
              <a:ext uri="{FF2B5EF4-FFF2-40B4-BE49-F238E27FC236}">
                <a16:creationId xmlns:a16="http://schemas.microsoft.com/office/drawing/2014/main" id="{8BDEDA7F-304A-4A6E-8DB7-B842B551B2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69150" y="3503613"/>
            <a:ext cx="4818063" cy="2666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7" name="Date Placeholder 8">
            <a:extLst>
              <a:ext uri="{FF2B5EF4-FFF2-40B4-BE49-F238E27FC236}">
                <a16:creationId xmlns:a16="http://schemas.microsoft.com/office/drawing/2014/main" id="{786FFFB1-44AF-407C-A246-5AC9C17D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58" name="Footer Placeholder 9">
            <a:extLst>
              <a:ext uri="{FF2B5EF4-FFF2-40B4-BE49-F238E27FC236}">
                <a16:creationId xmlns:a16="http://schemas.microsoft.com/office/drawing/2014/main" id="{556011BF-48D6-437C-A8D4-087E1EB7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9" name="Slide Number Placeholder 10">
            <a:extLst>
              <a:ext uri="{FF2B5EF4-FFF2-40B4-BE49-F238E27FC236}">
                <a16:creationId xmlns:a16="http://schemas.microsoft.com/office/drawing/2014/main" id="{975D7D2C-6BE7-4A0B-B546-9C9CE46F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E111E959-AE2E-40A4-98AD-7D52A1959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8" name="Graphic 157">
              <a:extLst>
                <a:ext uri="{FF2B5EF4-FFF2-40B4-BE49-F238E27FC236}">
                  <a16:creationId xmlns:a16="http://schemas.microsoft.com/office/drawing/2014/main" id="{0908BA80-B05F-4958-9382-A0D941024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5B7426F-B5A6-48C2-AA98-B1B4903DB48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6088CEA-297B-452F-B8C9-4FE4B30AD863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0A58A3D-F03E-45B2-B6F2-3B23998696A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4551D63-42D8-4E16-B803-BCDF887E3BA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2D482B-70A4-4367-9129-156A4E10BA2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03B5FA3-C7DC-40A8-903C-5CEB2D9F39F9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18C48C9-D302-4DF3-9905-1C77DADBB06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1D0B3BD-DDF6-4C74-88B5-F16A89D41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4" name="Top Left">
            <a:extLst>
              <a:ext uri="{FF2B5EF4-FFF2-40B4-BE49-F238E27FC236}">
                <a16:creationId xmlns:a16="http://schemas.microsoft.com/office/drawing/2014/main" id="{8087FF2B-AA37-46BB-98C5-51A0DBC1C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6EA10B1-B913-4692-AC3E-121374FD7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2B1778E-37F1-4D06-A0C1-E121F48AB542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5F5AAFE-F598-42CC-8D85-36011CE9D145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D3678A3-EBA1-461E-B7FE-B58776C95CD3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8543F0A-65E2-4F14-975F-3AA8B5B17417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6925965-04E0-4184-8AE3-0FFE4EF318F3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25961F-048D-4994-8055-83DE34C83663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0656CFD-98C0-4307-A549-3341C5CFFB78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E66F049-1B70-4977-BDD1-C26AD9880F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5531" y="158840"/>
            <a:ext cx="4790032" cy="277946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9" name="Text Placeholder 97">
            <a:extLst>
              <a:ext uri="{FF2B5EF4-FFF2-40B4-BE49-F238E27FC236}">
                <a16:creationId xmlns:a16="http://schemas.microsoft.com/office/drawing/2014/main" id="{7018E2A7-B977-427A-AFCB-3A4836EB4D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4947" y="168275"/>
            <a:ext cx="4790032" cy="263225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0" name="Picture Placeholder 86">
            <a:extLst>
              <a:ext uri="{FF2B5EF4-FFF2-40B4-BE49-F238E27FC236}">
                <a16:creationId xmlns:a16="http://schemas.microsoft.com/office/drawing/2014/main" id="{ED450ADD-E6EC-4121-B563-F50E064A49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8741" y="2938306"/>
            <a:ext cx="11812017" cy="3915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91" name="Date Placeholder 8">
            <a:extLst>
              <a:ext uri="{FF2B5EF4-FFF2-40B4-BE49-F238E27FC236}">
                <a16:creationId xmlns:a16="http://schemas.microsoft.com/office/drawing/2014/main" id="{9DDE65E2-ADF9-4ECD-93DA-3242E5FF340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92" name="Footer Placeholder 9">
            <a:extLst>
              <a:ext uri="{FF2B5EF4-FFF2-40B4-BE49-F238E27FC236}">
                <a16:creationId xmlns:a16="http://schemas.microsoft.com/office/drawing/2014/main" id="{5B7FAD18-E3EE-4498-AEAC-7217CE6DA7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3" name="Slide Number Placeholder 10">
            <a:extLst>
              <a:ext uri="{FF2B5EF4-FFF2-40B4-BE49-F238E27FC236}">
                <a16:creationId xmlns:a16="http://schemas.microsoft.com/office/drawing/2014/main" id="{5894C940-55FC-4B08-99A8-DD2254FABC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9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Bottom Right">
            <a:extLst>
              <a:ext uri="{FF2B5EF4-FFF2-40B4-BE49-F238E27FC236}">
                <a16:creationId xmlns:a16="http://schemas.microsoft.com/office/drawing/2014/main" id="{B023FEDE-FD35-413E-A6E6-2F36BD0D1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3" name="Graphic 157">
              <a:extLst>
                <a:ext uri="{FF2B5EF4-FFF2-40B4-BE49-F238E27FC236}">
                  <a16:creationId xmlns:a16="http://schemas.microsoft.com/office/drawing/2014/main" id="{F296456E-2618-4FC5-BBF1-9813931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BF8EDC0-C078-4225-BC74-92C170331E38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D11E24B-6171-4BA5-9124-771EEDEA4B01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6B79974-93CA-440A-90D6-341091F806E7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C593E8A-F480-4181-9BFA-78603CBA776D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3032549-12BB-4057-B2CF-E2C2F6B5ABE5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3798276-B98D-42F7-AF59-B30CDDB4C98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548A05F-8BF4-489F-9169-CDD749ADB38E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87E2E0-CC03-4A51-9ADC-3A8F0F814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" name="Top left">
            <a:extLst>
              <a:ext uri="{FF2B5EF4-FFF2-40B4-BE49-F238E27FC236}">
                <a16:creationId xmlns:a16="http://schemas.microsoft.com/office/drawing/2014/main" id="{F971CDD8-150B-43CA-B0B4-453E99E54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3FB31C0-83A2-4CA9-9E10-759376BB8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7AD3F4D-9E8E-4CDB-8839-1190B87F504B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05B4CB-A75C-4E77-9C9C-E85054415485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6F2C58A-0001-4403-961A-8D72894A87EB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666267-BD43-43DF-B0BB-96735BF82B20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B6C40E-1E26-456A-98BF-FD02DE25BBBF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9DD0F3-80C9-4BAD-BE68-DF9B78B367F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374254-F113-4FB1-A938-2CBE5B375587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C91688C-CA2F-423F-87BC-5CF5F4A66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744909"/>
            <a:ext cx="5581561" cy="3155419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/>
            <a:r>
              <a:rPr lang="en-US" sz="5400">
                <a:cs typeface="Posterama" panose="020B0504020200020000" pitchFamily="34" charset="0"/>
              </a:rPr>
              <a:t>Click to edit Master title style</a:t>
            </a:r>
            <a:endParaRPr lang="en-US" sz="5400" dirty="0">
              <a:cs typeface="Posterama" panose="020B0504020200020000" pitchFamily="34" charset="0"/>
            </a:endParaRPr>
          </a:p>
        </p:txBody>
      </p:sp>
      <p:grpSp>
        <p:nvGrpSpPr>
          <p:cNvPr id="28" name="Cross">
            <a:extLst>
              <a:ext uri="{FF2B5EF4-FFF2-40B4-BE49-F238E27FC236}">
                <a16:creationId xmlns:a16="http://schemas.microsoft.com/office/drawing/2014/main" id="{DE90EA9D-D33A-4461-8A51-988087AEC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48013" y="3330979"/>
            <a:ext cx="118872" cy="118872"/>
            <a:chOff x="1175347" y="3733800"/>
            <a:chExt cx="118872" cy="1188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119486-F5DF-4CAA-A71E-2861F2CBECF7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858657-F484-4466-8AFB-7FAD2E65B72F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8D12C8B-CC26-42CF-A68C-CF06CCA79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2825" y="4075113"/>
            <a:ext cx="5581650" cy="2054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3C5E9AD-97DA-438E-9830-992F9CA586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2018" y="920426"/>
            <a:ext cx="2478719" cy="4957437"/>
          </a:xfrm>
          <a:custGeom>
            <a:avLst/>
            <a:gdLst>
              <a:gd name="connsiteX0" fmla="*/ 2478719 w 2478719"/>
              <a:gd name="connsiteY0" fmla="*/ 0 h 4957437"/>
              <a:gd name="connsiteX1" fmla="*/ 2478719 w 2478719"/>
              <a:gd name="connsiteY1" fmla="*/ 4957437 h 4957437"/>
              <a:gd name="connsiteX2" fmla="*/ 0 w 2478719"/>
              <a:gd name="connsiteY2" fmla="*/ 2478719 h 4957437"/>
              <a:gd name="connsiteX3" fmla="*/ 2478719 w 2478719"/>
              <a:gd name="connsiteY3" fmla="*/ 0 h 495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8719" h="4957437">
                <a:moveTo>
                  <a:pt x="2478719" y="0"/>
                </a:moveTo>
                <a:lnTo>
                  <a:pt x="2478719" y="4957437"/>
                </a:lnTo>
                <a:cubicBezTo>
                  <a:pt x="1109777" y="4957437"/>
                  <a:pt x="0" y="3847661"/>
                  <a:pt x="0" y="2478719"/>
                </a:cubicBezTo>
                <a:cubicBezTo>
                  <a:pt x="0" y="1109777"/>
                  <a:pt x="1109777" y="0"/>
                  <a:pt x="247871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9CDCB5D-3CB9-4A05-9109-F46C1FEB08B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44935" y="920815"/>
            <a:ext cx="2410165" cy="2410165"/>
          </a:xfrm>
          <a:custGeom>
            <a:avLst/>
            <a:gdLst>
              <a:gd name="connsiteX0" fmla="*/ 0 w 2410165"/>
              <a:gd name="connsiteY0" fmla="*/ 0 h 2410165"/>
              <a:gd name="connsiteX1" fmla="*/ 2410165 w 2410165"/>
              <a:gd name="connsiteY1" fmla="*/ 2410165 h 2410165"/>
              <a:gd name="connsiteX2" fmla="*/ 0 w 2410165"/>
              <a:gd name="connsiteY2" fmla="*/ 2410165 h 241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165" h="2410165">
                <a:moveTo>
                  <a:pt x="0" y="0"/>
                </a:moveTo>
                <a:cubicBezTo>
                  <a:pt x="1331082" y="0"/>
                  <a:pt x="2410165" y="1079083"/>
                  <a:pt x="2410165" y="2410165"/>
                </a:cubicBezTo>
                <a:lnTo>
                  <a:pt x="0" y="2410165"/>
                </a:ln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</a:t>
            </a:r>
          </a:p>
          <a:p>
            <a:r>
              <a:rPr lang="en-US" dirty="0"/>
              <a:t>add photo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1949CC4-76B8-4D86-AF8E-6201557DC2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44934" y="3471379"/>
            <a:ext cx="2410165" cy="2406483"/>
          </a:xfrm>
          <a:custGeom>
            <a:avLst/>
            <a:gdLst>
              <a:gd name="connsiteX0" fmla="*/ 0 w 2410165"/>
              <a:gd name="connsiteY0" fmla="*/ 0 h 2406483"/>
              <a:gd name="connsiteX1" fmla="*/ 2410165 w 2410165"/>
              <a:gd name="connsiteY1" fmla="*/ 0 h 2406483"/>
              <a:gd name="connsiteX2" fmla="*/ 0 w 2410165"/>
              <a:gd name="connsiteY2" fmla="*/ 2406483 h 240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165" h="2406483">
                <a:moveTo>
                  <a:pt x="0" y="0"/>
                </a:moveTo>
                <a:lnTo>
                  <a:pt x="2410165" y="0"/>
                </a:lnTo>
                <a:cubicBezTo>
                  <a:pt x="2410165" y="1329048"/>
                  <a:pt x="1331082" y="2406483"/>
                  <a:pt x="0" y="2406483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</a:t>
            </a:r>
          </a:p>
          <a:p>
            <a:r>
              <a:rPr lang="en-US" dirty="0"/>
              <a:t>add photo</a:t>
            </a:r>
          </a:p>
        </p:txBody>
      </p:sp>
    </p:spTree>
    <p:extLst>
      <p:ext uri="{BB962C8B-B14F-4D97-AF65-F5344CB8AC3E}">
        <p14:creationId xmlns:p14="http://schemas.microsoft.com/office/powerpoint/2010/main" val="375575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1225C57A-6BA3-4E88-81DB-F98A7E8F9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F9A67F-2D88-49BB-87D0-5430BD24E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" name="Top left">
            <a:extLst>
              <a:ext uri="{FF2B5EF4-FFF2-40B4-BE49-F238E27FC236}">
                <a16:creationId xmlns:a16="http://schemas.microsoft.com/office/drawing/2014/main" id="{F5534F84-ABA8-471C-A8B7-F32A0AD1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120E573-F17E-4067-ACC7-2CFE0E36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A9A04E4-A99F-444D-8C94-C8345135FEB6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25C62E1-A6EA-45F5-98E7-AFC16D32A1EE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49BBA52-97E5-462E-89FE-054F9420E23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9548F12-A85E-4D96-A275-D42CC29DE220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A48A8C-0AD8-4EE1-ABFC-3BC7281B3417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D288D21-2CC5-4CD1-A620-1F777FCFB123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A40365-E048-4BD5-B813-8F22247869EE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8F5D6640-231E-4BB4-AE0F-70176A3B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" name="Bottom Right">
            <a:extLst>
              <a:ext uri="{FF2B5EF4-FFF2-40B4-BE49-F238E27FC236}">
                <a16:creationId xmlns:a16="http://schemas.microsoft.com/office/drawing/2014/main" id="{2B5DBC70-6B80-4634-BE74-063E4A256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4F2F0A0F-98AB-4BFF-A7D6-2AD57BBE6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D4C8780-103D-4273-8C53-67974B2A94DC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AD6E1B3-1715-4109-8CB1-9105B0BFA99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8820D0E-8FC9-4216-A6BF-2299C5AF7C1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F0D6914-EF36-446C-9B37-B29925ED144F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FAE074B-38DD-4BDA-A83B-AC2A1E8D166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8DE4EEA-58F1-46B6-B27D-4542CA39C042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436828B-D2E1-4D62-AAF4-796CB97FF89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85C3206-220B-4FE2-A199-6D4F2D7CE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8" name="Date Placeholder 8">
            <a:extLst>
              <a:ext uri="{FF2B5EF4-FFF2-40B4-BE49-F238E27FC236}">
                <a16:creationId xmlns:a16="http://schemas.microsoft.com/office/drawing/2014/main" id="{B26AF064-D340-46EA-9C15-A6CB4E37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9" name="Footer Placeholder 9">
            <a:extLst>
              <a:ext uri="{FF2B5EF4-FFF2-40B4-BE49-F238E27FC236}">
                <a16:creationId xmlns:a16="http://schemas.microsoft.com/office/drawing/2014/main" id="{03F75FA5-935D-4AF9-B1EF-2F4DAAE5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71F9F335-851C-42ED-B5C1-9FABCA15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4330C721-3559-4CDE-B4AF-4F7C98229E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33513" y="2343150"/>
            <a:ext cx="9324975" cy="3552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64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6B68C4F3-DA58-488E-A1B9-C574806E0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C14282E-9BBD-4DB8-9BEF-3B2029C4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4227016-75FE-458D-8526-2BC0F6325277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8D36287-4581-4AB3-AD73-BB1788B529CE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A687500-D055-420B-BA89-C2497BEC9CEE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61ED86A-A615-457B-B605-DDEFA04887A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9B08EFF-6109-4E38-8AE0-C0DC57673936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62AAAC3-A562-4FFF-9C3D-2A15BB0C8217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32044-D738-480C-BFDC-BA047A4549FB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0E6D5A92-6D6E-4B53-BA01-E1231CF6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" name="Bottom Right">
            <a:extLst>
              <a:ext uri="{FF2B5EF4-FFF2-40B4-BE49-F238E27FC236}">
                <a16:creationId xmlns:a16="http://schemas.microsoft.com/office/drawing/2014/main" id="{933458C1-788D-4D50-BC21-6447B0730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0D41BA5F-BA2A-4386-A7B4-FB811DF51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FDE3885-EA9A-4FF9-84BD-B43D6D1ED4D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ECB0097-BB98-4FEC-A705-D82D6A97CA25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0E6CFFF-B349-4360-92E1-0451760008D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A22594E-9B08-4B25-8789-304CA2FC58A4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E707CB4-8E5B-40D8-A59A-38A6B3619F2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1A45863-5560-4ACD-ACE3-94776845B138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D8510C7-0AAE-424E-8D10-9E3FC0DB98F1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BA78C71-D0E4-4A5E-B6DB-3065CB6A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4" name="Date Placeholder 8">
            <a:extLst>
              <a:ext uri="{FF2B5EF4-FFF2-40B4-BE49-F238E27FC236}">
                <a16:creationId xmlns:a16="http://schemas.microsoft.com/office/drawing/2014/main" id="{4EC9294D-6492-44C5-AE14-74B5D86B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0E08DE30-AEBD-48F0-A130-0753399D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6" name="Slide Number Placeholder 10">
            <a:extLst>
              <a:ext uri="{FF2B5EF4-FFF2-40B4-BE49-F238E27FC236}">
                <a16:creationId xmlns:a16="http://schemas.microsoft.com/office/drawing/2014/main" id="{71415C84-324E-4C0D-B691-C384E436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6618-F041-427E-AE99-91D2386AE8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60550" y="2055813"/>
            <a:ext cx="8662988" cy="3309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418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op left">
            <a:extLst>
              <a:ext uri="{FF2B5EF4-FFF2-40B4-BE49-F238E27FC236}">
                <a16:creationId xmlns:a16="http://schemas.microsoft.com/office/drawing/2014/main" id="{E7C1007A-38A4-44A0-BF98-887471DFF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FC8DFC3-A77D-4047-89B1-5A9587DD9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67B319-DB4D-49DE-8B1B-D2F94F892C83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B6224A-9986-4980-9954-62E88B4E23A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4F0DA6F-4771-4DAA-B032-F2F1CD6D7FFF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826A14-FAD5-41CA-8B7E-B4938DC64FB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AD248F0-8D25-4CDF-814F-87863C8D4959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E247D0-EA10-4307-A6D9-DC65CD33622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16F0BC8-01B3-4EA5-8D3C-D08A7083C407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3C4C6F91-040E-49E0-B048-C983B556B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8" name="Graphic 157">
              <a:extLst>
                <a:ext uri="{FF2B5EF4-FFF2-40B4-BE49-F238E27FC236}">
                  <a16:creationId xmlns:a16="http://schemas.microsoft.com/office/drawing/2014/main" id="{5F735938-366A-4689-940D-6AC867D18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82D0C32-CA40-4D76-A0AE-355F4EDE9E47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4AA2F5B-1059-4660-A88B-0138D3DEA11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DBAAE2E-B09E-47A6-88B0-3B386570963B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123DD0-D648-4002-B4DD-748944CF16C9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0FFF952-E585-449F-8014-AF83F5F6BF0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0910C5D-897F-48B1-BECF-735BDC46365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8633913-4C49-4FE2-A15B-78DE0FD2685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958AAF-ED1A-47A9-A07D-09465AF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6" name="Picture Placeholder 44">
            <a:extLst>
              <a:ext uri="{FF2B5EF4-FFF2-40B4-BE49-F238E27FC236}">
                <a16:creationId xmlns:a16="http://schemas.microsoft.com/office/drawing/2014/main" id="{FA2F33D7-521D-4F09-A571-EC79B9DD0E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962" y="588461"/>
            <a:ext cx="12194962" cy="5724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4AEF9-63A1-44CB-BD42-5FDC2C57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34263" y="1506070"/>
            <a:ext cx="4456111" cy="313540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000"/>
              </a:spcBef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2" name="Text Placeholder 50">
            <a:extLst>
              <a:ext uri="{FF2B5EF4-FFF2-40B4-BE49-F238E27FC236}">
                <a16:creationId xmlns:a16="http://schemas.microsoft.com/office/drawing/2014/main" id="{5C6D6C0E-14CB-497A-A6C2-E067A88FA5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4263" y="4778001"/>
            <a:ext cx="4430712" cy="971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Click to subtitle</a:t>
            </a:r>
          </a:p>
        </p:txBody>
      </p:sp>
      <p:sp>
        <p:nvSpPr>
          <p:cNvPr id="47" name="Date Placeholder 8">
            <a:extLst>
              <a:ext uri="{FF2B5EF4-FFF2-40B4-BE49-F238E27FC236}">
                <a16:creationId xmlns:a16="http://schemas.microsoft.com/office/drawing/2014/main" id="{57880508-D524-4D72-B2D9-3EABCCBA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48" name="Footer Placeholder 9">
            <a:extLst>
              <a:ext uri="{FF2B5EF4-FFF2-40B4-BE49-F238E27FC236}">
                <a16:creationId xmlns:a16="http://schemas.microsoft.com/office/drawing/2014/main" id="{FC67283E-EA51-43E9-A8CE-4D01EABC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9" name="Slide Number Placeholder 10">
            <a:extLst>
              <a:ext uri="{FF2B5EF4-FFF2-40B4-BE49-F238E27FC236}">
                <a16:creationId xmlns:a16="http://schemas.microsoft.com/office/drawing/2014/main" id="{5008A3F2-2B1F-4E12-8D14-128006A2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7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698EF02E-6CA2-4CA6-9212-FFB45FA9A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D5EB16E-0C22-49FD-A9C9-C4F0599D6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6172559-F798-4A8A-9698-620049B5E1E3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F78E13-7F65-4E92-9600-C7EB240AAFB8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9D42D9C-D474-4039-AED0-7E1055E2B8DD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9CCFDE-F5F0-4883-8851-0FDCF34A1E9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4195171-BFB5-4F1E-A417-55F80F5148AE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8D4B3A-91E6-4C2F-9123-094E5718BFCE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325D776-3B6A-4BAA-B4F0-0944C0EABAEF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D45C93FD-55BA-4F2D-90F8-6DD517383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4" name="Graphic 157">
              <a:extLst>
                <a:ext uri="{FF2B5EF4-FFF2-40B4-BE49-F238E27FC236}">
                  <a16:creationId xmlns:a16="http://schemas.microsoft.com/office/drawing/2014/main" id="{18B36122-15B8-4C6F-906C-77A513D37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50C0A59-1449-4599-8828-44025BFECBEE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9C52D9E-28AD-486F-B7C4-F04A7C4801E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909F516-4614-4EFB-BCB1-15AA5C678F1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3F02F4A-40B8-4D3C-B6B1-90E7B65255E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BDCF159-602C-402C-A70E-34753F59D0F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EB71FB2-F1B2-4117-BA16-95D8C9AC3E5E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2E9C5BE-5CF5-4EB1-8D41-FA7AA2DAE423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9625B7A-8E4D-40D0-A98E-7A64991B9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339C0337-ABAF-49EC-BD34-55A05ADF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625685"/>
            <a:ext cx="9988166" cy="1495403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Date Placeholder 8">
            <a:extLst>
              <a:ext uri="{FF2B5EF4-FFF2-40B4-BE49-F238E27FC236}">
                <a16:creationId xmlns:a16="http://schemas.microsoft.com/office/drawing/2014/main" id="{595B4059-AC5C-40F9-903D-D05AF8A7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9" name="Footer Placeholder 9">
            <a:extLst>
              <a:ext uri="{FF2B5EF4-FFF2-40B4-BE49-F238E27FC236}">
                <a16:creationId xmlns:a16="http://schemas.microsoft.com/office/drawing/2014/main" id="{9E19627B-F45E-41E4-8387-B5D665DB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7AA8C8B6-7507-4A7B-A983-5D1FC6DB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D2FE6-7CCA-4BAA-A914-84C119AE8F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1863" y="736600"/>
            <a:ext cx="10328275" cy="431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22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2FFEA91A-0EFC-48F7-B7D5-80A0E1B7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16EB67A-55A4-4D1D-925D-7970028D9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5E55AEF-DB73-4710-9416-FEB3FD97C15C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D2908CE-9399-4B3D-AA3B-9C535EF8B4A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39D73A-BE27-4C16-844B-7258A8A11179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76B215-E0A3-46C3-9D5F-9365987E538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6EC2A41-C8B0-4DAF-963A-25A1129447C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A7290A1-550E-4C14-9692-08A32E70131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C1450BD-4122-4D86-ABD1-F26F1194C6E6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BE4E36A0-93C4-40C8-8EEF-C463BBC76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4" name="Graphic 157">
              <a:extLst>
                <a:ext uri="{FF2B5EF4-FFF2-40B4-BE49-F238E27FC236}">
                  <a16:creationId xmlns:a16="http://schemas.microsoft.com/office/drawing/2014/main" id="{1CCF8ACD-1787-41D1-B29E-E10FAE033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622B3C7-2A88-4657-8DEC-962E52F43F11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C36A0C0-7D0D-4D1D-9316-224CF1A823A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8D15477-C8B6-4ADB-BD54-698A9B5915EB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0A4C13F-5758-4BE4-9925-C6E35301C4B7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9A29BFA-3801-4847-A1E1-87A32423B40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0C42F85-0FBE-48C0-A629-8BC17C93C2F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E443C38-4EE5-4E5F-ADF6-66502151DB3F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54DE6C-441A-4CEF-B2BF-E2755FD91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E5B71B3-BF16-460A-B638-D1A60433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625685"/>
            <a:ext cx="9988166" cy="1495403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8">
            <a:extLst>
              <a:ext uri="{FF2B5EF4-FFF2-40B4-BE49-F238E27FC236}">
                <a16:creationId xmlns:a16="http://schemas.microsoft.com/office/drawing/2014/main" id="{9571135A-2E5D-477D-B14A-2B9AA455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13453AD8-C108-4346-9519-C496F8B0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6" name="Slide Number Placeholder 10">
            <a:extLst>
              <a:ext uri="{FF2B5EF4-FFF2-40B4-BE49-F238E27FC236}">
                <a16:creationId xmlns:a16="http://schemas.microsoft.com/office/drawing/2014/main" id="{EBB5DBC4-2BAD-41DC-AFCC-11E01A84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7A857-1402-4ABB-A7CC-9467704990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350" y="501650"/>
            <a:ext cx="10909300" cy="4349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24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1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0" r:id="rId12"/>
    <p:sldLayoutId id="2147483721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lakelandcollege.edu/IDOT/faq-recertification.jsp" TargetMode="External"/><Relationship Id="rId2" Type="http://schemas.openxmlformats.org/officeDocument/2006/relationships/hyperlink" Target="https://learn.lakelandcollege.edu/IDOT/index.jsp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6C0716-5D59-43AE-A330-C9AC7B2C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316" y="532113"/>
            <a:ext cx="8828005" cy="1664573"/>
          </a:xfrm>
        </p:spPr>
        <p:txBody>
          <a:bodyPr/>
          <a:lstStyle/>
          <a:p>
            <a:r>
              <a:rPr lang="en-US" sz="4800" dirty="0"/>
              <a:t>IAAP Annual Convention 2023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E6680CE-A768-4BCE-A8EF-EEDE6ABA3F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30317" y="2463150"/>
            <a:ext cx="7808409" cy="37857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IDOT Policy Updates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		Andrew Stolba, P.G.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51E2818-7858-47A9-B0A9-1207A9B5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12/5/2023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DE433B-D5F9-43BE-952C-B08B09FD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37" name="Bottom Right">
            <a:extLst>
              <a:ext uri="{FF2B5EF4-FFF2-40B4-BE49-F238E27FC236}">
                <a16:creationId xmlns:a16="http://schemas.microsoft.com/office/drawing/2014/main" id="{55C8AD2F-5B7B-44EB-AEC6-DB915E954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7" name="Graphic 157">
              <a:extLst>
                <a:ext uri="{FF2B5EF4-FFF2-40B4-BE49-F238E27FC236}">
                  <a16:creationId xmlns:a16="http://schemas.microsoft.com/office/drawing/2014/main" id="{AD2237AA-7A0E-46FE-8C56-65082235E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189D45D-DFA3-4998-98D1-5D9637BDA9C6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E2B0C16-9511-474C-B3A2-401F66A741E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D474A2B-3E8D-40C0-98CA-6697FC0EA993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7AE6964-2C05-4058-A591-1EF146A33B60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3574087-63C5-4183-82FA-AC9A54AA793B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D162D94-709E-4257-90A5-A01CF9FCBA0A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07825EA-21C0-423A-A0C9-9B747B200F06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DD04C10-BC2D-45BD-BB64-35E600DDD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6497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ACD0F-E2EA-90EC-7A9E-31796D65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AGCS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6B247-E36D-4870-33B8-B4FD37A4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5" y="2384474"/>
            <a:ext cx="9722309" cy="366027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Removing references to the AGCS Technician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 a definition of Local Agency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Remove all hyperlinks in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Section 4.2 changes Department QA/QC document to “Department document” and corrects reference to Appendix B.1 of the of the Manual of Test Procedures for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Section 9.4 will reference to MISTIC is deleted and replaced with “Department’s materials management system”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C588A-97ED-6F73-6987-70309A59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12/5/2023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E0AF3-E608-C013-7FEC-9702BD94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6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ACD0F-E2EA-90EC-7A9E-31796D65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531" y="498852"/>
            <a:ext cx="8690846" cy="1664573"/>
          </a:xfrm>
        </p:spPr>
        <p:txBody>
          <a:bodyPr/>
          <a:lstStyle/>
          <a:p>
            <a:r>
              <a:rPr lang="en-US" sz="3600" dirty="0"/>
              <a:t>Manual of Test Procedures for Materials Appendix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6B247-E36D-4870-33B8-B4FD37A4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5" y="2384475"/>
            <a:ext cx="10013622" cy="314238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Appendix A.2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Removing references to the AGCS Technician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Appendix A.3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Add definition for Critical Sieve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C588A-97ED-6F73-6987-70309A59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12/5/2023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E0AF3-E608-C013-7FEC-9702BD94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38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ACD0F-E2EA-90EC-7A9E-31796D65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538949"/>
            <a:ext cx="7249789" cy="4125476"/>
          </a:xfrm>
        </p:spPr>
        <p:txBody>
          <a:bodyPr/>
          <a:lstStyle/>
          <a:p>
            <a:pPr algn="ctr"/>
            <a:r>
              <a:rPr lang="en-US" dirty="0"/>
              <a:t>Lake Land College IDOT Quality Management Training Program </a:t>
            </a:r>
            <a:br>
              <a:rPr lang="en-US" dirty="0"/>
            </a:br>
            <a:r>
              <a:rPr lang="en-US" dirty="0"/>
              <a:t>(QMTP)</a:t>
            </a:r>
            <a:br>
              <a:rPr lang="en-US" dirty="0"/>
            </a:br>
            <a:r>
              <a:rPr lang="en-US" dirty="0"/>
              <a:t>Recertification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C588A-97ED-6F73-6987-70309A59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12/5/2023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E0AF3-E608-C013-7FEC-9702BD94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16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ACD0F-E2EA-90EC-7A9E-31796D65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582" y="408300"/>
            <a:ext cx="7872990" cy="1664573"/>
          </a:xfrm>
        </p:spPr>
        <p:txBody>
          <a:bodyPr/>
          <a:lstStyle/>
          <a:p>
            <a:r>
              <a:rPr lang="en-US" dirty="0"/>
              <a:t>Recertification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6B247-E36D-4870-33B8-B4FD37A4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553" y="1842307"/>
            <a:ext cx="9722309" cy="431573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Recertification for Aggregate Technician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Updated Plan - Will be phased in over 5-year period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Required every 5 years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Written exam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dirty="0"/>
              <a:t>One Failure –&gt; Retest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dirty="0"/>
              <a:t>Two Failures -&gt; Retake full course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Optional Online Review Materials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Test Sites - Mattoon &amp; Thornton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Considering additional test sites after 1st year for non-lab proficiency courses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C588A-97ED-6F73-6987-70309A59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12/5/2023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E0AF3-E608-C013-7FEC-9702BD94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32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ACD0F-E2EA-90EC-7A9E-31796D65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979" y="270736"/>
            <a:ext cx="7572516" cy="615633"/>
          </a:xfrm>
        </p:spPr>
        <p:txBody>
          <a:bodyPr/>
          <a:lstStyle/>
          <a:p>
            <a:r>
              <a:rPr lang="en-US" dirty="0"/>
              <a:t>Recertification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6B247-E36D-4870-33B8-B4FD37A4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135" y="1189530"/>
            <a:ext cx="8848370" cy="516682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/>
              <a:t>Phase 1 (2023-2024 Training Season)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Individuals with certification dates from 1992-1999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/>
              <a:t>Phase 2 (2024-2025 Training Season)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Individuals with certification dates from 2000-2006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/>
              <a:t>Phase 3 (2025-2026 Training Season)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Individuals with certification dates from 2007-2012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/>
              <a:t>Phase 4 (2026-2027 Training Season)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Individuals with certification dates from 2013-2018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/>
              <a:t>Phase 5 (2027-2028 Training Season)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Individuals with certification dates from 2019-2023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C588A-97ED-6F73-6987-70309A59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12/5/2023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E0AF3-E608-C013-7FEC-9702BD94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35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ACD0F-E2EA-90EC-7A9E-31796D65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297" y="543629"/>
            <a:ext cx="8075852" cy="1212343"/>
          </a:xfrm>
        </p:spPr>
        <p:txBody>
          <a:bodyPr/>
          <a:lstStyle/>
          <a:p>
            <a:r>
              <a:rPr lang="en-US" dirty="0"/>
              <a:t>Lake Land College QMTP Recertification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6B247-E36D-4870-33B8-B4FD37A4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491" y="2165990"/>
            <a:ext cx="9883475" cy="366027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QMTP General Website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https://learn.lakelandcollege.edu/IDOT/index.jsp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QMTP Recertification FAQ’s Website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https://learn.lakelandcollege.edu/IDOT/faq-recertification.jsp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Training database was sent to Materials Associations and IDOT Districts in November Recertification Online Registration is Live</a:t>
            </a:r>
          </a:p>
          <a:p>
            <a:endParaRPr lang="en-US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C588A-97ED-6F73-6987-70309A59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12/5/2023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E0AF3-E608-C013-7FEC-9702BD94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50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3D32D-FC24-6AF0-2EA1-597ABF31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cap="all">
                <a:cs typeface="Segoe UI Semilight" panose="020B0402040204020203" pitchFamily="34" charset="0"/>
              </a:rPr>
              <a:t>2/2/20XX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17C0D-FB5E-4164-0244-30C8A9DC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BB435-3E44-3843-AEEC-A0BF2CAC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B850FF-6169-4056-8077-06FFA93A5366}" type="slidenum">
              <a:rPr lang="en-US" cap="all" smtClean="0">
                <a:cs typeface="Segoe UI Semilight" panose="020B0402040204020203" pitchFamily="34" charset="0"/>
              </a:rPr>
              <a:pPr>
                <a:spcAft>
                  <a:spcPts val="600"/>
                </a:spcAft>
              </a:pPr>
              <a:t>16</a:t>
            </a:fld>
            <a:endParaRPr lang="en-US" cap="all">
              <a:cs typeface="Segoe UI Semilight" panose="020B04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E26F1C-50EB-65C1-0747-67B0745A0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5" y="0"/>
            <a:ext cx="1175131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9289D5E5-C04F-A08A-8C74-60383CCAF1DB}"/>
              </a:ext>
            </a:extLst>
          </p:cNvPr>
          <p:cNvSpPr/>
          <p:nvPr/>
        </p:nvSpPr>
        <p:spPr>
          <a:xfrm rot="10800000">
            <a:off x="4175490" y="2636527"/>
            <a:ext cx="339866" cy="129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89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3D32D-FC24-6AF0-2EA1-597ABF31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cap="all">
                <a:cs typeface="Segoe UI Semilight" panose="020B0402040204020203" pitchFamily="34" charset="0"/>
              </a:rPr>
              <a:t>2/2/20XX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17C0D-FB5E-4164-0244-30C8A9DC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BB435-3E44-3843-AEEC-A0BF2CAC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B850FF-6169-4056-8077-06FFA93A5366}" type="slidenum">
              <a:rPr lang="en-US" cap="all" smtClean="0">
                <a:cs typeface="Segoe UI Semilight" panose="020B0402040204020203" pitchFamily="34" charset="0"/>
              </a:rPr>
              <a:pPr>
                <a:spcAft>
                  <a:spcPts val="600"/>
                </a:spcAft>
              </a:pPr>
              <a:t>17</a:t>
            </a:fld>
            <a:endParaRPr lang="en-US" cap="all">
              <a:cs typeface="Segoe UI Semilight" panose="020B04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3EEAF8-7476-ED77-495E-AE4ADCF70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72" y="0"/>
            <a:ext cx="11737256" cy="685799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9289D5E5-C04F-A08A-8C74-60383CCAF1DB}"/>
              </a:ext>
            </a:extLst>
          </p:cNvPr>
          <p:cNvSpPr/>
          <p:nvPr/>
        </p:nvSpPr>
        <p:spPr>
          <a:xfrm rot="10800000">
            <a:off x="3868667" y="5036538"/>
            <a:ext cx="339866" cy="129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38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3D32D-FC24-6AF0-2EA1-597ABF31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cap="all">
                <a:cs typeface="Segoe UI Semilight" panose="020B0402040204020203" pitchFamily="34" charset="0"/>
              </a:rPr>
              <a:t>2/2/20XX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17C0D-FB5E-4164-0244-30C8A9DC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BB435-3E44-3843-AEEC-A0BF2CAC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B850FF-6169-4056-8077-06FFA93A5366}" type="slidenum">
              <a:rPr lang="en-US" cap="all" smtClean="0">
                <a:cs typeface="Segoe UI Semilight" panose="020B0402040204020203" pitchFamily="34" charset="0"/>
              </a:rPr>
              <a:pPr>
                <a:spcAft>
                  <a:spcPts val="600"/>
                </a:spcAft>
              </a:pPr>
              <a:t>18</a:t>
            </a:fld>
            <a:endParaRPr lang="en-US" cap="all">
              <a:cs typeface="Segoe UI Semilight" panose="020B04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20BC61-6CB3-B504-041C-8E634947C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86" y="0"/>
            <a:ext cx="11812027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9289D5E5-C04F-A08A-8C74-60383CCAF1DB}"/>
              </a:ext>
            </a:extLst>
          </p:cNvPr>
          <p:cNvSpPr/>
          <p:nvPr/>
        </p:nvSpPr>
        <p:spPr>
          <a:xfrm rot="10800000">
            <a:off x="3698734" y="4449143"/>
            <a:ext cx="339866" cy="129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74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3D32D-FC24-6AF0-2EA1-597ABF31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cap="all">
                <a:cs typeface="Segoe UI Semilight" panose="020B0402040204020203" pitchFamily="34" charset="0"/>
              </a:rPr>
              <a:t>2/2/20XX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17C0D-FB5E-4164-0244-30C8A9DC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BB435-3E44-3843-AEEC-A0BF2CAC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B850FF-6169-4056-8077-06FFA93A5366}" type="slidenum">
              <a:rPr lang="en-US" cap="all" smtClean="0">
                <a:cs typeface="Segoe UI Semilight" panose="020B0402040204020203" pitchFamily="34" charset="0"/>
              </a:rPr>
              <a:pPr>
                <a:spcAft>
                  <a:spcPts val="600"/>
                </a:spcAft>
              </a:pPr>
              <a:t>19</a:t>
            </a:fld>
            <a:endParaRPr lang="en-US" cap="all">
              <a:cs typeface="Segoe UI Semilight" panose="020B04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41BF5-2599-9CC4-BF23-D8C58D827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15" y="0"/>
            <a:ext cx="11745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0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0983E0-FEBB-4B45-B00C-917965EBE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2583" y="669679"/>
            <a:ext cx="5996619" cy="2226076"/>
          </a:xfrm>
        </p:spPr>
        <p:txBody>
          <a:bodyPr>
            <a:normAutofit/>
          </a:bodyPr>
          <a:lstStyle/>
          <a:p>
            <a:r>
              <a:rPr lang="en-US" sz="5400" dirty="0"/>
              <a:t>Freeze Thaw</a:t>
            </a:r>
            <a:br>
              <a:rPr lang="en-US" sz="5400" dirty="0"/>
            </a:br>
            <a:r>
              <a:rPr lang="en-US" sz="5400" dirty="0"/>
              <a:t>Policy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0DB9D88-9963-482B-B907-C09FB61E0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3040" y="561463"/>
            <a:ext cx="3370134" cy="2446780"/>
          </a:xfrm>
        </p:spPr>
        <p:txBody>
          <a:bodyPr/>
          <a:lstStyle/>
          <a:p>
            <a:endParaRPr lang="en-US" sz="2800" dirty="0"/>
          </a:p>
        </p:txBody>
      </p:sp>
      <p:pic>
        <p:nvPicPr>
          <p:cNvPr id="30" name="Picture Placeholder 29" descr="Picture of a compass placed on stones">
            <a:extLst>
              <a:ext uri="{FF2B5EF4-FFF2-40B4-BE49-F238E27FC236}">
                <a16:creationId xmlns:a16="http://schemas.microsoft.com/office/drawing/2014/main" id="{3D531199-453A-4C47-A269-EE5C53C986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3437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B33AD-D6DF-4C4B-B702-F6B80BA5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12/5/2023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59A09-3D6B-4D8D-AB3E-BB106DC0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0CCE5AA1-E764-2AA7-2F4B-CCB396E19459}"/>
              </a:ext>
            </a:extLst>
          </p:cNvPr>
          <p:cNvSpPr txBox="1">
            <a:spLocks/>
          </p:cNvSpPr>
          <p:nvPr/>
        </p:nvSpPr>
        <p:spPr>
          <a:xfrm>
            <a:off x="1099886" y="2913500"/>
            <a:ext cx="5581561" cy="934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Questions...</a:t>
            </a:r>
          </a:p>
        </p:txBody>
      </p:sp>
    </p:spTree>
    <p:extLst>
      <p:ext uri="{BB962C8B-B14F-4D97-AF65-F5344CB8AC3E}">
        <p14:creationId xmlns:p14="http://schemas.microsoft.com/office/powerpoint/2010/main" val="290505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6C0716-5D59-43AE-A330-C9AC7B2C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317" y="532113"/>
            <a:ext cx="5605358" cy="1664573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E6680CE-A768-4BCE-A8EF-EEDE6ABA3F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30317" y="2463150"/>
            <a:ext cx="7808409" cy="3785763"/>
          </a:xfrm>
        </p:spPr>
        <p:txBody>
          <a:bodyPr/>
          <a:lstStyle/>
          <a:p>
            <a:r>
              <a:rPr lang="en-US" dirty="0"/>
              <a:t>Freeze Thaw Overview &amp; Policy</a:t>
            </a:r>
          </a:p>
          <a:p>
            <a:r>
              <a:rPr lang="en-US" dirty="0"/>
              <a:t>Updates to Manual of Test Procedures</a:t>
            </a:r>
          </a:p>
          <a:p>
            <a:r>
              <a:rPr lang="en-US" dirty="0"/>
              <a:t>Recertification for Aggregate Technicians</a:t>
            </a:r>
          </a:p>
          <a:p>
            <a:r>
              <a:rPr lang="en-US" dirty="0"/>
              <a:t>IDOT Website Navigation</a:t>
            </a:r>
          </a:p>
          <a:p>
            <a:endParaRPr lang="en-US" dirty="0"/>
          </a:p>
          <a:p>
            <a:r>
              <a:rPr lang="en-US" dirty="0"/>
              <a:t>Questions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51E2818-7858-47A9-B0A9-1207A9B5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12/5/2023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DE433B-D5F9-43BE-952C-B08B09FD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37" name="Bottom Right">
            <a:extLst>
              <a:ext uri="{FF2B5EF4-FFF2-40B4-BE49-F238E27FC236}">
                <a16:creationId xmlns:a16="http://schemas.microsoft.com/office/drawing/2014/main" id="{55C8AD2F-5B7B-44EB-AEC6-DB915E954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7" name="Graphic 157">
              <a:extLst>
                <a:ext uri="{FF2B5EF4-FFF2-40B4-BE49-F238E27FC236}">
                  <a16:creationId xmlns:a16="http://schemas.microsoft.com/office/drawing/2014/main" id="{AD2237AA-7A0E-46FE-8C56-65082235E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189D45D-DFA3-4998-98D1-5D9637BDA9C6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E2B0C16-9511-474C-B3A2-401F66A741E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D474A2B-3E8D-40C0-98CA-6697FC0EA993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7AE6964-2C05-4058-A591-1EF146A33B60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3574087-63C5-4183-82FA-AC9A54AA793B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D162D94-709E-4257-90A5-A01CF9FCBA0A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07825EA-21C0-423A-A0C9-9B747B200F06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DD04C10-BC2D-45BD-BB64-35E600DDD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421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77">
            <a:extLst>
              <a:ext uri="{FF2B5EF4-FFF2-40B4-BE49-F238E27FC236}">
                <a16:creationId xmlns:a16="http://schemas.microsoft.com/office/drawing/2014/main" id="{16FF3F7F-0FCE-41C0-AFCB-B82DA0F93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280" y="136525"/>
            <a:ext cx="3092186" cy="1433948"/>
          </a:xfrm>
        </p:spPr>
        <p:txBody>
          <a:bodyPr/>
          <a:lstStyle/>
          <a:p>
            <a:r>
              <a:rPr lang="en-US" dirty="0"/>
              <a:t>Sampling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624401-DD7F-41EC-8255-1B883631DF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8373" y="1026031"/>
            <a:ext cx="6513574" cy="16119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 in sampling in 2021 and 2022 for Initial Series Freeze Thaw Approval.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75D855-4F99-4212-ACCC-5FDA1414EA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3152A-251D-42BB-96FE-4F3CC1897A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32D9B-1ACD-4116-A9A2-21EDA7FA74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Placeholder 29" descr="Picture of a compass placed on stones">
            <a:extLst>
              <a:ext uri="{FF2B5EF4-FFF2-40B4-BE49-F238E27FC236}">
                <a16:creationId xmlns:a16="http://schemas.microsoft.com/office/drawing/2014/main" id="{00937D74-36B3-E8EF-8AC8-AAAA985EF4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41" y="3003970"/>
            <a:ext cx="11084189" cy="38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7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8EA085-8D6A-4288-99D9-03A368AD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</p:spPr>
        <p:txBody>
          <a:bodyPr/>
          <a:lstStyle/>
          <a:p>
            <a:r>
              <a:rPr lang="en-US" dirty="0"/>
              <a:t>2021 Freeze Thaw Data</a:t>
            </a:r>
            <a:br>
              <a:rPr lang="en-US" dirty="0"/>
            </a:br>
            <a:r>
              <a:rPr lang="en-US" sz="3200" dirty="0"/>
              <a:t>(303 Total Samples)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0EB3B-C3A7-4904-8C17-EF1BD83F1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12/5/2023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19B17-91B6-4698-9B79-6D45CE18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C2E5515A-C7E3-4090-AE2D-26DAD4C012F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82893332"/>
              </p:ext>
            </p:extLst>
          </p:nvPr>
        </p:nvGraphicFramePr>
        <p:xfrm>
          <a:off x="2019170" y="2055813"/>
          <a:ext cx="8916620" cy="397306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256950">
                  <a:extLst>
                    <a:ext uri="{9D8B030D-6E8A-4147-A177-3AD203B41FA5}">
                      <a16:colId xmlns:a16="http://schemas.microsoft.com/office/drawing/2014/main" val="1517755082"/>
                    </a:ext>
                  </a:extLst>
                </a:gridCol>
                <a:gridCol w="1861798">
                  <a:extLst>
                    <a:ext uri="{9D8B030D-6E8A-4147-A177-3AD203B41FA5}">
                      <a16:colId xmlns:a16="http://schemas.microsoft.com/office/drawing/2014/main" val="3308918160"/>
                    </a:ext>
                  </a:extLst>
                </a:gridCol>
                <a:gridCol w="1943418">
                  <a:extLst>
                    <a:ext uri="{9D8B030D-6E8A-4147-A177-3AD203B41FA5}">
                      <a16:colId xmlns:a16="http://schemas.microsoft.com/office/drawing/2014/main" val="1854486728"/>
                    </a:ext>
                  </a:extLst>
                </a:gridCol>
                <a:gridCol w="1854454">
                  <a:extLst>
                    <a:ext uri="{9D8B030D-6E8A-4147-A177-3AD203B41FA5}">
                      <a16:colId xmlns:a16="http://schemas.microsoft.com/office/drawing/2014/main" val="1808496511"/>
                    </a:ext>
                  </a:extLst>
                </a:gridCol>
              </a:tblGrid>
              <a:tr h="6621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Posterama (Headings)"/>
                        </a:rPr>
                        <a:t>Number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+mj-lt"/>
                        </a:rPr>
                        <a:t>% of all Samples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+mj-lt"/>
                        </a:rPr>
                        <a:t>% of all Failures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0351803"/>
                  </a:ext>
                </a:extLst>
              </a:tr>
              <a:tr h="662178">
                <a:tc>
                  <a:txBody>
                    <a:bodyPr/>
                    <a:lstStyle/>
                    <a:p>
                      <a:r>
                        <a:rPr lang="en-US" dirty="0"/>
                        <a:t>Failures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628125"/>
                  </a:ext>
                </a:extLst>
              </a:tr>
              <a:tr h="662178">
                <a:tc>
                  <a:txBody>
                    <a:bodyPr/>
                    <a:lstStyle/>
                    <a:p>
                      <a:r>
                        <a:rPr lang="en-US" dirty="0"/>
                        <a:t>Natural Gravels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  <a:p>
                      <a:pPr algn="ctr"/>
                      <a:r>
                        <a:rPr lang="en-US" sz="1200" dirty="0"/>
                        <a:t>(6 Round, 5 Partial Cr.)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2315634"/>
                  </a:ext>
                </a:extLst>
              </a:tr>
              <a:tr h="662178">
                <a:tc>
                  <a:txBody>
                    <a:bodyPr/>
                    <a:lstStyle/>
                    <a:p>
                      <a:r>
                        <a:rPr lang="en-US" dirty="0"/>
                        <a:t>Initial Series Samples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(20 were same material)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311043"/>
                  </a:ext>
                </a:extLst>
              </a:tr>
              <a:tr h="662178">
                <a:tc>
                  <a:txBody>
                    <a:bodyPr/>
                    <a:lstStyle/>
                    <a:p>
                      <a:r>
                        <a:rPr lang="en-US" dirty="0"/>
                        <a:t>“Annual” Samples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662954"/>
                  </a:ext>
                </a:extLst>
              </a:tr>
              <a:tr h="662178">
                <a:tc>
                  <a:txBody>
                    <a:bodyPr/>
                    <a:lstStyle/>
                    <a:p>
                      <a:r>
                        <a:rPr lang="en-US"/>
                        <a:t>Resamples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73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383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8EA085-8D6A-4288-99D9-03A368AD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</p:spPr>
        <p:txBody>
          <a:bodyPr/>
          <a:lstStyle/>
          <a:p>
            <a:r>
              <a:rPr lang="en-US" dirty="0"/>
              <a:t>2022 Freeze Thaw Data</a:t>
            </a:r>
            <a:br>
              <a:rPr lang="en-US" dirty="0"/>
            </a:br>
            <a:r>
              <a:rPr lang="en-US" sz="3200" dirty="0"/>
              <a:t>(333 Total Samples)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0EB3B-C3A7-4904-8C17-EF1BD83F1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12/5/2023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19B17-91B6-4698-9B79-6D45CE18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C2E5515A-C7E3-4090-AE2D-26DAD4C012F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09067977"/>
              </p:ext>
            </p:extLst>
          </p:nvPr>
        </p:nvGraphicFramePr>
        <p:xfrm>
          <a:off x="2019170" y="2055813"/>
          <a:ext cx="8916620" cy="397306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256950">
                  <a:extLst>
                    <a:ext uri="{9D8B030D-6E8A-4147-A177-3AD203B41FA5}">
                      <a16:colId xmlns:a16="http://schemas.microsoft.com/office/drawing/2014/main" val="1517755082"/>
                    </a:ext>
                  </a:extLst>
                </a:gridCol>
                <a:gridCol w="1861798">
                  <a:extLst>
                    <a:ext uri="{9D8B030D-6E8A-4147-A177-3AD203B41FA5}">
                      <a16:colId xmlns:a16="http://schemas.microsoft.com/office/drawing/2014/main" val="3308918160"/>
                    </a:ext>
                  </a:extLst>
                </a:gridCol>
                <a:gridCol w="1943418">
                  <a:extLst>
                    <a:ext uri="{9D8B030D-6E8A-4147-A177-3AD203B41FA5}">
                      <a16:colId xmlns:a16="http://schemas.microsoft.com/office/drawing/2014/main" val="1854486728"/>
                    </a:ext>
                  </a:extLst>
                </a:gridCol>
                <a:gridCol w="1854454">
                  <a:extLst>
                    <a:ext uri="{9D8B030D-6E8A-4147-A177-3AD203B41FA5}">
                      <a16:colId xmlns:a16="http://schemas.microsoft.com/office/drawing/2014/main" val="1808496511"/>
                    </a:ext>
                  </a:extLst>
                </a:gridCol>
              </a:tblGrid>
              <a:tr h="6621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Posterama (Headings)"/>
                        </a:rPr>
                        <a:t>Number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+mj-lt"/>
                        </a:rPr>
                        <a:t>% of all Samples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+mj-lt"/>
                        </a:rPr>
                        <a:t>% of all Failures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0351803"/>
                  </a:ext>
                </a:extLst>
              </a:tr>
              <a:tr h="662178">
                <a:tc>
                  <a:txBody>
                    <a:bodyPr/>
                    <a:lstStyle/>
                    <a:p>
                      <a:r>
                        <a:rPr lang="en-US" dirty="0"/>
                        <a:t>Failures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628125"/>
                  </a:ext>
                </a:extLst>
              </a:tr>
              <a:tr h="662178">
                <a:tc>
                  <a:txBody>
                    <a:bodyPr/>
                    <a:lstStyle/>
                    <a:p>
                      <a:r>
                        <a:rPr lang="en-US" dirty="0"/>
                        <a:t>Natural Gravels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  <a:p>
                      <a:pPr algn="ctr"/>
                      <a:r>
                        <a:rPr lang="en-US" sz="1200" dirty="0"/>
                        <a:t>(All Partial Cr.)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2315634"/>
                  </a:ext>
                </a:extLst>
              </a:tr>
              <a:tr h="662178">
                <a:tc>
                  <a:txBody>
                    <a:bodyPr/>
                    <a:lstStyle/>
                    <a:p>
                      <a:r>
                        <a:rPr lang="en-US" dirty="0"/>
                        <a:t>Initial Series Samples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(38 were same material)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311043"/>
                  </a:ext>
                </a:extLst>
              </a:tr>
              <a:tr h="662178">
                <a:tc>
                  <a:txBody>
                    <a:bodyPr/>
                    <a:lstStyle/>
                    <a:p>
                      <a:r>
                        <a:rPr lang="en-US" dirty="0"/>
                        <a:t>“Annual” Samples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662954"/>
                  </a:ext>
                </a:extLst>
              </a:tr>
              <a:tr h="662178">
                <a:tc>
                  <a:txBody>
                    <a:bodyPr/>
                    <a:lstStyle/>
                    <a:p>
                      <a:r>
                        <a:rPr lang="en-US"/>
                        <a:t>Resamples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73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5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B33AD-D6DF-4C4B-B702-F6B80BA5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12/5/2023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59A09-3D6B-4D8D-AB3E-BB106DC0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0CCE5AA1-E764-2AA7-2F4B-CCB396E19459}"/>
              </a:ext>
            </a:extLst>
          </p:cNvPr>
          <p:cNvSpPr txBox="1">
            <a:spLocks/>
          </p:cNvSpPr>
          <p:nvPr/>
        </p:nvSpPr>
        <p:spPr>
          <a:xfrm>
            <a:off x="2774937" y="469706"/>
            <a:ext cx="7234911" cy="6712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Freeze Thaw Policy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4BE1083-E7D8-5FA3-7DC0-B60FF65C34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33" t="18056" r="30309" b="972"/>
          <a:stretch/>
        </p:blipFill>
        <p:spPr>
          <a:xfrm>
            <a:off x="4019549" y="1238250"/>
            <a:ext cx="43148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7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B9ACA87-40B7-4FF5-A212-F08614F0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010" y="136525"/>
            <a:ext cx="9988166" cy="601770"/>
          </a:xfrm>
        </p:spPr>
        <p:txBody>
          <a:bodyPr/>
          <a:lstStyle/>
          <a:p>
            <a:r>
              <a:rPr lang="en-US" dirty="0"/>
              <a:t>Freeze Thaw Timeline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D2CA0-0F87-45DB-840C-1E040878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12/5/2023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30637-75DC-4300-B8E2-DEE30288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6" name="Content Placeholder 3" descr="Timeline Placeholder ">
            <a:extLst>
              <a:ext uri="{FF2B5EF4-FFF2-40B4-BE49-F238E27FC236}">
                <a16:creationId xmlns:a16="http://schemas.microsoft.com/office/drawing/2014/main" id="{456C4F59-0278-4F82-A986-76CCCF1B32C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9972895"/>
              </p:ext>
            </p:extLst>
          </p:nvPr>
        </p:nvGraphicFramePr>
        <p:xfrm>
          <a:off x="380326" y="1205713"/>
          <a:ext cx="11506874" cy="4936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78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B33AD-D6DF-4C4B-B702-F6B80BA5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12/5/2023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59A09-3D6B-4D8D-AB3E-BB106DC0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0CCE5AA1-E764-2AA7-2F4B-CCB396E19459}"/>
              </a:ext>
            </a:extLst>
          </p:cNvPr>
          <p:cNvSpPr txBox="1">
            <a:spLocks/>
          </p:cNvSpPr>
          <p:nvPr/>
        </p:nvSpPr>
        <p:spPr>
          <a:xfrm>
            <a:off x="2774937" y="469706"/>
            <a:ext cx="7234911" cy="6712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Evaluating Failures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A7E96B1F-6796-689E-8C08-3C6C2C7334A8}"/>
              </a:ext>
            </a:extLst>
          </p:cNvPr>
          <p:cNvSpPr txBox="1">
            <a:spLocks/>
          </p:cNvSpPr>
          <p:nvPr/>
        </p:nvSpPr>
        <p:spPr>
          <a:xfrm>
            <a:off x="1788340" y="1715512"/>
            <a:ext cx="8909331" cy="43373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Freeze Thaw Failures will have cuttings made of the most expansive test specimen.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Evidence of D-Cracking must be present to remove a Source’s material from the QPL.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A Source’s history will be taken into consideration before removal.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A Site visit can be scheduled upon request.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2384022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977A2A-9AF2-4E1E-9C52-3CE0178B1CF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6EAFCE9-5102-4DAA-8747-40B4A7428A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F01AD9-F5BE-4467-A2B6-F080EB17608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Explore design</Template>
  <TotalTime>754</TotalTime>
  <Words>755</Words>
  <Application>Microsoft Office PowerPoint</Application>
  <PresentationFormat>Widescreen</PresentationFormat>
  <Paragraphs>192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Avenir Next LT Pro</vt:lpstr>
      <vt:lpstr>AvenirNext LT Pro Medium</vt:lpstr>
      <vt:lpstr>Calibri</vt:lpstr>
      <vt:lpstr>Posterama</vt:lpstr>
      <vt:lpstr>Posterama (Headings)</vt:lpstr>
      <vt:lpstr>ExploreVTI</vt:lpstr>
      <vt:lpstr>IAAP Annual Convention 2023</vt:lpstr>
      <vt:lpstr>Freeze Thaw Policy</vt:lpstr>
      <vt:lpstr>Topics</vt:lpstr>
      <vt:lpstr>Sampling</vt:lpstr>
      <vt:lpstr>2021 Freeze Thaw Data (303 Total Samples)</vt:lpstr>
      <vt:lpstr>2022 Freeze Thaw Data (333 Total Samples)</vt:lpstr>
      <vt:lpstr>PowerPoint Presentation</vt:lpstr>
      <vt:lpstr>Freeze Thaw Timeline</vt:lpstr>
      <vt:lpstr>PowerPoint Presentation</vt:lpstr>
      <vt:lpstr>AGCS Update</vt:lpstr>
      <vt:lpstr>Manual of Test Procedures for Materials Appendix Updates</vt:lpstr>
      <vt:lpstr>Lake Land College IDOT Quality Management Training Program  (QMTP) Recertification</vt:lpstr>
      <vt:lpstr>Recertification</vt:lpstr>
      <vt:lpstr>Recertification Phases</vt:lpstr>
      <vt:lpstr>Lake Land College QMTP Recertification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Stolba, Andrew J.</dc:creator>
  <cp:lastModifiedBy>Stolba, Andrew J.</cp:lastModifiedBy>
  <cp:revision>24</cp:revision>
  <dcterms:created xsi:type="dcterms:W3CDTF">2023-04-24T15:51:45Z</dcterms:created>
  <dcterms:modified xsi:type="dcterms:W3CDTF">2023-12-04T21:20:44Z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