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2" r:id="rId4"/>
    <p:sldMasterId id="2147483697" r:id="rId5"/>
  </p:sldMasterIdLst>
  <p:notesMasterIdLst>
    <p:notesMasterId r:id="rId22"/>
  </p:notesMasterIdLst>
  <p:sldIdLst>
    <p:sldId id="256" r:id="rId6"/>
    <p:sldId id="257" r:id="rId7"/>
    <p:sldId id="258" r:id="rId8"/>
    <p:sldId id="273" r:id="rId9"/>
    <p:sldId id="260" r:id="rId10"/>
    <p:sldId id="261" r:id="rId11"/>
    <p:sldId id="262" r:id="rId12"/>
    <p:sldId id="263" r:id="rId13"/>
    <p:sldId id="264" r:id="rId14"/>
    <p:sldId id="271" r:id="rId15"/>
    <p:sldId id="266" r:id="rId16"/>
    <p:sldId id="267" r:id="rId17"/>
    <p:sldId id="272" r:id="rId18"/>
    <p:sldId id="268" r:id="rId19"/>
    <p:sldId id="269" r:id="rId20"/>
    <p:sldId id="270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r5fUdZk9Mo5IU6pWYomAZj5Mz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9598" autoAdjust="0"/>
    <p:restoredTop sz="89041" autoAdjust="0"/>
  </p:normalViewPr>
  <p:slideViewPr>
    <p:cSldViewPr snapToGrid="0">
      <p:cViewPr varScale="1">
        <p:scale>
          <a:sx n="77" d="100"/>
          <a:sy n="77" d="100"/>
        </p:scale>
        <p:origin x="79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31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888" y="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D3A83-4CA1-4D22-AC3F-22EBA69E8D2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D64032-D9C3-4BD4-98BF-01C3846E2C0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 dirty="0"/>
        </a:p>
      </dgm:t>
    </dgm:pt>
    <dgm:pt modelId="{17F96689-B1D4-4DFC-8D55-D82AE15D7935}" type="parTrans" cxnId="{86D392E4-D1A7-4C3B-8D23-358AC8A60DD7}">
      <dgm:prSet/>
      <dgm:spPr/>
      <dgm:t>
        <a:bodyPr/>
        <a:lstStyle/>
        <a:p>
          <a:endParaRPr lang="en-US"/>
        </a:p>
      </dgm:t>
    </dgm:pt>
    <dgm:pt modelId="{3838609F-4AC2-44F2-9C60-7459D9AC9C0D}" type="sibTrans" cxnId="{86D392E4-D1A7-4C3B-8D23-358AC8A60DD7}">
      <dgm:prSet/>
      <dgm:spPr/>
      <dgm:t>
        <a:bodyPr/>
        <a:lstStyle/>
        <a:p>
          <a:endParaRPr lang="en-US"/>
        </a:p>
      </dgm:t>
    </dgm:pt>
    <dgm:pt modelId="{E4745FD2-9773-4348-AB01-D18F0AE8DD35}" type="asst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04C4B71F-6D2B-4B55-8C28-6D129EF733A4}" type="parTrans" cxnId="{2AF79DB7-098B-4FFA-BA70-7FD205F30297}">
      <dgm:prSet/>
      <dgm:spPr/>
      <dgm:t>
        <a:bodyPr/>
        <a:lstStyle/>
        <a:p>
          <a:endParaRPr lang="en-US"/>
        </a:p>
      </dgm:t>
    </dgm:pt>
    <dgm:pt modelId="{EEDEBB96-B7F6-4D57-8EF5-C96B224E5AF7}" type="sibTrans" cxnId="{2AF79DB7-098B-4FFA-BA70-7FD205F30297}">
      <dgm:prSet/>
      <dgm:spPr/>
      <dgm:t>
        <a:bodyPr/>
        <a:lstStyle/>
        <a:p>
          <a:endParaRPr lang="en-US"/>
        </a:p>
      </dgm:t>
    </dgm:pt>
    <dgm:pt modelId="{AFB3F380-3331-4A46-9650-BD8F211B13C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A6C0C179-0171-4FFC-856A-52B3403B164F}" type="parTrans" cxnId="{D0157DC0-9116-4B3E-9DEF-06974CB2D27B}">
      <dgm:prSet/>
      <dgm:spPr/>
      <dgm:t>
        <a:bodyPr/>
        <a:lstStyle/>
        <a:p>
          <a:endParaRPr lang="en-US"/>
        </a:p>
      </dgm:t>
    </dgm:pt>
    <dgm:pt modelId="{2CA7E1EF-89A0-48D2-82F7-F16C448C0996}" type="sibTrans" cxnId="{D0157DC0-9116-4B3E-9DEF-06974CB2D27B}">
      <dgm:prSet/>
      <dgm:spPr/>
      <dgm:t>
        <a:bodyPr/>
        <a:lstStyle/>
        <a:p>
          <a:endParaRPr lang="en-US"/>
        </a:p>
      </dgm:t>
    </dgm:pt>
    <dgm:pt modelId="{7B4D543F-0232-48C3-9B8C-EAD7E31B0C7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539456AC-891A-42D2-99B1-17BCC64AE7FC}" type="parTrans" cxnId="{3B94F123-6646-4EEA-9412-6B204278C0D6}">
      <dgm:prSet/>
      <dgm:spPr/>
      <dgm:t>
        <a:bodyPr/>
        <a:lstStyle/>
        <a:p>
          <a:endParaRPr lang="en-US"/>
        </a:p>
      </dgm:t>
    </dgm:pt>
    <dgm:pt modelId="{F7E0A9D9-3FF1-4E87-B7B5-E7490C50DFDF}" type="sibTrans" cxnId="{3B94F123-6646-4EEA-9412-6B204278C0D6}">
      <dgm:prSet/>
      <dgm:spPr/>
      <dgm:t>
        <a:bodyPr/>
        <a:lstStyle/>
        <a:p>
          <a:endParaRPr lang="en-US"/>
        </a:p>
      </dgm:t>
    </dgm:pt>
    <dgm:pt modelId="{0879C590-937C-4B30-B753-FDE44BE834D9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6B4808D5-12F5-48BA-8079-7FD124E667E7}" type="parTrans" cxnId="{CF5A22A9-099A-458A-8BC2-CB9CEEAC41DB}">
      <dgm:prSet/>
      <dgm:spPr/>
      <dgm:t>
        <a:bodyPr/>
        <a:lstStyle/>
        <a:p>
          <a:endParaRPr lang="en-US"/>
        </a:p>
      </dgm:t>
    </dgm:pt>
    <dgm:pt modelId="{597F10C9-9214-45B9-95AE-15F8C319FF12}" type="sibTrans" cxnId="{CF5A22A9-099A-458A-8BC2-CB9CEEAC41DB}">
      <dgm:prSet/>
      <dgm:spPr/>
      <dgm:t>
        <a:bodyPr/>
        <a:lstStyle/>
        <a:p>
          <a:endParaRPr lang="en-US"/>
        </a:p>
      </dgm:t>
    </dgm:pt>
    <dgm:pt modelId="{55680EC7-52E7-4933-897E-A33AE3C43984}" type="pres">
      <dgm:prSet presAssocID="{B0DD3A83-4CA1-4D22-AC3F-22EBA69E8D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492E03-A334-4E06-854C-0DC2E1E9906F}" type="pres">
      <dgm:prSet presAssocID="{9AD64032-D9C3-4BD4-98BF-01C3846E2C0B}" presName="hierRoot1" presStyleCnt="0">
        <dgm:presLayoutVars>
          <dgm:hierBranch val="init"/>
        </dgm:presLayoutVars>
      </dgm:prSet>
      <dgm:spPr/>
    </dgm:pt>
    <dgm:pt modelId="{E48E313A-AA83-498F-84A2-10249ECDE700}" type="pres">
      <dgm:prSet presAssocID="{9AD64032-D9C3-4BD4-98BF-01C3846E2C0B}" presName="rootComposite1" presStyleCnt="0"/>
      <dgm:spPr/>
    </dgm:pt>
    <dgm:pt modelId="{DE78BAB5-268B-48E7-9E8A-93878EE27AF3}" type="pres">
      <dgm:prSet presAssocID="{9AD64032-D9C3-4BD4-98BF-01C3846E2C0B}" presName="rootText1" presStyleLbl="node0" presStyleIdx="0" presStyleCnt="1">
        <dgm:presLayoutVars>
          <dgm:chPref val="3"/>
        </dgm:presLayoutVars>
      </dgm:prSet>
      <dgm:spPr/>
    </dgm:pt>
    <dgm:pt modelId="{0E76D6D0-8769-4655-BF3C-9ED1ACFDCF2A}" type="pres">
      <dgm:prSet presAssocID="{9AD64032-D9C3-4BD4-98BF-01C3846E2C0B}" presName="rootConnector1" presStyleLbl="node1" presStyleIdx="0" presStyleCnt="0"/>
      <dgm:spPr/>
    </dgm:pt>
    <dgm:pt modelId="{F7C1FE89-0DA9-4FC5-9F6F-A0F1D76B2744}" type="pres">
      <dgm:prSet presAssocID="{9AD64032-D9C3-4BD4-98BF-01C3846E2C0B}" presName="hierChild2" presStyleCnt="0"/>
      <dgm:spPr/>
    </dgm:pt>
    <dgm:pt modelId="{3A49C5EA-107D-4AFC-8EC2-173AF79DD380}" type="pres">
      <dgm:prSet presAssocID="{A6C0C179-0171-4FFC-856A-52B3403B164F}" presName="Name37" presStyleLbl="parChTrans1D2" presStyleIdx="0" presStyleCnt="4"/>
      <dgm:spPr/>
    </dgm:pt>
    <dgm:pt modelId="{F1883B76-18B7-4083-8AB6-7A55A7A99716}" type="pres">
      <dgm:prSet presAssocID="{AFB3F380-3331-4A46-9650-BD8F211B13CB}" presName="hierRoot2" presStyleCnt="0">
        <dgm:presLayoutVars>
          <dgm:hierBranch val="init"/>
        </dgm:presLayoutVars>
      </dgm:prSet>
      <dgm:spPr/>
    </dgm:pt>
    <dgm:pt modelId="{31A0FE83-B3A4-473B-BFB5-97D9AB789626}" type="pres">
      <dgm:prSet presAssocID="{AFB3F380-3331-4A46-9650-BD8F211B13CB}" presName="rootComposite" presStyleCnt="0"/>
      <dgm:spPr/>
    </dgm:pt>
    <dgm:pt modelId="{C99D279E-1D69-4458-AA65-2AD91C34C29D}" type="pres">
      <dgm:prSet presAssocID="{AFB3F380-3331-4A46-9650-BD8F211B13CB}" presName="rootText" presStyleLbl="node2" presStyleIdx="0" presStyleCnt="3">
        <dgm:presLayoutVars>
          <dgm:chPref val="3"/>
        </dgm:presLayoutVars>
      </dgm:prSet>
      <dgm:spPr/>
    </dgm:pt>
    <dgm:pt modelId="{5C2564F9-8699-4727-B7C8-5329929974C5}" type="pres">
      <dgm:prSet presAssocID="{AFB3F380-3331-4A46-9650-BD8F211B13CB}" presName="rootConnector" presStyleLbl="node2" presStyleIdx="0" presStyleCnt="3"/>
      <dgm:spPr/>
    </dgm:pt>
    <dgm:pt modelId="{E855F39F-7F8A-4A86-9182-E493A286A401}" type="pres">
      <dgm:prSet presAssocID="{AFB3F380-3331-4A46-9650-BD8F211B13CB}" presName="hierChild4" presStyleCnt="0"/>
      <dgm:spPr/>
    </dgm:pt>
    <dgm:pt modelId="{DB5B0B08-266E-4A09-9177-B637F7EE65BA}" type="pres">
      <dgm:prSet presAssocID="{AFB3F380-3331-4A46-9650-BD8F211B13CB}" presName="hierChild5" presStyleCnt="0"/>
      <dgm:spPr/>
    </dgm:pt>
    <dgm:pt modelId="{2DABC5B7-7C11-41F4-9D40-1D825A028DB8}" type="pres">
      <dgm:prSet presAssocID="{539456AC-891A-42D2-99B1-17BCC64AE7FC}" presName="Name37" presStyleLbl="parChTrans1D2" presStyleIdx="1" presStyleCnt="4"/>
      <dgm:spPr/>
    </dgm:pt>
    <dgm:pt modelId="{6BD3B923-DD60-48CE-A450-AE492092C992}" type="pres">
      <dgm:prSet presAssocID="{7B4D543F-0232-48C3-9B8C-EAD7E31B0C7B}" presName="hierRoot2" presStyleCnt="0">
        <dgm:presLayoutVars>
          <dgm:hierBranch val="init"/>
        </dgm:presLayoutVars>
      </dgm:prSet>
      <dgm:spPr/>
    </dgm:pt>
    <dgm:pt modelId="{576AB2C0-F84E-405E-BF06-74B67CC27FDA}" type="pres">
      <dgm:prSet presAssocID="{7B4D543F-0232-48C3-9B8C-EAD7E31B0C7B}" presName="rootComposite" presStyleCnt="0"/>
      <dgm:spPr/>
    </dgm:pt>
    <dgm:pt modelId="{D81F6E3D-2A44-46EF-A632-88D02DAFB8C2}" type="pres">
      <dgm:prSet presAssocID="{7B4D543F-0232-48C3-9B8C-EAD7E31B0C7B}" presName="rootText" presStyleLbl="node2" presStyleIdx="1" presStyleCnt="3">
        <dgm:presLayoutVars>
          <dgm:chPref val="3"/>
        </dgm:presLayoutVars>
      </dgm:prSet>
      <dgm:spPr/>
    </dgm:pt>
    <dgm:pt modelId="{47CE58E2-71EC-469A-AEF4-87271519605E}" type="pres">
      <dgm:prSet presAssocID="{7B4D543F-0232-48C3-9B8C-EAD7E31B0C7B}" presName="rootConnector" presStyleLbl="node2" presStyleIdx="1" presStyleCnt="3"/>
      <dgm:spPr/>
    </dgm:pt>
    <dgm:pt modelId="{2A87B5E4-21C3-4601-8962-9B29BDAAF955}" type="pres">
      <dgm:prSet presAssocID="{7B4D543F-0232-48C3-9B8C-EAD7E31B0C7B}" presName="hierChild4" presStyleCnt="0"/>
      <dgm:spPr/>
    </dgm:pt>
    <dgm:pt modelId="{E913D2E8-2500-4405-A556-AB958668146B}" type="pres">
      <dgm:prSet presAssocID="{7B4D543F-0232-48C3-9B8C-EAD7E31B0C7B}" presName="hierChild5" presStyleCnt="0"/>
      <dgm:spPr/>
    </dgm:pt>
    <dgm:pt modelId="{13871D08-2AE3-440B-9669-6F63F188874C}" type="pres">
      <dgm:prSet presAssocID="{6B4808D5-12F5-48BA-8079-7FD124E667E7}" presName="Name37" presStyleLbl="parChTrans1D2" presStyleIdx="2" presStyleCnt="4"/>
      <dgm:spPr/>
    </dgm:pt>
    <dgm:pt modelId="{5BEFE978-A1E7-4485-BFB9-971A23747C10}" type="pres">
      <dgm:prSet presAssocID="{0879C590-937C-4B30-B753-FDE44BE834D9}" presName="hierRoot2" presStyleCnt="0">
        <dgm:presLayoutVars>
          <dgm:hierBranch val="init"/>
        </dgm:presLayoutVars>
      </dgm:prSet>
      <dgm:spPr/>
    </dgm:pt>
    <dgm:pt modelId="{FCDD55FF-ADCE-415D-98A8-E46D2A516297}" type="pres">
      <dgm:prSet presAssocID="{0879C590-937C-4B30-B753-FDE44BE834D9}" presName="rootComposite" presStyleCnt="0"/>
      <dgm:spPr/>
    </dgm:pt>
    <dgm:pt modelId="{C52776D6-880E-461E-A2DA-A1DCACF4EEFA}" type="pres">
      <dgm:prSet presAssocID="{0879C590-937C-4B30-B753-FDE44BE834D9}" presName="rootText" presStyleLbl="node2" presStyleIdx="2" presStyleCnt="3">
        <dgm:presLayoutVars>
          <dgm:chPref val="3"/>
        </dgm:presLayoutVars>
      </dgm:prSet>
      <dgm:spPr/>
    </dgm:pt>
    <dgm:pt modelId="{AEFB0297-1E40-4F6C-A3BF-0D3BF322AA91}" type="pres">
      <dgm:prSet presAssocID="{0879C590-937C-4B30-B753-FDE44BE834D9}" presName="rootConnector" presStyleLbl="node2" presStyleIdx="2" presStyleCnt="3"/>
      <dgm:spPr/>
    </dgm:pt>
    <dgm:pt modelId="{AA1B9B39-3EBC-491E-90F1-331BFA36C0F3}" type="pres">
      <dgm:prSet presAssocID="{0879C590-937C-4B30-B753-FDE44BE834D9}" presName="hierChild4" presStyleCnt="0"/>
      <dgm:spPr/>
    </dgm:pt>
    <dgm:pt modelId="{B6226230-50B7-48CE-8074-63A807B87F2C}" type="pres">
      <dgm:prSet presAssocID="{0879C590-937C-4B30-B753-FDE44BE834D9}" presName="hierChild5" presStyleCnt="0"/>
      <dgm:spPr/>
    </dgm:pt>
    <dgm:pt modelId="{8D3C967E-A3CB-4986-9EBE-8732C6A0B71C}" type="pres">
      <dgm:prSet presAssocID="{9AD64032-D9C3-4BD4-98BF-01C3846E2C0B}" presName="hierChild3" presStyleCnt="0"/>
      <dgm:spPr/>
    </dgm:pt>
    <dgm:pt modelId="{6A58A7B2-D385-48E3-B480-AC7FD2260001}" type="pres">
      <dgm:prSet presAssocID="{04C4B71F-6D2B-4B55-8C28-6D129EF733A4}" presName="Name111" presStyleLbl="parChTrans1D2" presStyleIdx="3" presStyleCnt="4"/>
      <dgm:spPr/>
    </dgm:pt>
    <dgm:pt modelId="{35FF4760-F6C5-4166-850F-BA18CEEC6571}" type="pres">
      <dgm:prSet presAssocID="{E4745FD2-9773-4348-AB01-D18F0AE8DD35}" presName="hierRoot3" presStyleCnt="0">
        <dgm:presLayoutVars>
          <dgm:hierBranch val="init"/>
        </dgm:presLayoutVars>
      </dgm:prSet>
      <dgm:spPr/>
    </dgm:pt>
    <dgm:pt modelId="{D45B7E3C-2926-4D66-8BA3-66060E020DD7}" type="pres">
      <dgm:prSet presAssocID="{E4745FD2-9773-4348-AB01-D18F0AE8DD35}" presName="rootComposite3" presStyleCnt="0"/>
      <dgm:spPr/>
    </dgm:pt>
    <dgm:pt modelId="{BD0FCCE8-C8C1-47D2-B261-F28082C7ECA6}" type="pres">
      <dgm:prSet presAssocID="{E4745FD2-9773-4348-AB01-D18F0AE8DD35}" presName="rootText3" presStyleLbl="asst1" presStyleIdx="0" presStyleCnt="1">
        <dgm:presLayoutVars>
          <dgm:chPref val="3"/>
        </dgm:presLayoutVars>
      </dgm:prSet>
      <dgm:spPr/>
    </dgm:pt>
    <dgm:pt modelId="{B41A7F65-E435-4546-87B5-BB8E23645BEF}" type="pres">
      <dgm:prSet presAssocID="{E4745FD2-9773-4348-AB01-D18F0AE8DD35}" presName="rootConnector3" presStyleLbl="asst1" presStyleIdx="0" presStyleCnt="1"/>
      <dgm:spPr/>
    </dgm:pt>
    <dgm:pt modelId="{1EB5C933-3053-446B-9BB1-AD82582ED8D1}" type="pres">
      <dgm:prSet presAssocID="{E4745FD2-9773-4348-AB01-D18F0AE8DD35}" presName="hierChild6" presStyleCnt="0"/>
      <dgm:spPr/>
    </dgm:pt>
    <dgm:pt modelId="{67DC52A6-B776-4A5F-8E00-801EEE00A952}" type="pres">
      <dgm:prSet presAssocID="{E4745FD2-9773-4348-AB01-D18F0AE8DD35}" presName="hierChild7" presStyleCnt="0"/>
      <dgm:spPr/>
    </dgm:pt>
  </dgm:ptLst>
  <dgm:cxnLst>
    <dgm:cxn modelId="{5349AD0E-3FA0-493A-B2E5-804FE9C16401}" type="presOf" srcId="{B0DD3A83-4CA1-4D22-AC3F-22EBA69E8D2F}" destId="{55680EC7-52E7-4933-897E-A33AE3C43984}" srcOrd="0" destOrd="0" presId="urn:microsoft.com/office/officeart/2005/8/layout/orgChart1"/>
    <dgm:cxn modelId="{EE3C0714-9598-42BC-B89D-A2CC0314752F}" type="presOf" srcId="{7B4D543F-0232-48C3-9B8C-EAD7E31B0C7B}" destId="{D81F6E3D-2A44-46EF-A632-88D02DAFB8C2}" srcOrd="0" destOrd="0" presId="urn:microsoft.com/office/officeart/2005/8/layout/orgChart1"/>
    <dgm:cxn modelId="{32F57116-A6A2-459E-882C-B4EA73CBAB38}" type="presOf" srcId="{7B4D543F-0232-48C3-9B8C-EAD7E31B0C7B}" destId="{47CE58E2-71EC-469A-AEF4-87271519605E}" srcOrd="1" destOrd="0" presId="urn:microsoft.com/office/officeart/2005/8/layout/orgChart1"/>
    <dgm:cxn modelId="{EAC20823-3505-496C-8A29-CED7F1E1E701}" type="presOf" srcId="{AFB3F380-3331-4A46-9650-BD8F211B13CB}" destId="{C99D279E-1D69-4458-AA65-2AD91C34C29D}" srcOrd="0" destOrd="0" presId="urn:microsoft.com/office/officeart/2005/8/layout/orgChart1"/>
    <dgm:cxn modelId="{3B94F123-6646-4EEA-9412-6B204278C0D6}" srcId="{9AD64032-D9C3-4BD4-98BF-01C3846E2C0B}" destId="{7B4D543F-0232-48C3-9B8C-EAD7E31B0C7B}" srcOrd="2" destOrd="0" parTransId="{539456AC-891A-42D2-99B1-17BCC64AE7FC}" sibTransId="{F7E0A9D9-3FF1-4E87-B7B5-E7490C50DFDF}"/>
    <dgm:cxn modelId="{12DF8A27-C02C-4B5E-BBB8-104A1B3C5911}" type="presOf" srcId="{A6C0C179-0171-4FFC-856A-52B3403B164F}" destId="{3A49C5EA-107D-4AFC-8EC2-173AF79DD380}" srcOrd="0" destOrd="0" presId="urn:microsoft.com/office/officeart/2005/8/layout/orgChart1"/>
    <dgm:cxn modelId="{BBE5255F-E96A-4F1B-83FE-7D7DFDE4232F}" type="presOf" srcId="{E4745FD2-9773-4348-AB01-D18F0AE8DD35}" destId="{BD0FCCE8-C8C1-47D2-B261-F28082C7ECA6}" srcOrd="0" destOrd="0" presId="urn:microsoft.com/office/officeart/2005/8/layout/orgChart1"/>
    <dgm:cxn modelId="{9852956C-AD8C-44FA-96AA-7E7C8C00D219}" type="presOf" srcId="{539456AC-891A-42D2-99B1-17BCC64AE7FC}" destId="{2DABC5B7-7C11-41F4-9D40-1D825A028DB8}" srcOrd="0" destOrd="0" presId="urn:microsoft.com/office/officeart/2005/8/layout/orgChart1"/>
    <dgm:cxn modelId="{86F2784D-3DE6-46A7-8D89-4CEDB11E2F74}" type="presOf" srcId="{04C4B71F-6D2B-4B55-8C28-6D129EF733A4}" destId="{6A58A7B2-D385-48E3-B480-AC7FD2260001}" srcOrd="0" destOrd="0" presId="urn:microsoft.com/office/officeart/2005/8/layout/orgChart1"/>
    <dgm:cxn modelId="{1FA26F70-D58A-4D48-B2F4-C8CAD77420CB}" type="presOf" srcId="{0879C590-937C-4B30-B753-FDE44BE834D9}" destId="{AEFB0297-1E40-4F6C-A3BF-0D3BF322AA91}" srcOrd="1" destOrd="0" presId="urn:microsoft.com/office/officeart/2005/8/layout/orgChart1"/>
    <dgm:cxn modelId="{57295171-2AC9-4947-BA06-40AEEBCDEB65}" type="presOf" srcId="{AFB3F380-3331-4A46-9650-BD8F211B13CB}" destId="{5C2564F9-8699-4727-B7C8-5329929974C5}" srcOrd="1" destOrd="0" presId="urn:microsoft.com/office/officeart/2005/8/layout/orgChart1"/>
    <dgm:cxn modelId="{F2C04481-6FAC-476D-9299-DC8846539052}" type="presOf" srcId="{0879C590-937C-4B30-B753-FDE44BE834D9}" destId="{C52776D6-880E-461E-A2DA-A1DCACF4EEFA}" srcOrd="0" destOrd="0" presId="urn:microsoft.com/office/officeart/2005/8/layout/orgChart1"/>
    <dgm:cxn modelId="{2EFCE595-E839-4330-8FFA-DA7A15CD871B}" type="presOf" srcId="{9AD64032-D9C3-4BD4-98BF-01C3846E2C0B}" destId="{DE78BAB5-268B-48E7-9E8A-93878EE27AF3}" srcOrd="0" destOrd="0" presId="urn:microsoft.com/office/officeart/2005/8/layout/orgChart1"/>
    <dgm:cxn modelId="{CF5A22A9-099A-458A-8BC2-CB9CEEAC41DB}" srcId="{9AD64032-D9C3-4BD4-98BF-01C3846E2C0B}" destId="{0879C590-937C-4B30-B753-FDE44BE834D9}" srcOrd="3" destOrd="0" parTransId="{6B4808D5-12F5-48BA-8079-7FD124E667E7}" sibTransId="{597F10C9-9214-45B9-95AE-15F8C319FF12}"/>
    <dgm:cxn modelId="{1F3920B4-B950-4D79-81D7-C3EDA3265AD2}" type="presOf" srcId="{9AD64032-D9C3-4BD4-98BF-01C3846E2C0B}" destId="{0E76D6D0-8769-4655-BF3C-9ED1ACFDCF2A}" srcOrd="1" destOrd="0" presId="urn:microsoft.com/office/officeart/2005/8/layout/orgChart1"/>
    <dgm:cxn modelId="{2AF79DB7-098B-4FFA-BA70-7FD205F30297}" srcId="{9AD64032-D9C3-4BD4-98BF-01C3846E2C0B}" destId="{E4745FD2-9773-4348-AB01-D18F0AE8DD35}" srcOrd="0" destOrd="0" parTransId="{04C4B71F-6D2B-4B55-8C28-6D129EF733A4}" sibTransId="{EEDEBB96-B7F6-4D57-8EF5-C96B224E5AF7}"/>
    <dgm:cxn modelId="{663734C0-C276-4170-A3DB-E3A5EB4D8891}" type="presOf" srcId="{E4745FD2-9773-4348-AB01-D18F0AE8DD35}" destId="{B41A7F65-E435-4546-87B5-BB8E23645BEF}" srcOrd="1" destOrd="0" presId="urn:microsoft.com/office/officeart/2005/8/layout/orgChart1"/>
    <dgm:cxn modelId="{D0157DC0-9116-4B3E-9DEF-06974CB2D27B}" srcId="{9AD64032-D9C3-4BD4-98BF-01C3846E2C0B}" destId="{AFB3F380-3331-4A46-9650-BD8F211B13CB}" srcOrd="1" destOrd="0" parTransId="{A6C0C179-0171-4FFC-856A-52B3403B164F}" sibTransId="{2CA7E1EF-89A0-48D2-82F7-F16C448C0996}"/>
    <dgm:cxn modelId="{C21597C5-0BC0-4108-A452-734320DDBC3C}" type="presOf" srcId="{6B4808D5-12F5-48BA-8079-7FD124E667E7}" destId="{13871D08-2AE3-440B-9669-6F63F188874C}" srcOrd="0" destOrd="0" presId="urn:microsoft.com/office/officeart/2005/8/layout/orgChart1"/>
    <dgm:cxn modelId="{86D392E4-D1A7-4C3B-8D23-358AC8A60DD7}" srcId="{B0DD3A83-4CA1-4D22-AC3F-22EBA69E8D2F}" destId="{9AD64032-D9C3-4BD4-98BF-01C3846E2C0B}" srcOrd="0" destOrd="0" parTransId="{17F96689-B1D4-4DFC-8D55-D82AE15D7935}" sibTransId="{3838609F-4AC2-44F2-9C60-7459D9AC9C0D}"/>
    <dgm:cxn modelId="{FEE05448-D220-4BC9-A1AE-9666BD8B7164}" type="presParOf" srcId="{55680EC7-52E7-4933-897E-A33AE3C43984}" destId="{80492E03-A334-4E06-854C-0DC2E1E9906F}" srcOrd="0" destOrd="0" presId="urn:microsoft.com/office/officeart/2005/8/layout/orgChart1"/>
    <dgm:cxn modelId="{7009E150-EEC3-4F9C-B4E6-88C1B4EA5B86}" type="presParOf" srcId="{80492E03-A334-4E06-854C-0DC2E1E9906F}" destId="{E48E313A-AA83-498F-84A2-10249ECDE700}" srcOrd="0" destOrd="0" presId="urn:microsoft.com/office/officeart/2005/8/layout/orgChart1"/>
    <dgm:cxn modelId="{75FD908F-4F36-4CCB-A5EF-48AF7DF401A2}" type="presParOf" srcId="{E48E313A-AA83-498F-84A2-10249ECDE700}" destId="{DE78BAB5-268B-48E7-9E8A-93878EE27AF3}" srcOrd="0" destOrd="0" presId="urn:microsoft.com/office/officeart/2005/8/layout/orgChart1"/>
    <dgm:cxn modelId="{6643EF36-34B2-411A-A476-0FF45D8C532E}" type="presParOf" srcId="{E48E313A-AA83-498F-84A2-10249ECDE700}" destId="{0E76D6D0-8769-4655-BF3C-9ED1ACFDCF2A}" srcOrd="1" destOrd="0" presId="urn:microsoft.com/office/officeart/2005/8/layout/orgChart1"/>
    <dgm:cxn modelId="{DED6429F-D420-4839-9D3A-1CD980B1522B}" type="presParOf" srcId="{80492E03-A334-4E06-854C-0DC2E1E9906F}" destId="{F7C1FE89-0DA9-4FC5-9F6F-A0F1D76B2744}" srcOrd="1" destOrd="0" presId="urn:microsoft.com/office/officeart/2005/8/layout/orgChart1"/>
    <dgm:cxn modelId="{609271EA-73EC-40D4-8262-373350460E67}" type="presParOf" srcId="{F7C1FE89-0DA9-4FC5-9F6F-A0F1D76B2744}" destId="{3A49C5EA-107D-4AFC-8EC2-173AF79DD380}" srcOrd="0" destOrd="0" presId="urn:microsoft.com/office/officeart/2005/8/layout/orgChart1"/>
    <dgm:cxn modelId="{BC255B97-5750-4843-BD69-723A6CFA002F}" type="presParOf" srcId="{F7C1FE89-0DA9-4FC5-9F6F-A0F1D76B2744}" destId="{F1883B76-18B7-4083-8AB6-7A55A7A99716}" srcOrd="1" destOrd="0" presId="urn:microsoft.com/office/officeart/2005/8/layout/orgChart1"/>
    <dgm:cxn modelId="{1CC44588-67A9-4D0D-9C41-53F1C069E959}" type="presParOf" srcId="{F1883B76-18B7-4083-8AB6-7A55A7A99716}" destId="{31A0FE83-B3A4-473B-BFB5-97D9AB789626}" srcOrd="0" destOrd="0" presId="urn:microsoft.com/office/officeart/2005/8/layout/orgChart1"/>
    <dgm:cxn modelId="{FEA3BD3F-9981-4B8E-9009-BB930B5D3CA3}" type="presParOf" srcId="{31A0FE83-B3A4-473B-BFB5-97D9AB789626}" destId="{C99D279E-1D69-4458-AA65-2AD91C34C29D}" srcOrd="0" destOrd="0" presId="urn:microsoft.com/office/officeart/2005/8/layout/orgChart1"/>
    <dgm:cxn modelId="{B3E2B8F9-85CF-4336-8C58-E769DEEE5028}" type="presParOf" srcId="{31A0FE83-B3A4-473B-BFB5-97D9AB789626}" destId="{5C2564F9-8699-4727-B7C8-5329929974C5}" srcOrd="1" destOrd="0" presId="urn:microsoft.com/office/officeart/2005/8/layout/orgChart1"/>
    <dgm:cxn modelId="{61D629BE-0A8E-4190-86EF-48449DF69107}" type="presParOf" srcId="{F1883B76-18B7-4083-8AB6-7A55A7A99716}" destId="{E855F39F-7F8A-4A86-9182-E493A286A401}" srcOrd="1" destOrd="0" presId="urn:microsoft.com/office/officeart/2005/8/layout/orgChart1"/>
    <dgm:cxn modelId="{56C1E65C-33AD-461C-9854-89E50AC62200}" type="presParOf" srcId="{F1883B76-18B7-4083-8AB6-7A55A7A99716}" destId="{DB5B0B08-266E-4A09-9177-B637F7EE65BA}" srcOrd="2" destOrd="0" presId="urn:microsoft.com/office/officeart/2005/8/layout/orgChart1"/>
    <dgm:cxn modelId="{76FB43F8-F61F-4844-A46D-AC2FC154C140}" type="presParOf" srcId="{F7C1FE89-0DA9-4FC5-9F6F-A0F1D76B2744}" destId="{2DABC5B7-7C11-41F4-9D40-1D825A028DB8}" srcOrd="2" destOrd="0" presId="urn:microsoft.com/office/officeart/2005/8/layout/orgChart1"/>
    <dgm:cxn modelId="{152025F2-9063-432C-898A-21B65F6DF443}" type="presParOf" srcId="{F7C1FE89-0DA9-4FC5-9F6F-A0F1D76B2744}" destId="{6BD3B923-DD60-48CE-A450-AE492092C992}" srcOrd="3" destOrd="0" presId="urn:microsoft.com/office/officeart/2005/8/layout/orgChart1"/>
    <dgm:cxn modelId="{EEFD8A1C-E5D5-45D0-9CDC-79DD50F7D2B4}" type="presParOf" srcId="{6BD3B923-DD60-48CE-A450-AE492092C992}" destId="{576AB2C0-F84E-405E-BF06-74B67CC27FDA}" srcOrd="0" destOrd="0" presId="urn:microsoft.com/office/officeart/2005/8/layout/orgChart1"/>
    <dgm:cxn modelId="{2C049818-9A88-4FA7-9A12-445942307F83}" type="presParOf" srcId="{576AB2C0-F84E-405E-BF06-74B67CC27FDA}" destId="{D81F6E3D-2A44-46EF-A632-88D02DAFB8C2}" srcOrd="0" destOrd="0" presId="urn:microsoft.com/office/officeart/2005/8/layout/orgChart1"/>
    <dgm:cxn modelId="{1083EA07-A1D4-4872-98F8-DF129DBF3AC4}" type="presParOf" srcId="{576AB2C0-F84E-405E-BF06-74B67CC27FDA}" destId="{47CE58E2-71EC-469A-AEF4-87271519605E}" srcOrd="1" destOrd="0" presId="urn:microsoft.com/office/officeart/2005/8/layout/orgChart1"/>
    <dgm:cxn modelId="{2A27708B-9436-4044-B065-F133CB439A4B}" type="presParOf" srcId="{6BD3B923-DD60-48CE-A450-AE492092C992}" destId="{2A87B5E4-21C3-4601-8962-9B29BDAAF955}" srcOrd="1" destOrd="0" presId="urn:microsoft.com/office/officeart/2005/8/layout/orgChart1"/>
    <dgm:cxn modelId="{F2BF78A4-2727-47BB-8B68-595F7029F839}" type="presParOf" srcId="{6BD3B923-DD60-48CE-A450-AE492092C992}" destId="{E913D2E8-2500-4405-A556-AB958668146B}" srcOrd="2" destOrd="0" presId="urn:microsoft.com/office/officeart/2005/8/layout/orgChart1"/>
    <dgm:cxn modelId="{FD96A1D0-D992-47F1-AE89-CAF1060725F5}" type="presParOf" srcId="{F7C1FE89-0DA9-4FC5-9F6F-A0F1D76B2744}" destId="{13871D08-2AE3-440B-9669-6F63F188874C}" srcOrd="4" destOrd="0" presId="urn:microsoft.com/office/officeart/2005/8/layout/orgChart1"/>
    <dgm:cxn modelId="{AF4258E2-F711-45E7-8A45-28D807218F7F}" type="presParOf" srcId="{F7C1FE89-0DA9-4FC5-9F6F-A0F1D76B2744}" destId="{5BEFE978-A1E7-4485-BFB9-971A23747C10}" srcOrd="5" destOrd="0" presId="urn:microsoft.com/office/officeart/2005/8/layout/orgChart1"/>
    <dgm:cxn modelId="{80D4FBF9-1AA9-407E-9F98-66ABAD819855}" type="presParOf" srcId="{5BEFE978-A1E7-4485-BFB9-971A23747C10}" destId="{FCDD55FF-ADCE-415D-98A8-E46D2A516297}" srcOrd="0" destOrd="0" presId="urn:microsoft.com/office/officeart/2005/8/layout/orgChart1"/>
    <dgm:cxn modelId="{362AF421-B64A-42BD-94FD-46F6B5304F83}" type="presParOf" srcId="{FCDD55FF-ADCE-415D-98A8-E46D2A516297}" destId="{C52776D6-880E-461E-A2DA-A1DCACF4EEFA}" srcOrd="0" destOrd="0" presId="urn:microsoft.com/office/officeart/2005/8/layout/orgChart1"/>
    <dgm:cxn modelId="{F039FD91-E11E-41ED-A407-6C497872F096}" type="presParOf" srcId="{FCDD55FF-ADCE-415D-98A8-E46D2A516297}" destId="{AEFB0297-1E40-4F6C-A3BF-0D3BF322AA91}" srcOrd="1" destOrd="0" presId="urn:microsoft.com/office/officeart/2005/8/layout/orgChart1"/>
    <dgm:cxn modelId="{B77DBFEA-F269-4371-87C9-441F72C27317}" type="presParOf" srcId="{5BEFE978-A1E7-4485-BFB9-971A23747C10}" destId="{AA1B9B39-3EBC-491E-90F1-331BFA36C0F3}" srcOrd="1" destOrd="0" presId="urn:microsoft.com/office/officeart/2005/8/layout/orgChart1"/>
    <dgm:cxn modelId="{C635FE8E-6A58-4F8E-8EAD-120DF9494A96}" type="presParOf" srcId="{5BEFE978-A1E7-4485-BFB9-971A23747C10}" destId="{B6226230-50B7-48CE-8074-63A807B87F2C}" srcOrd="2" destOrd="0" presId="urn:microsoft.com/office/officeart/2005/8/layout/orgChart1"/>
    <dgm:cxn modelId="{9032EE72-6E89-41FB-9001-F641EF3A0EAF}" type="presParOf" srcId="{80492E03-A334-4E06-854C-0DC2E1E9906F}" destId="{8D3C967E-A3CB-4986-9EBE-8732C6A0B71C}" srcOrd="2" destOrd="0" presId="urn:microsoft.com/office/officeart/2005/8/layout/orgChart1"/>
    <dgm:cxn modelId="{35AA5DC2-913C-4BE7-8584-D110AF37BBEA}" type="presParOf" srcId="{8D3C967E-A3CB-4986-9EBE-8732C6A0B71C}" destId="{6A58A7B2-D385-48E3-B480-AC7FD2260001}" srcOrd="0" destOrd="0" presId="urn:microsoft.com/office/officeart/2005/8/layout/orgChart1"/>
    <dgm:cxn modelId="{CEF1FCBE-F798-47E9-8C9A-3DFB2B2CDD57}" type="presParOf" srcId="{8D3C967E-A3CB-4986-9EBE-8732C6A0B71C}" destId="{35FF4760-F6C5-4166-850F-BA18CEEC6571}" srcOrd="1" destOrd="0" presId="urn:microsoft.com/office/officeart/2005/8/layout/orgChart1"/>
    <dgm:cxn modelId="{70A12587-DDE6-42B0-A22A-B686A8E733E5}" type="presParOf" srcId="{35FF4760-F6C5-4166-850F-BA18CEEC6571}" destId="{D45B7E3C-2926-4D66-8BA3-66060E020DD7}" srcOrd="0" destOrd="0" presId="urn:microsoft.com/office/officeart/2005/8/layout/orgChart1"/>
    <dgm:cxn modelId="{6CF35DD1-EDFE-4B80-BE4E-C9FC62427AE4}" type="presParOf" srcId="{D45B7E3C-2926-4D66-8BA3-66060E020DD7}" destId="{BD0FCCE8-C8C1-47D2-B261-F28082C7ECA6}" srcOrd="0" destOrd="0" presId="urn:microsoft.com/office/officeart/2005/8/layout/orgChart1"/>
    <dgm:cxn modelId="{463848BF-1E7E-4B76-9ADB-97F76F0DFCD6}" type="presParOf" srcId="{D45B7E3C-2926-4D66-8BA3-66060E020DD7}" destId="{B41A7F65-E435-4546-87B5-BB8E23645BEF}" srcOrd="1" destOrd="0" presId="urn:microsoft.com/office/officeart/2005/8/layout/orgChart1"/>
    <dgm:cxn modelId="{8E91D415-0EA9-4FCD-AB84-92B2EC840282}" type="presParOf" srcId="{35FF4760-F6C5-4166-850F-BA18CEEC6571}" destId="{1EB5C933-3053-446B-9BB1-AD82582ED8D1}" srcOrd="1" destOrd="0" presId="urn:microsoft.com/office/officeart/2005/8/layout/orgChart1"/>
    <dgm:cxn modelId="{8C699B90-411A-474F-A837-E1F985BADD3D}" type="presParOf" srcId="{35FF4760-F6C5-4166-850F-BA18CEEC6571}" destId="{67DC52A6-B776-4A5F-8E00-801EEE00A95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DD3A83-4CA1-4D22-AC3F-22EBA69E8D2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D64032-D9C3-4BD4-98BF-01C3846E2C0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 dirty="0"/>
        </a:p>
      </dgm:t>
    </dgm:pt>
    <dgm:pt modelId="{17F96689-B1D4-4DFC-8D55-D82AE15D7935}" type="parTrans" cxnId="{86D392E4-D1A7-4C3B-8D23-358AC8A60DD7}">
      <dgm:prSet/>
      <dgm:spPr/>
      <dgm:t>
        <a:bodyPr/>
        <a:lstStyle/>
        <a:p>
          <a:endParaRPr lang="en-US"/>
        </a:p>
      </dgm:t>
    </dgm:pt>
    <dgm:pt modelId="{3838609F-4AC2-44F2-9C60-7459D9AC9C0D}" type="sibTrans" cxnId="{86D392E4-D1A7-4C3B-8D23-358AC8A60DD7}">
      <dgm:prSet/>
      <dgm:spPr/>
      <dgm:t>
        <a:bodyPr/>
        <a:lstStyle/>
        <a:p>
          <a:endParaRPr lang="en-US"/>
        </a:p>
      </dgm:t>
    </dgm:pt>
    <dgm:pt modelId="{E4745FD2-9773-4348-AB01-D18F0AE8DD35}" type="asst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04C4B71F-6D2B-4B55-8C28-6D129EF733A4}" type="parTrans" cxnId="{2AF79DB7-098B-4FFA-BA70-7FD205F30297}">
      <dgm:prSet/>
      <dgm:spPr/>
      <dgm:t>
        <a:bodyPr/>
        <a:lstStyle/>
        <a:p>
          <a:endParaRPr lang="en-US"/>
        </a:p>
      </dgm:t>
    </dgm:pt>
    <dgm:pt modelId="{EEDEBB96-B7F6-4D57-8EF5-C96B224E5AF7}" type="sibTrans" cxnId="{2AF79DB7-098B-4FFA-BA70-7FD205F30297}">
      <dgm:prSet/>
      <dgm:spPr/>
      <dgm:t>
        <a:bodyPr/>
        <a:lstStyle/>
        <a:p>
          <a:endParaRPr lang="en-US"/>
        </a:p>
      </dgm:t>
    </dgm:pt>
    <dgm:pt modelId="{AFB3F380-3331-4A46-9650-BD8F211B13C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A6C0C179-0171-4FFC-856A-52B3403B164F}" type="parTrans" cxnId="{D0157DC0-9116-4B3E-9DEF-06974CB2D27B}">
      <dgm:prSet/>
      <dgm:spPr/>
      <dgm:t>
        <a:bodyPr/>
        <a:lstStyle/>
        <a:p>
          <a:endParaRPr lang="en-US"/>
        </a:p>
      </dgm:t>
    </dgm:pt>
    <dgm:pt modelId="{2CA7E1EF-89A0-48D2-82F7-F16C448C0996}" type="sibTrans" cxnId="{D0157DC0-9116-4B3E-9DEF-06974CB2D27B}">
      <dgm:prSet/>
      <dgm:spPr/>
      <dgm:t>
        <a:bodyPr/>
        <a:lstStyle/>
        <a:p>
          <a:endParaRPr lang="en-US"/>
        </a:p>
      </dgm:t>
    </dgm:pt>
    <dgm:pt modelId="{7B4D543F-0232-48C3-9B8C-EAD7E31B0C7B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539456AC-891A-42D2-99B1-17BCC64AE7FC}" type="parTrans" cxnId="{3B94F123-6646-4EEA-9412-6B204278C0D6}">
      <dgm:prSet/>
      <dgm:spPr/>
      <dgm:t>
        <a:bodyPr/>
        <a:lstStyle/>
        <a:p>
          <a:endParaRPr lang="en-US"/>
        </a:p>
      </dgm:t>
    </dgm:pt>
    <dgm:pt modelId="{F7E0A9D9-3FF1-4E87-B7B5-E7490C50DFDF}" type="sibTrans" cxnId="{3B94F123-6646-4EEA-9412-6B204278C0D6}">
      <dgm:prSet/>
      <dgm:spPr/>
      <dgm:t>
        <a:bodyPr/>
        <a:lstStyle/>
        <a:p>
          <a:endParaRPr lang="en-US"/>
        </a:p>
      </dgm:t>
    </dgm:pt>
    <dgm:pt modelId="{0879C590-937C-4B30-B753-FDE44BE834D9}">
      <dgm:prSet phldrT="[Text]" phldr="1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/>
        </a:p>
      </dgm:t>
    </dgm:pt>
    <dgm:pt modelId="{6B4808D5-12F5-48BA-8079-7FD124E667E7}" type="parTrans" cxnId="{CF5A22A9-099A-458A-8BC2-CB9CEEAC41DB}">
      <dgm:prSet/>
      <dgm:spPr/>
      <dgm:t>
        <a:bodyPr/>
        <a:lstStyle/>
        <a:p>
          <a:endParaRPr lang="en-US"/>
        </a:p>
      </dgm:t>
    </dgm:pt>
    <dgm:pt modelId="{597F10C9-9214-45B9-95AE-15F8C319FF12}" type="sibTrans" cxnId="{CF5A22A9-099A-458A-8BC2-CB9CEEAC41DB}">
      <dgm:prSet/>
      <dgm:spPr/>
      <dgm:t>
        <a:bodyPr/>
        <a:lstStyle/>
        <a:p>
          <a:endParaRPr lang="en-US"/>
        </a:p>
      </dgm:t>
    </dgm:pt>
    <dgm:pt modelId="{55680EC7-52E7-4933-897E-A33AE3C43984}" type="pres">
      <dgm:prSet presAssocID="{B0DD3A83-4CA1-4D22-AC3F-22EBA69E8D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492E03-A334-4E06-854C-0DC2E1E9906F}" type="pres">
      <dgm:prSet presAssocID="{9AD64032-D9C3-4BD4-98BF-01C3846E2C0B}" presName="hierRoot1" presStyleCnt="0">
        <dgm:presLayoutVars>
          <dgm:hierBranch val="init"/>
        </dgm:presLayoutVars>
      </dgm:prSet>
      <dgm:spPr/>
    </dgm:pt>
    <dgm:pt modelId="{E48E313A-AA83-498F-84A2-10249ECDE700}" type="pres">
      <dgm:prSet presAssocID="{9AD64032-D9C3-4BD4-98BF-01C3846E2C0B}" presName="rootComposite1" presStyleCnt="0"/>
      <dgm:spPr/>
    </dgm:pt>
    <dgm:pt modelId="{DE78BAB5-268B-48E7-9E8A-93878EE27AF3}" type="pres">
      <dgm:prSet presAssocID="{9AD64032-D9C3-4BD4-98BF-01C3846E2C0B}" presName="rootText1" presStyleLbl="node0" presStyleIdx="0" presStyleCnt="1">
        <dgm:presLayoutVars>
          <dgm:chPref val="3"/>
        </dgm:presLayoutVars>
      </dgm:prSet>
      <dgm:spPr/>
    </dgm:pt>
    <dgm:pt modelId="{0E76D6D0-8769-4655-BF3C-9ED1ACFDCF2A}" type="pres">
      <dgm:prSet presAssocID="{9AD64032-D9C3-4BD4-98BF-01C3846E2C0B}" presName="rootConnector1" presStyleLbl="node1" presStyleIdx="0" presStyleCnt="0"/>
      <dgm:spPr/>
    </dgm:pt>
    <dgm:pt modelId="{F7C1FE89-0DA9-4FC5-9F6F-A0F1D76B2744}" type="pres">
      <dgm:prSet presAssocID="{9AD64032-D9C3-4BD4-98BF-01C3846E2C0B}" presName="hierChild2" presStyleCnt="0"/>
      <dgm:spPr/>
    </dgm:pt>
    <dgm:pt modelId="{3A49C5EA-107D-4AFC-8EC2-173AF79DD380}" type="pres">
      <dgm:prSet presAssocID="{A6C0C179-0171-4FFC-856A-52B3403B164F}" presName="Name37" presStyleLbl="parChTrans1D2" presStyleIdx="0" presStyleCnt="4"/>
      <dgm:spPr/>
    </dgm:pt>
    <dgm:pt modelId="{F1883B76-18B7-4083-8AB6-7A55A7A99716}" type="pres">
      <dgm:prSet presAssocID="{AFB3F380-3331-4A46-9650-BD8F211B13CB}" presName="hierRoot2" presStyleCnt="0">
        <dgm:presLayoutVars>
          <dgm:hierBranch val="init"/>
        </dgm:presLayoutVars>
      </dgm:prSet>
      <dgm:spPr/>
    </dgm:pt>
    <dgm:pt modelId="{31A0FE83-B3A4-473B-BFB5-97D9AB789626}" type="pres">
      <dgm:prSet presAssocID="{AFB3F380-3331-4A46-9650-BD8F211B13CB}" presName="rootComposite" presStyleCnt="0"/>
      <dgm:spPr/>
    </dgm:pt>
    <dgm:pt modelId="{C99D279E-1D69-4458-AA65-2AD91C34C29D}" type="pres">
      <dgm:prSet presAssocID="{AFB3F380-3331-4A46-9650-BD8F211B13CB}" presName="rootText" presStyleLbl="node2" presStyleIdx="0" presStyleCnt="3">
        <dgm:presLayoutVars>
          <dgm:chPref val="3"/>
        </dgm:presLayoutVars>
      </dgm:prSet>
      <dgm:spPr/>
    </dgm:pt>
    <dgm:pt modelId="{5C2564F9-8699-4727-B7C8-5329929974C5}" type="pres">
      <dgm:prSet presAssocID="{AFB3F380-3331-4A46-9650-BD8F211B13CB}" presName="rootConnector" presStyleLbl="node2" presStyleIdx="0" presStyleCnt="3"/>
      <dgm:spPr/>
    </dgm:pt>
    <dgm:pt modelId="{E855F39F-7F8A-4A86-9182-E493A286A401}" type="pres">
      <dgm:prSet presAssocID="{AFB3F380-3331-4A46-9650-BD8F211B13CB}" presName="hierChild4" presStyleCnt="0"/>
      <dgm:spPr/>
    </dgm:pt>
    <dgm:pt modelId="{DB5B0B08-266E-4A09-9177-B637F7EE65BA}" type="pres">
      <dgm:prSet presAssocID="{AFB3F380-3331-4A46-9650-BD8F211B13CB}" presName="hierChild5" presStyleCnt="0"/>
      <dgm:spPr/>
    </dgm:pt>
    <dgm:pt modelId="{2DABC5B7-7C11-41F4-9D40-1D825A028DB8}" type="pres">
      <dgm:prSet presAssocID="{539456AC-891A-42D2-99B1-17BCC64AE7FC}" presName="Name37" presStyleLbl="parChTrans1D2" presStyleIdx="1" presStyleCnt="4"/>
      <dgm:spPr/>
    </dgm:pt>
    <dgm:pt modelId="{6BD3B923-DD60-48CE-A450-AE492092C992}" type="pres">
      <dgm:prSet presAssocID="{7B4D543F-0232-48C3-9B8C-EAD7E31B0C7B}" presName="hierRoot2" presStyleCnt="0">
        <dgm:presLayoutVars>
          <dgm:hierBranch val="init"/>
        </dgm:presLayoutVars>
      </dgm:prSet>
      <dgm:spPr/>
    </dgm:pt>
    <dgm:pt modelId="{576AB2C0-F84E-405E-BF06-74B67CC27FDA}" type="pres">
      <dgm:prSet presAssocID="{7B4D543F-0232-48C3-9B8C-EAD7E31B0C7B}" presName="rootComposite" presStyleCnt="0"/>
      <dgm:spPr/>
    </dgm:pt>
    <dgm:pt modelId="{D81F6E3D-2A44-46EF-A632-88D02DAFB8C2}" type="pres">
      <dgm:prSet presAssocID="{7B4D543F-0232-48C3-9B8C-EAD7E31B0C7B}" presName="rootText" presStyleLbl="node2" presStyleIdx="1" presStyleCnt="3">
        <dgm:presLayoutVars>
          <dgm:chPref val="3"/>
        </dgm:presLayoutVars>
      </dgm:prSet>
      <dgm:spPr/>
    </dgm:pt>
    <dgm:pt modelId="{47CE58E2-71EC-469A-AEF4-87271519605E}" type="pres">
      <dgm:prSet presAssocID="{7B4D543F-0232-48C3-9B8C-EAD7E31B0C7B}" presName="rootConnector" presStyleLbl="node2" presStyleIdx="1" presStyleCnt="3"/>
      <dgm:spPr/>
    </dgm:pt>
    <dgm:pt modelId="{2A87B5E4-21C3-4601-8962-9B29BDAAF955}" type="pres">
      <dgm:prSet presAssocID="{7B4D543F-0232-48C3-9B8C-EAD7E31B0C7B}" presName="hierChild4" presStyleCnt="0"/>
      <dgm:spPr/>
    </dgm:pt>
    <dgm:pt modelId="{E913D2E8-2500-4405-A556-AB958668146B}" type="pres">
      <dgm:prSet presAssocID="{7B4D543F-0232-48C3-9B8C-EAD7E31B0C7B}" presName="hierChild5" presStyleCnt="0"/>
      <dgm:spPr/>
    </dgm:pt>
    <dgm:pt modelId="{13871D08-2AE3-440B-9669-6F63F188874C}" type="pres">
      <dgm:prSet presAssocID="{6B4808D5-12F5-48BA-8079-7FD124E667E7}" presName="Name37" presStyleLbl="parChTrans1D2" presStyleIdx="2" presStyleCnt="4"/>
      <dgm:spPr/>
    </dgm:pt>
    <dgm:pt modelId="{5BEFE978-A1E7-4485-BFB9-971A23747C10}" type="pres">
      <dgm:prSet presAssocID="{0879C590-937C-4B30-B753-FDE44BE834D9}" presName="hierRoot2" presStyleCnt="0">
        <dgm:presLayoutVars>
          <dgm:hierBranch val="init"/>
        </dgm:presLayoutVars>
      </dgm:prSet>
      <dgm:spPr/>
    </dgm:pt>
    <dgm:pt modelId="{FCDD55FF-ADCE-415D-98A8-E46D2A516297}" type="pres">
      <dgm:prSet presAssocID="{0879C590-937C-4B30-B753-FDE44BE834D9}" presName="rootComposite" presStyleCnt="0"/>
      <dgm:spPr/>
    </dgm:pt>
    <dgm:pt modelId="{C52776D6-880E-461E-A2DA-A1DCACF4EEFA}" type="pres">
      <dgm:prSet presAssocID="{0879C590-937C-4B30-B753-FDE44BE834D9}" presName="rootText" presStyleLbl="node2" presStyleIdx="2" presStyleCnt="3">
        <dgm:presLayoutVars>
          <dgm:chPref val="3"/>
        </dgm:presLayoutVars>
      </dgm:prSet>
      <dgm:spPr/>
    </dgm:pt>
    <dgm:pt modelId="{AEFB0297-1E40-4F6C-A3BF-0D3BF322AA91}" type="pres">
      <dgm:prSet presAssocID="{0879C590-937C-4B30-B753-FDE44BE834D9}" presName="rootConnector" presStyleLbl="node2" presStyleIdx="2" presStyleCnt="3"/>
      <dgm:spPr/>
    </dgm:pt>
    <dgm:pt modelId="{AA1B9B39-3EBC-491E-90F1-331BFA36C0F3}" type="pres">
      <dgm:prSet presAssocID="{0879C590-937C-4B30-B753-FDE44BE834D9}" presName="hierChild4" presStyleCnt="0"/>
      <dgm:spPr/>
    </dgm:pt>
    <dgm:pt modelId="{B6226230-50B7-48CE-8074-63A807B87F2C}" type="pres">
      <dgm:prSet presAssocID="{0879C590-937C-4B30-B753-FDE44BE834D9}" presName="hierChild5" presStyleCnt="0"/>
      <dgm:spPr/>
    </dgm:pt>
    <dgm:pt modelId="{8D3C967E-A3CB-4986-9EBE-8732C6A0B71C}" type="pres">
      <dgm:prSet presAssocID="{9AD64032-D9C3-4BD4-98BF-01C3846E2C0B}" presName="hierChild3" presStyleCnt="0"/>
      <dgm:spPr/>
    </dgm:pt>
    <dgm:pt modelId="{6A58A7B2-D385-48E3-B480-AC7FD2260001}" type="pres">
      <dgm:prSet presAssocID="{04C4B71F-6D2B-4B55-8C28-6D129EF733A4}" presName="Name111" presStyleLbl="parChTrans1D2" presStyleIdx="3" presStyleCnt="4"/>
      <dgm:spPr/>
    </dgm:pt>
    <dgm:pt modelId="{35FF4760-F6C5-4166-850F-BA18CEEC6571}" type="pres">
      <dgm:prSet presAssocID="{E4745FD2-9773-4348-AB01-D18F0AE8DD35}" presName="hierRoot3" presStyleCnt="0">
        <dgm:presLayoutVars>
          <dgm:hierBranch val="init"/>
        </dgm:presLayoutVars>
      </dgm:prSet>
      <dgm:spPr/>
    </dgm:pt>
    <dgm:pt modelId="{D45B7E3C-2926-4D66-8BA3-66060E020DD7}" type="pres">
      <dgm:prSet presAssocID="{E4745FD2-9773-4348-AB01-D18F0AE8DD35}" presName="rootComposite3" presStyleCnt="0"/>
      <dgm:spPr/>
    </dgm:pt>
    <dgm:pt modelId="{BD0FCCE8-C8C1-47D2-B261-F28082C7ECA6}" type="pres">
      <dgm:prSet presAssocID="{E4745FD2-9773-4348-AB01-D18F0AE8DD35}" presName="rootText3" presStyleLbl="asst1" presStyleIdx="0" presStyleCnt="1">
        <dgm:presLayoutVars>
          <dgm:chPref val="3"/>
        </dgm:presLayoutVars>
      </dgm:prSet>
      <dgm:spPr/>
    </dgm:pt>
    <dgm:pt modelId="{B41A7F65-E435-4546-87B5-BB8E23645BEF}" type="pres">
      <dgm:prSet presAssocID="{E4745FD2-9773-4348-AB01-D18F0AE8DD35}" presName="rootConnector3" presStyleLbl="asst1" presStyleIdx="0" presStyleCnt="1"/>
      <dgm:spPr/>
    </dgm:pt>
    <dgm:pt modelId="{1EB5C933-3053-446B-9BB1-AD82582ED8D1}" type="pres">
      <dgm:prSet presAssocID="{E4745FD2-9773-4348-AB01-D18F0AE8DD35}" presName="hierChild6" presStyleCnt="0"/>
      <dgm:spPr/>
    </dgm:pt>
    <dgm:pt modelId="{67DC52A6-B776-4A5F-8E00-801EEE00A952}" type="pres">
      <dgm:prSet presAssocID="{E4745FD2-9773-4348-AB01-D18F0AE8DD35}" presName="hierChild7" presStyleCnt="0"/>
      <dgm:spPr/>
    </dgm:pt>
  </dgm:ptLst>
  <dgm:cxnLst>
    <dgm:cxn modelId="{5349AD0E-3FA0-493A-B2E5-804FE9C16401}" type="presOf" srcId="{B0DD3A83-4CA1-4D22-AC3F-22EBA69E8D2F}" destId="{55680EC7-52E7-4933-897E-A33AE3C43984}" srcOrd="0" destOrd="0" presId="urn:microsoft.com/office/officeart/2005/8/layout/orgChart1"/>
    <dgm:cxn modelId="{EE3C0714-9598-42BC-B89D-A2CC0314752F}" type="presOf" srcId="{7B4D543F-0232-48C3-9B8C-EAD7E31B0C7B}" destId="{D81F6E3D-2A44-46EF-A632-88D02DAFB8C2}" srcOrd="0" destOrd="0" presId="urn:microsoft.com/office/officeart/2005/8/layout/orgChart1"/>
    <dgm:cxn modelId="{32F57116-A6A2-459E-882C-B4EA73CBAB38}" type="presOf" srcId="{7B4D543F-0232-48C3-9B8C-EAD7E31B0C7B}" destId="{47CE58E2-71EC-469A-AEF4-87271519605E}" srcOrd="1" destOrd="0" presId="urn:microsoft.com/office/officeart/2005/8/layout/orgChart1"/>
    <dgm:cxn modelId="{EAC20823-3505-496C-8A29-CED7F1E1E701}" type="presOf" srcId="{AFB3F380-3331-4A46-9650-BD8F211B13CB}" destId="{C99D279E-1D69-4458-AA65-2AD91C34C29D}" srcOrd="0" destOrd="0" presId="urn:microsoft.com/office/officeart/2005/8/layout/orgChart1"/>
    <dgm:cxn modelId="{3B94F123-6646-4EEA-9412-6B204278C0D6}" srcId="{9AD64032-D9C3-4BD4-98BF-01C3846E2C0B}" destId="{7B4D543F-0232-48C3-9B8C-EAD7E31B0C7B}" srcOrd="2" destOrd="0" parTransId="{539456AC-891A-42D2-99B1-17BCC64AE7FC}" sibTransId="{F7E0A9D9-3FF1-4E87-B7B5-E7490C50DFDF}"/>
    <dgm:cxn modelId="{12DF8A27-C02C-4B5E-BBB8-104A1B3C5911}" type="presOf" srcId="{A6C0C179-0171-4FFC-856A-52B3403B164F}" destId="{3A49C5EA-107D-4AFC-8EC2-173AF79DD380}" srcOrd="0" destOrd="0" presId="urn:microsoft.com/office/officeart/2005/8/layout/orgChart1"/>
    <dgm:cxn modelId="{BBE5255F-E96A-4F1B-83FE-7D7DFDE4232F}" type="presOf" srcId="{E4745FD2-9773-4348-AB01-D18F0AE8DD35}" destId="{BD0FCCE8-C8C1-47D2-B261-F28082C7ECA6}" srcOrd="0" destOrd="0" presId="urn:microsoft.com/office/officeart/2005/8/layout/orgChart1"/>
    <dgm:cxn modelId="{9852956C-AD8C-44FA-96AA-7E7C8C00D219}" type="presOf" srcId="{539456AC-891A-42D2-99B1-17BCC64AE7FC}" destId="{2DABC5B7-7C11-41F4-9D40-1D825A028DB8}" srcOrd="0" destOrd="0" presId="urn:microsoft.com/office/officeart/2005/8/layout/orgChart1"/>
    <dgm:cxn modelId="{86F2784D-3DE6-46A7-8D89-4CEDB11E2F74}" type="presOf" srcId="{04C4B71F-6D2B-4B55-8C28-6D129EF733A4}" destId="{6A58A7B2-D385-48E3-B480-AC7FD2260001}" srcOrd="0" destOrd="0" presId="urn:microsoft.com/office/officeart/2005/8/layout/orgChart1"/>
    <dgm:cxn modelId="{1FA26F70-D58A-4D48-B2F4-C8CAD77420CB}" type="presOf" srcId="{0879C590-937C-4B30-B753-FDE44BE834D9}" destId="{AEFB0297-1E40-4F6C-A3BF-0D3BF322AA91}" srcOrd="1" destOrd="0" presId="urn:microsoft.com/office/officeart/2005/8/layout/orgChart1"/>
    <dgm:cxn modelId="{57295171-2AC9-4947-BA06-40AEEBCDEB65}" type="presOf" srcId="{AFB3F380-3331-4A46-9650-BD8F211B13CB}" destId="{5C2564F9-8699-4727-B7C8-5329929974C5}" srcOrd="1" destOrd="0" presId="urn:microsoft.com/office/officeart/2005/8/layout/orgChart1"/>
    <dgm:cxn modelId="{F2C04481-6FAC-476D-9299-DC8846539052}" type="presOf" srcId="{0879C590-937C-4B30-B753-FDE44BE834D9}" destId="{C52776D6-880E-461E-A2DA-A1DCACF4EEFA}" srcOrd="0" destOrd="0" presId="urn:microsoft.com/office/officeart/2005/8/layout/orgChart1"/>
    <dgm:cxn modelId="{2EFCE595-E839-4330-8FFA-DA7A15CD871B}" type="presOf" srcId="{9AD64032-D9C3-4BD4-98BF-01C3846E2C0B}" destId="{DE78BAB5-268B-48E7-9E8A-93878EE27AF3}" srcOrd="0" destOrd="0" presId="urn:microsoft.com/office/officeart/2005/8/layout/orgChart1"/>
    <dgm:cxn modelId="{CF5A22A9-099A-458A-8BC2-CB9CEEAC41DB}" srcId="{9AD64032-D9C3-4BD4-98BF-01C3846E2C0B}" destId="{0879C590-937C-4B30-B753-FDE44BE834D9}" srcOrd="3" destOrd="0" parTransId="{6B4808D5-12F5-48BA-8079-7FD124E667E7}" sibTransId="{597F10C9-9214-45B9-95AE-15F8C319FF12}"/>
    <dgm:cxn modelId="{1F3920B4-B950-4D79-81D7-C3EDA3265AD2}" type="presOf" srcId="{9AD64032-D9C3-4BD4-98BF-01C3846E2C0B}" destId="{0E76D6D0-8769-4655-BF3C-9ED1ACFDCF2A}" srcOrd="1" destOrd="0" presId="urn:microsoft.com/office/officeart/2005/8/layout/orgChart1"/>
    <dgm:cxn modelId="{2AF79DB7-098B-4FFA-BA70-7FD205F30297}" srcId="{9AD64032-D9C3-4BD4-98BF-01C3846E2C0B}" destId="{E4745FD2-9773-4348-AB01-D18F0AE8DD35}" srcOrd="0" destOrd="0" parTransId="{04C4B71F-6D2B-4B55-8C28-6D129EF733A4}" sibTransId="{EEDEBB96-B7F6-4D57-8EF5-C96B224E5AF7}"/>
    <dgm:cxn modelId="{663734C0-C276-4170-A3DB-E3A5EB4D8891}" type="presOf" srcId="{E4745FD2-9773-4348-AB01-D18F0AE8DD35}" destId="{B41A7F65-E435-4546-87B5-BB8E23645BEF}" srcOrd="1" destOrd="0" presId="urn:microsoft.com/office/officeart/2005/8/layout/orgChart1"/>
    <dgm:cxn modelId="{D0157DC0-9116-4B3E-9DEF-06974CB2D27B}" srcId="{9AD64032-D9C3-4BD4-98BF-01C3846E2C0B}" destId="{AFB3F380-3331-4A46-9650-BD8F211B13CB}" srcOrd="1" destOrd="0" parTransId="{A6C0C179-0171-4FFC-856A-52B3403B164F}" sibTransId="{2CA7E1EF-89A0-48D2-82F7-F16C448C0996}"/>
    <dgm:cxn modelId="{C21597C5-0BC0-4108-A452-734320DDBC3C}" type="presOf" srcId="{6B4808D5-12F5-48BA-8079-7FD124E667E7}" destId="{13871D08-2AE3-440B-9669-6F63F188874C}" srcOrd="0" destOrd="0" presId="urn:microsoft.com/office/officeart/2005/8/layout/orgChart1"/>
    <dgm:cxn modelId="{86D392E4-D1A7-4C3B-8D23-358AC8A60DD7}" srcId="{B0DD3A83-4CA1-4D22-AC3F-22EBA69E8D2F}" destId="{9AD64032-D9C3-4BD4-98BF-01C3846E2C0B}" srcOrd="0" destOrd="0" parTransId="{17F96689-B1D4-4DFC-8D55-D82AE15D7935}" sibTransId="{3838609F-4AC2-44F2-9C60-7459D9AC9C0D}"/>
    <dgm:cxn modelId="{FEE05448-D220-4BC9-A1AE-9666BD8B7164}" type="presParOf" srcId="{55680EC7-52E7-4933-897E-A33AE3C43984}" destId="{80492E03-A334-4E06-854C-0DC2E1E9906F}" srcOrd="0" destOrd="0" presId="urn:microsoft.com/office/officeart/2005/8/layout/orgChart1"/>
    <dgm:cxn modelId="{7009E150-EEC3-4F9C-B4E6-88C1B4EA5B86}" type="presParOf" srcId="{80492E03-A334-4E06-854C-0DC2E1E9906F}" destId="{E48E313A-AA83-498F-84A2-10249ECDE700}" srcOrd="0" destOrd="0" presId="urn:microsoft.com/office/officeart/2005/8/layout/orgChart1"/>
    <dgm:cxn modelId="{75FD908F-4F36-4CCB-A5EF-48AF7DF401A2}" type="presParOf" srcId="{E48E313A-AA83-498F-84A2-10249ECDE700}" destId="{DE78BAB5-268B-48E7-9E8A-93878EE27AF3}" srcOrd="0" destOrd="0" presId="urn:microsoft.com/office/officeart/2005/8/layout/orgChart1"/>
    <dgm:cxn modelId="{6643EF36-34B2-411A-A476-0FF45D8C532E}" type="presParOf" srcId="{E48E313A-AA83-498F-84A2-10249ECDE700}" destId="{0E76D6D0-8769-4655-BF3C-9ED1ACFDCF2A}" srcOrd="1" destOrd="0" presId="urn:microsoft.com/office/officeart/2005/8/layout/orgChart1"/>
    <dgm:cxn modelId="{DED6429F-D420-4839-9D3A-1CD980B1522B}" type="presParOf" srcId="{80492E03-A334-4E06-854C-0DC2E1E9906F}" destId="{F7C1FE89-0DA9-4FC5-9F6F-A0F1D76B2744}" srcOrd="1" destOrd="0" presId="urn:microsoft.com/office/officeart/2005/8/layout/orgChart1"/>
    <dgm:cxn modelId="{609271EA-73EC-40D4-8262-373350460E67}" type="presParOf" srcId="{F7C1FE89-0DA9-4FC5-9F6F-A0F1D76B2744}" destId="{3A49C5EA-107D-4AFC-8EC2-173AF79DD380}" srcOrd="0" destOrd="0" presId="urn:microsoft.com/office/officeart/2005/8/layout/orgChart1"/>
    <dgm:cxn modelId="{BC255B97-5750-4843-BD69-723A6CFA002F}" type="presParOf" srcId="{F7C1FE89-0DA9-4FC5-9F6F-A0F1D76B2744}" destId="{F1883B76-18B7-4083-8AB6-7A55A7A99716}" srcOrd="1" destOrd="0" presId="urn:microsoft.com/office/officeart/2005/8/layout/orgChart1"/>
    <dgm:cxn modelId="{1CC44588-67A9-4D0D-9C41-53F1C069E959}" type="presParOf" srcId="{F1883B76-18B7-4083-8AB6-7A55A7A99716}" destId="{31A0FE83-B3A4-473B-BFB5-97D9AB789626}" srcOrd="0" destOrd="0" presId="urn:microsoft.com/office/officeart/2005/8/layout/orgChart1"/>
    <dgm:cxn modelId="{FEA3BD3F-9981-4B8E-9009-BB930B5D3CA3}" type="presParOf" srcId="{31A0FE83-B3A4-473B-BFB5-97D9AB789626}" destId="{C99D279E-1D69-4458-AA65-2AD91C34C29D}" srcOrd="0" destOrd="0" presId="urn:microsoft.com/office/officeart/2005/8/layout/orgChart1"/>
    <dgm:cxn modelId="{B3E2B8F9-85CF-4336-8C58-E769DEEE5028}" type="presParOf" srcId="{31A0FE83-B3A4-473B-BFB5-97D9AB789626}" destId="{5C2564F9-8699-4727-B7C8-5329929974C5}" srcOrd="1" destOrd="0" presId="urn:microsoft.com/office/officeart/2005/8/layout/orgChart1"/>
    <dgm:cxn modelId="{61D629BE-0A8E-4190-86EF-48449DF69107}" type="presParOf" srcId="{F1883B76-18B7-4083-8AB6-7A55A7A99716}" destId="{E855F39F-7F8A-4A86-9182-E493A286A401}" srcOrd="1" destOrd="0" presId="urn:microsoft.com/office/officeart/2005/8/layout/orgChart1"/>
    <dgm:cxn modelId="{56C1E65C-33AD-461C-9854-89E50AC62200}" type="presParOf" srcId="{F1883B76-18B7-4083-8AB6-7A55A7A99716}" destId="{DB5B0B08-266E-4A09-9177-B637F7EE65BA}" srcOrd="2" destOrd="0" presId="urn:microsoft.com/office/officeart/2005/8/layout/orgChart1"/>
    <dgm:cxn modelId="{76FB43F8-F61F-4844-A46D-AC2FC154C140}" type="presParOf" srcId="{F7C1FE89-0DA9-4FC5-9F6F-A0F1D76B2744}" destId="{2DABC5B7-7C11-41F4-9D40-1D825A028DB8}" srcOrd="2" destOrd="0" presId="urn:microsoft.com/office/officeart/2005/8/layout/orgChart1"/>
    <dgm:cxn modelId="{152025F2-9063-432C-898A-21B65F6DF443}" type="presParOf" srcId="{F7C1FE89-0DA9-4FC5-9F6F-A0F1D76B2744}" destId="{6BD3B923-DD60-48CE-A450-AE492092C992}" srcOrd="3" destOrd="0" presId="urn:microsoft.com/office/officeart/2005/8/layout/orgChart1"/>
    <dgm:cxn modelId="{EEFD8A1C-E5D5-45D0-9CDC-79DD50F7D2B4}" type="presParOf" srcId="{6BD3B923-DD60-48CE-A450-AE492092C992}" destId="{576AB2C0-F84E-405E-BF06-74B67CC27FDA}" srcOrd="0" destOrd="0" presId="urn:microsoft.com/office/officeart/2005/8/layout/orgChart1"/>
    <dgm:cxn modelId="{2C049818-9A88-4FA7-9A12-445942307F83}" type="presParOf" srcId="{576AB2C0-F84E-405E-BF06-74B67CC27FDA}" destId="{D81F6E3D-2A44-46EF-A632-88D02DAFB8C2}" srcOrd="0" destOrd="0" presId="urn:microsoft.com/office/officeart/2005/8/layout/orgChart1"/>
    <dgm:cxn modelId="{1083EA07-A1D4-4872-98F8-DF129DBF3AC4}" type="presParOf" srcId="{576AB2C0-F84E-405E-BF06-74B67CC27FDA}" destId="{47CE58E2-71EC-469A-AEF4-87271519605E}" srcOrd="1" destOrd="0" presId="urn:microsoft.com/office/officeart/2005/8/layout/orgChart1"/>
    <dgm:cxn modelId="{2A27708B-9436-4044-B065-F133CB439A4B}" type="presParOf" srcId="{6BD3B923-DD60-48CE-A450-AE492092C992}" destId="{2A87B5E4-21C3-4601-8962-9B29BDAAF955}" srcOrd="1" destOrd="0" presId="urn:microsoft.com/office/officeart/2005/8/layout/orgChart1"/>
    <dgm:cxn modelId="{F2BF78A4-2727-47BB-8B68-595F7029F839}" type="presParOf" srcId="{6BD3B923-DD60-48CE-A450-AE492092C992}" destId="{E913D2E8-2500-4405-A556-AB958668146B}" srcOrd="2" destOrd="0" presId="urn:microsoft.com/office/officeart/2005/8/layout/orgChart1"/>
    <dgm:cxn modelId="{FD96A1D0-D992-47F1-AE89-CAF1060725F5}" type="presParOf" srcId="{F7C1FE89-0DA9-4FC5-9F6F-A0F1D76B2744}" destId="{13871D08-2AE3-440B-9669-6F63F188874C}" srcOrd="4" destOrd="0" presId="urn:microsoft.com/office/officeart/2005/8/layout/orgChart1"/>
    <dgm:cxn modelId="{AF4258E2-F711-45E7-8A45-28D807218F7F}" type="presParOf" srcId="{F7C1FE89-0DA9-4FC5-9F6F-A0F1D76B2744}" destId="{5BEFE978-A1E7-4485-BFB9-971A23747C10}" srcOrd="5" destOrd="0" presId="urn:microsoft.com/office/officeart/2005/8/layout/orgChart1"/>
    <dgm:cxn modelId="{80D4FBF9-1AA9-407E-9F98-66ABAD819855}" type="presParOf" srcId="{5BEFE978-A1E7-4485-BFB9-971A23747C10}" destId="{FCDD55FF-ADCE-415D-98A8-E46D2A516297}" srcOrd="0" destOrd="0" presId="urn:microsoft.com/office/officeart/2005/8/layout/orgChart1"/>
    <dgm:cxn modelId="{362AF421-B64A-42BD-94FD-46F6B5304F83}" type="presParOf" srcId="{FCDD55FF-ADCE-415D-98A8-E46D2A516297}" destId="{C52776D6-880E-461E-A2DA-A1DCACF4EEFA}" srcOrd="0" destOrd="0" presId="urn:microsoft.com/office/officeart/2005/8/layout/orgChart1"/>
    <dgm:cxn modelId="{F039FD91-E11E-41ED-A407-6C497872F096}" type="presParOf" srcId="{FCDD55FF-ADCE-415D-98A8-E46D2A516297}" destId="{AEFB0297-1E40-4F6C-A3BF-0D3BF322AA91}" srcOrd="1" destOrd="0" presId="urn:microsoft.com/office/officeart/2005/8/layout/orgChart1"/>
    <dgm:cxn modelId="{B77DBFEA-F269-4371-87C9-441F72C27317}" type="presParOf" srcId="{5BEFE978-A1E7-4485-BFB9-971A23747C10}" destId="{AA1B9B39-3EBC-491E-90F1-331BFA36C0F3}" srcOrd="1" destOrd="0" presId="urn:microsoft.com/office/officeart/2005/8/layout/orgChart1"/>
    <dgm:cxn modelId="{C635FE8E-6A58-4F8E-8EAD-120DF9494A96}" type="presParOf" srcId="{5BEFE978-A1E7-4485-BFB9-971A23747C10}" destId="{B6226230-50B7-48CE-8074-63A807B87F2C}" srcOrd="2" destOrd="0" presId="urn:microsoft.com/office/officeart/2005/8/layout/orgChart1"/>
    <dgm:cxn modelId="{9032EE72-6E89-41FB-9001-F641EF3A0EAF}" type="presParOf" srcId="{80492E03-A334-4E06-854C-0DC2E1E9906F}" destId="{8D3C967E-A3CB-4986-9EBE-8732C6A0B71C}" srcOrd="2" destOrd="0" presId="urn:microsoft.com/office/officeart/2005/8/layout/orgChart1"/>
    <dgm:cxn modelId="{35AA5DC2-913C-4BE7-8584-D110AF37BBEA}" type="presParOf" srcId="{8D3C967E-A3CB-4986-9EBE-8732C6A0B71C}" destId="{6A58A7B2-D385-48E3-B480-AC7FD2260001}" srcOrd="0" destOrd="0" presId="urn:microsoft.com/office/officeart/2005/8/layout/orgChart1"/>
    <dgm:cxn modelId="{CEF1FCBE-F798-47E9-8C9A-3DFB2B2CDD57}" type="presParOf" srcId="{8D3C967E-A3CB-4986-9EBE-8732C6A0B71C}" destId="{35FF4760-F6C5-4166-850F-BA18CEEC6571}" srcOrd="1" destOrd="0" presId="urn:microsoft.com/office/officeart/2005/8/layout/orgChart1"/>
    <dgm:cxn modelId="{70A12587-DDE6-42B0-A22A-B686A8E733E5}" type="presParOf" srcId="{35FF4760-F6C5-4166-850F-BA18CEEC6571}" destId="{D45B7E3C-2926-4D66-8BA3-66060E020DD7}" srcOrd="0" destOrd="0" presId="urn:microsoft.com/office/officeart/2005/8/layout/orgChart1"/>
    <dgm:cxn modelId="{6CF35DD1-EDFE-4B80-BE4E-C9FC62427AE4}" type="presParOf" srcId="{D45B7E3C-2926-4D66-8BA3-66060E020DD7}" destId="{BD0FCCE8-C8C1-47D2-B261-F28082C7ECA6}" srcOrd="0" destOrd="0" presId="urn:microsoft.com/office/officeart/2005/8/layout/orgChart1"/>
    <dgm:cxn modelId="{463848BF-1E7E-4B76-9ADB-97F76F0DFCD6}" type="presParOf" srcId="{D45B7E3C-2926-4D66-8BA3-66060E020DD7}" destId="{B41A7F65-E435-4546-87B5-BB8E23645BEF}" srcOrd="1" destOrd="0" presId="urn:microsoft.com/office/officeart/2005/8/layout/orgChart1"/>
    <dgm:cxn modelId="{8E91D415-0EA9-4FCD-AB84-92B2EC840282}" type="presParOf" srcId="{35FF4760-F6C5-4166-850F-BA18CEEC6571}" destId="{1EB5C933-3053-446B-9BB1-AD82582ED8D1}" srcOrd="1" destOrd="0" presId="urn:microsoft.com/office/officeart/2005/8/layout/orgChart1"/>
    <dgm:cxn modelId="{8C699B90-411A-474F-A837-E1F985BADD3D}" type="presParOf" srcId="{35FF4760-F6C5-4166-850F-BA18CEEC6571}" destId="{67DC52A6-B776-4A5F-8E00-801EEE00A95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8A7B2-D385-48E3-B480-AC7FD2260001}">
      <dsp:nvSpPr>
        <dsp:cNvPr id="0" name=""/>
        <dsp:cNvSpPr/>
      </dsp:nvSpPr>
      <dsp:spPr>
        <a:xfrm>
          <a:off x="3342393" y="1416208"/>
          <a:ext cx="218630" cy="957807"/>
        </a:xfrm>
        <a:custGeom>
          <a:avLst/>
          <a:gdLst/>
          <a:ahLst/>
          <a:cxnLst/>
          <a:rect l="0" t="0" r="0" b="0"/>
          <a:pathLst>
            <a:path>
              <a:moveTo>
                <a:pt x="218630" y="0"/>
              </a:moveTo>
              <a:lnTo>
                <a:pt x="218630" y="957807"/>
              </a:lnTo>
              <a:lnTo>
                <a:pt x="0" y="957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71D08-2AE3-440B-9669-6F63F188874C}">
      <dsp:nvSpPr>
        <dsp:cNvPr id="0" name=""/>
        <dsp:cNvSpPr/>
      </dsp:nvSpPr>
      <dsp:spPr>
        <a:xfrm>
          <a:off x="3561024" y="1416208"/>
          <a:ext cx="2519450" cy="1915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6985"/>
              </a:lnTo>
              <a:lnTo>
                <a:pt x="2519450" y="1696985"/>
              </a:lnTo>
              <a:lnTo>
                <a:pt x="251945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BC5B7-7C11-41F4-9D40-1D825A028DB8}">
      <dsp:nvSpPr>
        <dsp:cNvPr id="0" name=""/>
        <dsp:cNvSpPr/>
      </dsp:nvSpPr>
      <dsp:spPr>
        <a:xfrm>
          <a:off x="3515304" y="1416208"/>
          <a:ext cx="91440" cy="19156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9C5EA-107D-4AFC-8EC2-173AF79DD380}">
      <dsp:nvSpPr>
        <dsp:cNvPr id="0" name=""/>
        <dsp:cNvSpPr/>
      </dsp:nvSpPr>
      <dsp:spPr>
        <a:xfrm>
          <a:off x="1041573" y="1416208"/>
          <a:ext cx="2519450" cy="1915615"/>
        </a:xfrm>
        <a:custGeom>
          <a:avLst/>
          <a:gdLst/>
          <a:ahLst/>
          <a:cxnLst/>
          <a:rect l="0" t="0" r="0" b="0"/>
          <a:pathLst>
            <a:path>
              <a:moveTo>
                <a:pt x="2519450" y="0"/>
              </a:moveTo>
              <a:lnTo>
                <a:pt x="2519450" y="1696985"/>
              </a:lnTo>
              <a:lnTo>
                <a:pt x="0" y="1696985"/>
              </a:lnTo>
              <a:lnTo>
                <a:pt x="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BAB5-268B-48E7-9E8A-93878EE27AF3}">
      <dsp:nvSpPr>
        <dsp:cNvPr id="0" name=""/>
        <dsp:cNvSpPr/>
      </dsp:nvSpPr>
      <dsp:spPr>
        <a:xfrm>
          <a:off x="2519928" y="37511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519928" y="375113"/>
        <a:ext cx="2082190" cy="1041095"/>
      </dsp:txXfrm>
    </dsp:sp>
    <dsp:sp modelId="{C99D279E-1D69-4458-AA65-2AD91C34C29D}">
      <dsp:nvSpPr>
        <dsp:cNvPr id="0" name=""/>
        <dsp:cNvSpPr/>
      </dsp:nvSpPr>
      <dsp:spPr>
        <a:xfrm>
          <a:off x="478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78" y="3331823"/>
        <a:ext cx="2082190" cy="1041095"/>
      </dsp:txXfrm>
    </dsp:sp>
    <dsp:sp modelId="{D81F6E3D-2A44-46EF-A632-88D02DAFB8C2}">
      <dsp:nvSpPr>
        <dsp:cNvPr id="0" name=""/>
        <dsp:cNvSpPr/>
      </dsp:nvSpPr>
      <dsp:spPr>
        <a:xfrm>
          <a:off x="2519928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519928" y="3331823"/>
        <a:ext cx="2082190" cy="1041095"/>
      </dsp:txXfrm>
    </dsp:sp>
    <dsp:sp modelId="{C52776D6-880E-461E-A2DA-A1DCACF4EEFA}">
      <dsp:nvSpPr>
        <dsp:cNvPr id="0" name=""/>
        <dsp:cNvSpPr/>
      </dsp:nvSpPr>
      <dsp:spPr>
        <a:xfrm>
          <a:off x="5039379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039379" y="3331823"/>
        <a:ext cx="2082190" cy="1041095"/>
      </dsp:txXfrm>
    </dsp:sp>
    <dsp:sp modelId="{BD0FCCE8-C8C1-47D2-B261-F28082C7ECA6}">
      <dsp:nvSpPr>
        <dsp:cNvPr id="0" name=""/>
        <dsp:cNvSpPr/>
      </dsp:nvSpPr>
      <dsp:spPr>
        <a:xfrm>
          <a:off x="1260203" y="1853468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60203" y="1853468"/>
        <a:ext cx="2082190" cy="1041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8A7B2-D385-48E3-B480-AC7FD2260001}">
      <dsp:nvSpPr>
        <dsp:cNvPr id="0" name=""/>
        <dsp:cNvSpPr/>
      </dsp:nvSpPr>
      <dsp:spPr>
        <a:xfrm>
          <a:off x="3342393" y="1416208"/>
          <a:ext cx="218630" cy="957807"/>
        </a:xfrm>
        <a:custGeom>
          <a:avLst/>
          <a:gdLst/>
          <a:ahLst/>
          <a:cxnLst/>
          <a:rect l="0" t="0" r="0" b="0"/>
          <a:pathLst>
            <a:path>
              <a:moveTo>
                <a:pt x="218630" y="0"/>
              </a:moveTo>
              <a:lnTo>
                <a:pt x="218630" y="957807"/>
              </a:lnTo>
              <a:lnTo>
                <a:pt x="0" y="957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71D08-2AE3-440B-9669-6F63F188874C}">
      <dsp:nvSpPr>
        <dsp:cNvPr id="0" name=""/>
        <dsp:cNvSpPr/>
      </dsp:nvSpPr>
      <dsp:spPr>
        <a:xfrm>
          <a:off x="3561024" y="1416208"/>
          <a:ext cx="2519450" cy="1915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6985"/>
              </a:lnTo>
              <a:lnTo>
                <a:pt x="2519450" y="1696985"/>
              </a:lnTo>
              <a:lnTo>
                <a:pt x="251945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BC5B7-7C11-41F4-9D40-1D825A028DB8}">
      <dsp:nvSpPr>
        <dsp:cNvPr id="0" name=""/>
        <dsp:cNvSpPr/>
      </dsp:nvSpPr>
      <dsp:spPr>
        <a:xfrm>
          <a:off x="3515304" y="1416208"/>
          <a:ext cx="91440" cy="19156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9C5EA-107D-4AFC-8EC2-173AF79DD380}">
      <dsp:nvSpPr>
        <dsp:cNvPr id="0" name=""/>
        <dsp:cNvSpPr/>
      </dsp:nvSpPr>
      <dsp:spPr>
        <a:xfrm>
          <a:off x="1041573" y="1416208"/>
          <a:ext cx="2519450" cy="1915615"/>
        </a:xfrm>
        <a:custGeom>
          <a:avLst/>
          <a:gdLst/>
          <a:ahLst/>
          <a:cxnLst/>
          <a:rect l="0" t="0" r="0" b="0"/>
          <a:pathLst>
            <a:path>
              <a:moveTo>
                <a:pt x="2519450" y="0"/>
              </a:moveTo>
              <a:lnTo>
                <a:pt x="2519450" y="1696985"/>
              </a:lnTo>
              <a:lnTo>
                <a:pt x="0" y="1696985"/>
              </a:lnTo>
              <a:lnTo>
                <a:pt x="0" y="19156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BAB5-268B-48E7-9E8A-93878EE27AF3}">
      <dsp:nvSpPr>
        <dsp:cNvPr id="0" name=""/>
        <dsp:cNvSpPr/>
      </dsp:nvSpPr>
      <dsp:spPr>
        <a:xfrm>
          <a:off x="2519928" y="37511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519928" y="375113"/>
        <a:ext cx="2082190" cy="1041095"/>
      </dsp:txXfrm>
    </dsp:sp>
    <dsp:sp modelId="{C99D279E-1D69-4458-AA65-2AD91C34C29D}">
      <dsp:nvSpPr>
        <dsp:cNvPr id="0" name=""/>
        <dsp:cNvSpPr/>
      </dsp:nvSpPr>
      <dsp:spPr>
        <a:xfrm>
          <a:off x="478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78" y="3331823"/>
        <a:ext cx="2082190" cy="1041095"/>
      </dsp:txXfrm>
    </dsp:sp>
    <dsp:sp modelId="{D81F6E3D-2A44-46EF-A632-88D02DAFB8C2}">
      <dsp:nvSpPr>
        <dsp:cNvPr id="0" name=""/>
        <dsp:cNvSpPr/>
      </dsp:nvSpPr>
      <dsp:spPr>
        <a:xfrm>
          <a:off x="2519928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519928" y="3331823"/>
        <a:ext cx="2082190" cy="1041095"/>
      </dsp:txXfrm>
    </dsp:sp>
    <dsp:sp modelId="{C52776D6-880E-461E-A2DA-A1DCACF4EEFA}">
      <dsp:nvSpPr>
        <dsp:cNvPr id="0" name=""/>
        <dsp:cNvSpPr/>
      </dsp:nvSpPr>
      <dsp:spPr>
        <a:xfrm>
          <a:off x="5039379" y="3331823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039379" y="3331823"/>
        <a:ext cx="2082190" cy="1041095"/>
      </dsp:txXfrm>
    </dsp:sp>
    <dsp:sp modelId="{BD0FCCE8-C8C1-47D2-B261-F28082C7ECA6}">
      <dsp:nvSpPr>
        <dsp:cNvPr id="0" name=""/>
        <dsp:cNvSpPr/>
      </dsp:nvSpPr>
      <dsp:spPr>
        <a:xfrm>
          <a:off x="1260203" y="1853468"/>
          <a:ext cx="2082190" cy="1041095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60203" y="1853468"/>
        <a:ext cx="2082190" cy="1041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169920" cy="4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9" y="2"/>
            <a:ext cx="3169920" cy="48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43498" y="3154231"/>
            <a:ext cx="6640929" cy="524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6872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0AA93-5DC2-A40C-FCAE-AA679FDB7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595313"/>
            <a:ext cx="6107113" cy="3435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9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26D45-1A2F-F888-845B-9F8731BD3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33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346075"/>
            <a:ext cx="4064000" cy="228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1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70B4F-0947-B765-7406-B19F8770C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c4db8d28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19125" y="631825"/>
            <a:ext cx="6107113" cy="3435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9c4db8d283_0_2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755F7-E4EF-14C7-ACD8-DEE6F2600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c4db8d28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19125" y="631825"/>
            <a:ext cx="6107113" cy="3435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9c4db8d283_0_2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8260B-4024-1855-5DB7-3B60D9ADB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0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2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29A9A-B953-1FEF-6F6D-1F184D35F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3:notes"/>
          <p:cNvSpPr txBox="1">
            <a:spLocks noGrp="1"/>
          </p:cNvSpPr>
          <p:nvPr>
            <p:ph type="body" idx="1"/>
          </p:nvPr>
        </p:nvSpPr>
        <p:spPr>
          <a:xfrm>
            <a:off x="343498" y="3154231"/>
            <a:ext cx="6640929" cy="524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p13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4:notes"/>
          <p:cNvSpPr txBox="1">
            <a:spLocks noGrp="1"/>
          </p:cNvSpPr>
          <p:nvPr>
            <p:ph type="body" idx="1"/>
          </p:nvPr>
        </p:nvSpPr>
        <p:spPr>
          <a:xfrm>
            <a:off x="343498" y="3154231"/>
            <a:ext cx="6640929" cy="524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E28DA-B27B-FB22-478F-119BFB036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3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0C349-AE86-6B5D-E75C-B7F51FFE1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3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83999-6DB9-DE42-8D2A-AB9BAA1A3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8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5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9E2B2-FC4A-6A6F-28EE-FEB80B9A7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3524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6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1DE24-319A-53CD-EEB7-3B1F55B3E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7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15C9F-5377-C804-C570-C85D96ECD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8925" y="530225"/>
            <a:ext cx="4197350" cy="2360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8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7315A-83ED-6741-DC43-B08F9B6F8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595313"/>
            <a:ext cx="6107113" cy="3435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9:notes"/>
          <p:cNvSpPr txBox="1">
            <a:spLocks noGrp="1"/>
          </p:cNvSpPr>
          <p:nvPr>
            <p:ph type="sldNum" idx="12"/>
          </p:nvPr>
        </p:nvSpPr>
        <p:spPr>
          <a:xfrm>
            <a:off x="4143589" y="9119478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FD86F-7AB7-065F-E857-89EB439A1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1F3A16B-CB89-4FA3-B9D4-0E53417B0BB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057619-4738-4AC3-83FD-2CC89736A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95501"/>
            <a:ext cx="12110936" cy="1563521"/>
          </a:xfrm>
          <a:prstGeom prst="rect">
            <a:avLst/>
          </a:prstGeom>
          <a:noFill/>
        </p:spPr>
        <p:txBody>
          <a:bodyPr tIns="91440" bIns="45720">
            <a:no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B85B32-6FED-496D-BF86-67D2F73A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0975"/>
            <a:ext cx="12192000" cy="1097331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261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30A7DA-D91F-40BA-BD00-82002353DB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327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B135F3-B62E-406B-8505-8052D820C5D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598937"/>
            <a:ext cx="12192000" cy="502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250195-4F7F-4508-B1A4-E01EC925F7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95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B135F3-B62E-406B-8505-8052D820C5D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FE873FA-EFBD-4058-A5C1-8D8C29C630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783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60EC-870C-452A-BF08-F919BAA821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941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4705942-1CF0-4A3B-885F-2D33D7CDE5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1725C3-A7DF-49FE-9EA7-491D3D442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18687"/>
            <a:ext cx="12192000" cy="1563521"/>
          </a:xfrm>
          <a:prstGeom prst="rect">
            <a:avLst/>
          </a:prstGeom>
          <a:noFill/>
        </p:spPr>
        <p:txBody>
          <a:bodyPr tIns="91440" bIns="45720">
            <a:noAutofit/>
          </a:bodyPr>
          <a:lstStyle>
            <a:lvl1pPr algn="ctr">
              <a:defRPr sz="9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887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/Process/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645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0756E6-5986-44FE-9EB8-5BEDD82D8B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1645E73-7CAF-03B9-EB94-CC7F0B427B4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28136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172B856-8ED0-26FD-D31F-4A870D090C0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43627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12510F-5161-D6D7-431A-77F0FF175AD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759118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77787315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30A7DA-D91F-40BA-BD00-82002353DB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8C6196D-E2B4-9214-7875-0E9159C72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884373"/>
              </p:ext>
            </p:extLst>
          </p:nvPr>
        </p:nvGraphicFramePr>
        <p:xfrm>
          <a:off x="2250552" y="1537394"/>
          <a:ext cx="7122048" cy="474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32939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>
            <a:spLocks noGrp="1"/>
          </p:cNvSpPr>
          <p:nvPr>
            <p:ph type="pic" idx="2"/>
          </p:nvPr>
        </p:nvSpPr>
        <p:spPr>
          <a:xfrm>
            <a:off x="0" y="243840"/>
            <a:ext cx="12192000" cy="6376416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16"/>
          <p:cNvSpPr txBox="1">
            <a:spLocks noGrp="1"/>
          </p:cNvSpPr>
          <p:nvPr>
            <p:ph type="ctrTitle"/>
          </p:nvPr>
        </p:nvSpPr>
        <p:spPr>
          <a:xfrm>
            <a:off x="0" y="1780032"/>
            <a:ext cx="12192000" cy="185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Calibri"/>
              <a:buNone/>
              <a:defRPr sz="5333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ubTitle" idx="1"/>
          </p:nvPr>
        </p:nvSpPr>
        <p:spPr>
          <a:xfrm>
            <a:off x="0" y="3633216"/>
            <a:ext cx="12192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None/>
              <a:defRPr sz="2667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1148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38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ntent Area">
  <p:cSld name="1 Content Are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0" y="306832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-1" y="6614160"/>
            <a:ext cx="4780547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736305" y="1600200"/>
            <a:ext cx="11455694" cy="493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91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Content Area">
  <p:cSld name="1_1 Content Are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0" y="306832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>
            <a:off x="-1" y="6614160"/>
            <a:ext cx="4780547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12191999" cy="493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83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8A9D19A-CE9A-40B4-94B5-6B43A8DA01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7"/>
            <a:ext cx="12192000" cy="3557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2985"/>
            <a:ext cx="12192000" cy="102197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lIns="274320"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141DA7-BC9C-453D-BC1D-1F39B9E3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20135"/>
            <a:ext cx="12192000" cy="2013197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b="1"/>
            </a:lvl1pPr>
            <a:lvl2pPr marL="457200" indent="-274320">
              <a:spcBef>
                <a:spcPts val="0"/>
              </a:spcBef>
              <a:spcAft>
                <a:spcPts val="300"/>
              </a:spcAft>
              <a:defRPr sz="2400"/>
            </a:lvl2pPr>
            <a:lvl3pPr marL="914400">
              <a:spcBef>
                <a:spcPts val="0"/>
              </a:spcBef>
              <a:spcAft>
                <a:spcPts val="300"/>
              </a:spcAft>
              <a:defRPr sz="2400"/>
            </a:lvl3pPr>
            <a:lvl4pPr marL="1280160">
              <a:spcBef>
                <a:spcPts val="0"/>
              </a:spcBef>
              <a:spcAft>
                <a:spcPts val="300"/>
              </a:spcAft>
              <a:defRPr sz="2400"/>
            </a:lvl4pPr>
            <a:lvl5pPr marL="1737360"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3DA4C87-D52A-4B2B-8C3E-8FA9A1142D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421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 with Image">
  <p:cSld name="Callout with Imag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4059282" y="6605219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-1" y="6614160"/>
            <a:ext cx="4443663" cy="23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>
            <a:spLocks noGrp="1"/>
          </p:cNvSpPr>
          <p:nvPr>
            <p:ph type="pic" idx="2"/>
          </p:nvPr>
        </p:nvSpPr>
        <p:spPr>
          <a:xfrm>
            <a:off x="4945062" y="-1"/>
            <a:ext cx="7246938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9"/>
          <p:cNvSpPr txBox="1">
            <a:spLocks noGrp="1"/>
          </p:cNvSpPr>
          <p:nvPr>
            <p:ph type="body" idx="1"/>
          </p:nvPr>
        </p:nvSpPr>
        <p:spPr>
          <a:xfrm>
            <a:off x="323691" y="438296"/>
            <a:ext cx="4297680" cy="600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>
            <a:lvl1pPr marL="457200" lvl="0" indent="-228600" algn="ctr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97954" algn="l">
              <a:spcBef>
                <a:spcPts val="0"/>
              </a:spcBef>
              <a:spcAft>
                <a:spcPts val="0"/>
              </a:spcAft>
              <a:buSzPts val="2667"/>
              <a:buChar char="•"/>
              <a:defRPr>
                <a:solidFill>
                  <a:srgbClr val="FFFFFF"/>
                </a:solidFill>
              </a:defRPr>
            </a:lvl4pPr>
            <a:lvl5pPr marL="2286000" lvl="4" indent="-397954" algn="l">
              <a:spcBef>
                <a:spcPts val="0"/>
              </a:spcBef>
              <a:spcAft>
                <a:spcPts val="0"/>
              </a:spcAft>
              <a:buSzPts val="2667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497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with Image">
  <p:cSld name="Title with Imag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0" y="306832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-1" y="6614160"/>
            <a:ext cx="4668253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0"/>
          <p:cNvSpPr>
            <a:spLocks noGrp="1"/>
          </p:cNvSpPr>
          <p:nvPr>
            <p:ph type="pic" idx="2"/>
          </p:nvPr>
        </p:nvSpPr>
        <p:spPr>
          <a:xfrm>
            <a:off x="0" y="1631864"/>
            <a:ext cx="12192000" cy="498229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15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ntent Areas">
  <p:cSld name="2 Content Area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0" y="306832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507832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1"/>
          </p:nvPr>
        </p:nvSpPr>
        <p:spPr>
          <a:xfrm>
            <a:off x="818147" y="1598084"/>
            <a:ext cx="5162948" cy="491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2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667"/>
              <a:buNone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2"/>
          </p:nvPr>
        </p:nvSpPr>
        <p:spPr>
          <a:xfrm>
            <a:off x="6234129" y="1598084"/>
            <a:ext cx="5973233" cy="491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2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12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1148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659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>
            <a:spLocks noGrp="1"/>
          </p:cNvSpPr>
          <p:nvPr>
            <p:ph type="pic" idx="2"/>
          </p:nvPr>
        </p:nvSpPr>
        <p:spPr>
          <a:xfrm>
            <a:off x="0" y="243840"/>
            <a:ext cx="12192000" cy="562356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0" y="2006600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800"/>
              <a:buFont typeface="Calibri"/>
              <a:buNone/>
              <a:defRPr sz="3800" b="1" cap="none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1148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0406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1F3A16B-CB89-4FA3-B9D4-0E53417B0BB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057619-4738-4AC3-83FD-2CC89736A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95501"/>
            <a:ext cx="12110936" cy="1563521"/>
          </a:xfrm>
          <a:prstGeom prst="rect">
            <a:avLst/>
          </a:prstGeom>
          <a:noFill/>
        </p:spPr>
        <p:txBody>
          <a:bodyPr tIns="91440" bIns="45720">
            <a:no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B85B32-6FED-496D-BF86-67D2F73A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0975"/>
            <a:ext cx="12192000" cy="1097331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362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8A9D19A-CE9A-40B4-94B5-6B43A8DA01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7"/>
            <a:ext cx="12192000" cy="3557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82985"/>
            <a:ext cx="12192000" cy="102197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lIns="274320"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141DA7-BC9C-453D-BC1D-1F39B9E3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20135"/>
            <a:ext cx="12192000" cy="2013197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b="1"/>
            </a:lvl1pPr>
            <a:lvl2pPr marL="3657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54864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­"/>
              <a:defRPr sz="2400"/>
            </a:lvl3pPr>
            <a:lvl4pPr marL="8229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3DA4C87-D52A-4B2B-8C3E-8FA9A1142D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3526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8A9D19A-CE9A-40B4-94B5-6B43A8DA01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7"/>
            <a:ext cx="12192000" cy="4176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3778"/>
            <a:ext cx="12192000" cy="1021976"/>
          </a:xfrm>
          <a:prstGeom prst="rect">
            <a:avLst/>
          </a:prstGeom>
          <a:noFill/>
        </p:spPr>
        <p:txBody>
          <a:bodyPr lIns="274320" anchor="ctr" anchorCtr="0">
            <a:noAutofit/>
          </a:bodyPr>
          <a:lstStyle>
            <a:lvl1pPr>
              <a:defRPr sz="4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FD709B3-DA93-46B6-A491-78860A62E8F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5944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1494"/>
            <a:ext cx="12192000" cy="4815083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b="1"/>
            </a:lvl1pPr>
            <a:lvl2pPr marL="45720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6400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2400"/>
            </a:lvl3pPr>
            <a:lvl4pPr marL="91440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DE78219-C1E2-4D72-B72F-7CCADE9C5D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0391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9721"/>
            <a:ext cx="6096000" cy="4826855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1"/>
            </a:lvl1pPr>
            <a:lvl2pPr marL="3657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54864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2400"/>
            </a:lvl3pPr>
            <a:lvl4pPr marL="8229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7EAE8-6A15-4E92-B8E8-F3630B6B110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10300" y="1649723"/>
            <a:ext cx="5829300" cy="482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DC2C44-221A-4CAF-8157-145E4E9C0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5FECE6-44D2-4DC8-A7B2-00B4A75D34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003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8A9D19A-CE9A-40B4-94B5-6B43A8DA01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7"/>
            <a:ext cx="12192000" cy="4176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3778"/>
            <a:ext cx="12192000" cy="1021976"/>
          </a:xfrm>
          <a:prstGeom prst="rect">
            <a:avLst/>
          </a:prstGeom>
          <a:noFill/>
        </p:spPr>
        <p:txBody>
          <a:bodyPr lIns="274320" anchor="ctr" anchorCtr="0">
            <a:noAutofit/>
          </a:bodyPr>
          <a:lstStyle>
            <a:lvl1pPr>
              <a:defRPr sz="4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FD709B3-DA93-46B6-A491-78860A62E8F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192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DC2C44-221A-4CAF-8157-145E4E9C0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4AE166-84E3-43BC-8D2D-F9FE3B18AC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BEC6B4B-1BBB-9612-6C29-90A10451C3A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10300" y="1132785"/>
            <a:ext cx="5829300" cy="2670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A29E9-03D3-BD28-114A-6C83F65471A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10300" y="3893205"/>
            <a:ext cx="5829300" cy="2670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967DAC-F4D9-86EA-714C-9E00FB08A42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0" y="1537393"/>
            <a:ext cx="6096000" cy="5025859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1"/>
            </a:lvl1pPr>
            <a:lvl2pPr marL="3657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54864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2400"/>
            </a:lvl3pPr>
            <a:lvl4pPr marL="8229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340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9886"/>
            <a:ext cx="5861304" cy="4743821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1"/>
            </a:lvl1pPr>
            <a:lvl2pPr marL="3657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54864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2400"/>
            </a:lvl3pPr>
            <a:lvl4pPr marL="8229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62402C-ABA4-4A90-AC92-B09AA2AB1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608" y="1639886"/>
            <a:ext cx="5862415" cy="4743821"/>
          </a:xfrm>
          <a:prstGeom prst="rect">
            <a:avLst/>
          </a:prstGeom>
        </p:spPr>
        <p:txBody>
          <a:bodyPr lIns="18288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66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29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548640" lvl="2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dirty="0"/>
              <a:t>Third level</a:t>
            </a:r>
          </a:p>
          <a:p>
            <a:pPr marL="822960" lvl="3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dirty="0"/>
              <a:t>Fourth level</a:t>
            </a:r>
          </a:p>
          <a:p>
            <a:pPr marL="173736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31D8321-6F8A-497B-94C1-EA79C81F0E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160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reas with Title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601" y="2286000"/>
            <a:ext cx="5861304" cy="4007795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62402C-ABA4-4A90-AC92-B09AA2AB1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5561" y="2286000"/>
            <a:ext cx="5862415" cy="4007795"/>
          </a:xfrm>
          <a:prstGeom prst="rect">
            <a:avLst/>
          </a:prstGeom>
        </p:spPr>
        <p:txBody>
          <a:bodyPr lIns="18288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E2862E-A749-4480-AADB-C625AABDD5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52601" y="1828798"/>
            <a:ext cx="5861304" cy="457200"/>
          </a:xfrm>
          <a:prstGeom prst="rect">
            <a:avLst/>
          </a:prstGeom>
          <a:solidFill>
            <a:schemeClr val="bg2"/>
          </a:solidFill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Title of Content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2BFB9A-AB6B-43CE-A385-5399D62FD8A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75561" y="1828798"/>
            <a:ext cx="5861304" cy="457200"/>
          </a:xfrm>
          <a:prstGeom prst="rect">
            <a:avLst/>
          </a:prstGeom>
          <a:solidFill>
            <a:schemeClr val="bg2"/>
          </a:solidFill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Title of Content Goes Here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0756E6-5986-44FE-9EB8-5BEDD82D8B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565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/Process/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645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0756E6-5986-44FE-9EB8-5BEDD82D8B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1645E73-7CAF-03B9-EB94-CC7F0B427B4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28136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172B856-8ED0-26FD-D31F-4A870D090C0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43627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12510F-5161-D6D7-431A-77F0FF175AD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759118" y="2316147"/>
            <a:ext cx="2536956" cy="334818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lIns="91440" tIns="548640"/>
          <a:lstStyle>
            <a:lvl1pPr marL="0" indent="0" algn="ctr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3590201131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66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29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782917-D532-4B20-82FA-DB13E78233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71473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66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29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3E48AF-AC71-453D-B1EA-B42FC42E40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42946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66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298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7FC4-C5DE-4497-83DC-22EC7011CA11}"/>
              </a:ext>
            </a:extLst>
          </p:cNvPr>
          <p:cNvCxnSpPr>
            <a:cxnSpLocks/>
          </p:cNvCxnSpPr>
          <p:nvPr/>
        </p:nvCxnSpPr>
        <p:spPr>
          <a:xfrm>
            <a:off x="3973794" y="1625498"/>
            <a:ext cx="0" cy="4743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701D97-DE7A-432A-B787-5D6C2D9D2DF0}"/>
              </a:ext>
            </a:extLst>
          </p:cNvPr>
          <p:cNvCxnSpPr>
            <a:cxnSpLocks/>
          </p:cNvCxnSpPr>
          <p:nvPr/>
        </p:nvCxnSpPr>
        <p:spPr>
          <a:xfrm>
            <a:off x="8253813" y="1625498"/>
            <a:ext cx="0" cy="4743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E72E3F2-1989-4518-A481-B4D414BCA8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754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30A7DA-D91F-40BA-BD00-82002353DB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3656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30A7DA-D91F-40BA-BD00-82002353DB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8C6196D-E2B4-9214-7875-0E9159C72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884373"/>
              </p:ext>
            </p:extLst>
          </p:nvPr>
        </p:nvGraphicFramePr>
        <p:xfrm>
          <a:off x="2250552" y="1537394"/>
          <a:ext cx="7122048" cy="474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625944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AB5D52-7F79-4B86-9F6A-9FA61EB95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B135F3-B62E-406B-8505-8052D820C5D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598937"/>
            <a:ext cx="12192000" cy="502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250195-4F7F-4508-B1A4-E01EC925F7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8507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B135F3-B62E-406B-8505-8052D820C5D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FE873FA-EFBD-4058-A5C1-8D8C29C630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072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60EC-870C-452A-BF08-F919BAA821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006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3A3693-184B-431D-9BB6-E8ED1FA93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1494"/>
            <a:ext cx="12192000" cy="4815083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b="1"/>
            </a:lvl1pPr>
            <a:lvl2pPr marL="457200" indent="-274320">
              <a:spcBef>
                <a:spcPts val="0"/>
              </a:spcBef>
              <a:spcAft>
                <a:spcPts val="300"/>
              </a:spcAft>
              <a:defRPr sz="2400"/>
            </a:lvl2pPr>
            <a:lvl3pPr marL="914400">
              <a:spcBef>
                <a:spcPts val="0"/>
              </a:spcBef>
              <a:spcAft>
                <a:spcPts val="300"/>
              </a:spcAft>
              <a:defRPr sz="2400"/>
            </a:lvl3pPr>
            <a:lvl4pPr marL="1280160">
              <a:spcBef>
                <a:spcPts val="0"/>
              </a:spcBef>
              <a:spcAft>
                <a:spcPts val="300"/>
              </a:spcAft>
              <a:defRPr sz="2400"/>
            </a:lvl4pPr>
            <a:lvl5pPr marL="1737360"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DE78219-C1E2-4D72-B72F-7CCADE9C5D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380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4705942-1CF0-4A3B-885F-2D33D7CDE5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47426"/>
            <a:ext cx="12192000" cy="6373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1725C3-A7DF-49FE-9EA7-491D3D442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18687"/>
            <a:ext cx="12192000" cy="1563521"/>
          </a:xfrm>
          <a:prstGeom prst="rect">
            <a:avLst/>
          </a:prstGeom>
          <a:noFill/>
        </p:spPr>
        <p:txBody>
          <a:bodyPr tIns="91440" bIns="45720">
            <a:noAutofit/>
          </a:bodyPr>
          <a:lstStyle>
            <a:lvl1pPr algn="ctr">
              <a:defRPr sz="9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917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1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1148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602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ntent Areas">
  <p:cSld name="2 Content Area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0" y="306832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507832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1"/>
          </p:nvPr>
        </p:nvSpPr>
        <p:spPr>
          <a:xfrm>
            <a:off x="818147" y="1598084"/>
            <a:ext cx="5162948" cy="491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2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2667"/>
              <a:buNone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2"/>
          </p:nvPr>
        </p:nvSpPr>
        <p:spPr>
          <a:xfrm>
            <a:off x="6234129" y="1598084"/>
            <a:ext cx="5973233" cy="491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Clr>
                <a:srgbClr val="007527"/>
              </a:buClr>
              <a:buSzPts val="2800"/>
              <a:buNone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197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>
            <a:spLocks noGrp="1"/>
          </p:cNvSpPr>
          <p:nvPr>
            <p:ph type="pic" idx="2"/>
          </p:nvPr>
        </p:nvSpPr>
        <p:spPr>
          <a:xfrm>
            <a:off x="0" y="243840"/>
            <a:ext cx="12192000" cy="562356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0" y="2006600"/>
            <a:ext cx="12192000" cy="12192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800"/>
              <a:buFont typeface="Calibri"/>
              <a:buNone/>
              <a:defRPr sz="3800" b="1" cap="none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ftr" idx="11"/>
          </p:nvPr>
        </p:nvSpPr>
        <p:spPr>
          <a:xfrm>
            <a:off x="0" y="6614160"/>
            <a:ext cx="4114800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sldNum" idx="12"/>
          </p:nvPr>
        </p:nvSpPr>
        <p:spPr>
          <a:xfrm>
            <a:off x="11328400" y="6616701"/>
            <a:ext cx="8636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7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9721"/>
            <a:ext cx="6096000" cy="4826855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7EAE8-6A15-4E92-B8E8-F3630B6B110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10300" y="1649723"/>
            <a:ext cx="5829300" cy="482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DC2C44-221A-4CAF-8157-145E4E9C0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5FECE6-44D2-4DC8-A7B2-00B4A75D34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981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7EAE8-6A15-4E92-B8E8-F3630B6B110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10300" y="1132785"/>
            <a:ext cx="5829300" cy="2670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DC2C44-221A-4CAF-8157-145E4E9C0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1021976"/>
          </a:xfrm>
          <a:prstGeom prst="rect">
            <a:avLst/>
          </a:prstGeom>
        </p:spPr>
        <p:txBody>
          <a:bodyPr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D52425A-0782-4FA1-A436-2FD497FE3F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10300" y="3893205"/>
            <a:ext cx="5829300" cy="2670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4AE166-84E3-43BC-8D2D-F9FE3B18AC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DC704D9-B1B3-51C8-EF68-ACE0D3A0AA5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0" y="1403398"/>
            <a:ext cx="6096000" cy="5159854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1"/>
            </a:lvl1pPr>
            <a:lvl2pPr marL="3657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 marL="54864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 sz="2400"/>
            </a:lvl3pPr>
            <a:lvl4pPr marL="82296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  <a:defRPr sz="2400"/>
            </a:lvl4pPr>
            <a:lvl5pPr marL="17373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0395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9886"/>
            <a:ext cx="5861304" cy="4743821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62402C-ABA4-4A90-AC92-B09AA2AB1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608" y="1639886"/>
            <a:ext cx="5862415" cy="4743821"/>
          </a:xfrm>
          <a:prstGeom prst="rect">
            <a:avLst/>
          </a:prstGeom>
        </p:spPr>
        <p:txBody>
          <a:bodyPr lIns="18288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31D8321-6F8A-497B-94C1-EA79C81F0E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852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reas with Title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601" y="2286000"/>
            <a:ext cx="5861304" cy="4007795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62402C-ABA4-4A90-AC92-B09AA2AB1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5561" y="2286000"/>
            <a:ext cx="5862415" cy="4007795"/>
          </a:xfrm>
          <a:prstGeom prst="rect">
            <a:avLst/>
          </a:prstGeom>
        </p:spPr>
        <p:txBody>
          <a:bodyPr lIns="18288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E2862E-A749-4480-AADB-C625AABDD5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52601" y="1828798"/>
            <a:ext cx="5861304" cy="457200"/>
          </a:xfrm>
          <a:prstGeom prst="rect">
            <a:avLst/>
          </a:prstGeom>
          <a:solidFill>
            <a:schemeClr val="bg2"/>
          </a:solidFill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Title of Content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2BFB9A-AB6B-43CE-A385-5399D62FD8A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75561" y="1828798"/>
            <a:ext cx="5861304" cy="457200"/>
          </a:xfrm>
          <a:prstGeom prst="rect">
            <a:avLst/>
          </a:prstGeom>
          <a:solidFill>
            <a:schemeClr val="bg2"/>
          </a:solidFill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Title of Content Goes Here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0756E6-5986-44FE-9EB8-5BEDD82D8B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338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ED3FFC-6ED8-476C-A052-F5B80D99B41E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096E-8E47-470D-BA26-0968D3EED3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AA3F-4E3B-473F-8692-26491696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71598D-F90E-4580-B0A6-F1EEA620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C71593-D8F2-479C-8C8D-00D0AB7E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1422"/>
            <a:ext cx="12192000" cy="992065"/>
          </a:xfrm>
          <a:prstGeom prst="rect">
            <a:avLst/>
          </a:prstGeom>
        </p:spPr>
        <p:txBody>
          <a:bodyPr wrap="square" lIns="274320" anchor="t" anchorCtr="0">
            <a:no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782917-D532-4B20-82FA-DB13E78233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71473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3E48AF-AC71-453D-B1EA-B42FC42E40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42946" y="1625498"/>
            <a:ext cx="3649054" cy="4743821"/>
          </a:xfrm>
          <a:prstGeom prst="rect">
            <a:avLst/>
          </a:prstGeom>
        </p:spPr>
        <p:txBody>
          <a:bodyPr lIns="274320"/>
          <a:lstStyle>
            <a:lvl1pPr marL="0" indent="0">
              <a:spcBef>
                <a:spcPts val="1200"/>
              </a:spcBef>
              <a:spcAft>
                <a:spcPts val="300"/>
              </a:spcAft>
              <a:buFontTx/>
              <a:buNone/>
              <a:defRPr sz="2800" b="1"/>
            </a:lvl1pPr>
            <a:lvl2pPr marL="457200" indent="-274320">
              <a:spcBef>
                <a:spcPts val="0"/>
              </a:spcBef>
              <a:spcAft>
                <a:spcPts val="0"/>
              </a:spcAft>
              <a:defRPr sz="2400"/>
            </a:lvl2pPr>
            <a:lvl3pPr marL="914400">
              <a:spcBef>
                <a:spcPts val="0"/>
              </a:spcBef>
              <a:spcAft>
                <a:spcPts val="0"/>
              </a:spcAft>
              <a:defRPr sz="2400"/>
            </a:lvl3pPr>
            <a:lvl4pPr marL="1280160">
              <a:spcBef>
                <a:spcPts val="0"/>
              </a:spcBef>
              <a:spcAft>
                <a:spcPts val="0"/>
              </a:spcAft>
              <a:defRPr sz="2400"/>
            </a:lvl4pPr>
            <a:lvl5pPr marL="1737360">
              <a:spcBef>
                <a:spcPts val="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7FC4-C5DE-4497-83DC-22EC7011CA11}"/>
              </a:ext>
            </a:extLst>
          </p:cNvPr>
          <p:cNvCxnSpPr>
            <a:cxnSpLocks/>
          </p:cNvCxnSpPr>
          <p:nvPr/>
        </p:nvCxnSpPr>
        <p:spPr>
          <a:xfrm>
            <a:off x="3973794" y="1625498"/>
            <a:ext cx="0" cy="4743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701D97-DE7A-432A-B787-5D6C2D9D2DF0}"/>
              </a:ext>
            </a:extLst>
          </p:cNvPr>
          <p:cNvCxnSpPr>
            <a:cxnSpLocks/>
          </p:cNvCxnSpPr>
          <p:nvPr/>
        </p:nvCxnSpPr>
        <p:spPr>
          <a:xfrm>
            <a:off x="8253813" y="1625498"/>
            <a:ext cx="0" cy="4743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E72E3F2-1989-4518-A481-B4D414BCA8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14160"/>
            <a:ext cx="4114800" cy="24384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515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1F34F0-28DA-4B9C-A3EB-431C2A15A2C7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5A713-FDBC-416F-92D5-4C10F5DD9B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B5C8BE-886E-4E5C-8CC8-8BEBAA036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ACADD66-E774-B42C-4F43-B4322E76E6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35" y="5649329"/>
            <a:ext cx="1448765" cy="7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1F34F0-28DA-4B9C-A3EB-431C2A15A2C7}"/>
              </a:ext>
            </a:extLst>
          </p:cNvPr>
          <p:cNvSpPr/>
          <p:nvPr/>
        </p:nvSpPr>
        <p:spPr>
          <a:xfrm>
            <a:off x="0" y="0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5A713-FDBC-416F-92D5-4C10F5DD9B36}"/>
              </a:ext>
            </a:extLst>
          </p:cNvPr>
          <p:cNvSpPr/>
          <p:nvPr/>
        </p:nvSpPr>
        <p:spPr>
          <a:xfrm>
            <a:off x="0" y="6621332"/>
            <a:ext cx="12192000" cy="247426"/>
          </a:xfrm>
          <a:prstGeom prst="rect">
            <a:avLst/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B5C8BE-886E-4E5C-8CC8-8BEBAA036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621331"/>
            <a:ext cx="2743200" cy="2474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E836597-6CA3-7474-A451-CBB59F02FA3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303" y="5975927"/>
            <a:ext cx="1029600" cy="5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5" r:id="rId17"/>
    <p:sldLayoutId id="2147483716" r:id="rId18"/>
    <p:sldLayoutId id="214748371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inoistollway.com/doing-business/construction-engineering/cts-contractor-quantity-repo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3">
            <a:alphaModFix/>
          </a:blip>
          <a:srcRect t="30396" b="30396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"/>
          <p:cNvSpPr/>
          <p:nvPr/>
        </p:nvSpPr>
        <p:spPr>
          <a:xfrm>
            <a:off x="0" y="1619622"/>
            <a:ext cx="12192000" cy="3688102"/>
          </a:xfrm>
          <a:prstGeom prst="rect">
            <a:avLst/>
          </a:prstGeom>
          <a:solidFill>
            <a:schemeClr val="dk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 txBox="1">
            <a:spLocks noGrp="1"/>
          </p:cNvSpPr>
          <p:nvPr>
            <p:ph type="ctrTitle"/>
          </p:nvPr>
        </p:nvSpPr>
        <p:spPr>
          <a:xfrm>
            <a:off x="0" y="2692252"/>
            <a:ext cx="12110936" cy="156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 i="1" cap="none" dirty="0"/>
              <a:t>2023 ILLINOIS ASSOCIATION OF AGGREGATE PRODUCERS</a:t>
            </a:r>
            <a:br>
              <a:rPr lang="en-US" sz="1600" i="1" cap="none" dirty="0"/>
            </a:br>
            <a:r>
              <a:rPr lang="en-US" sz="4800" cap="none" dirty="0"/>
              <a:t>ILLINOIS TOLLWAY POLICY SEMINAR</a:t>
            </a:r>
            <a:endParaRPr sz="4400" cap="none" dirty="0"/>
          </a:p>
        </p:txBody>
      </p:sp>
      <p:sp>
        <p:nvSpPr>
          <p:cNvPr id="202" name="Google Shape;202;p1"/>
          <p:cNvSpPr txBox="1">
            <a:spLocks noGrp="1"/>
          </p:cNvSpPr>
          <p:nvPr>
            <p:ph type="subTitle" idx="1"/>
          </p:nvPr>
        </p:nvSpPr>
        <p:spPr>
          <a:xfrm>
            <a:off x="0" y="4112958"/>
            <a:ext cx="12192000" cy="109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/>
              <a:t>Cindy Williams</a:t>
            </a:r>
            <a:br>
              <a:rPr lang="en-US" sz="2800" dirty="0"/>
            </a:br>
            <a:r>
              <a:rPr lang="en-US" sz="2800" i="1" dirty="0"/>
              <a:t>Deputy Chief of Program Implementation</a:t>
            </a:r>
            <a:endParaRPr sz="2400" i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/>
              <a:t>December 5, 2023</a:t>
            </a:r>
            <a:endParaRPr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86857C5-1E79-32C2-8B00-F25BE25820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880" y="1756032"/>
            <a:ext cx="982241" cy="799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/>
          <p:nvPr/>
        </p:nvSpPr>
        <p:spPr>
          <a:xfrm>
            <a:off x="0" y="6614160"/>
            <a:ext cx="4507832" cy="2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sym typeface="Calibri"/>
              </a:rPr>
              <a:t>Presented by Cindy Williams on December 5, 2022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4B74837-3551-CA52-CB50-BAC825248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Payment reconciliation</a:t>
            </a:r>
          </a:p>
          <a:p>
            <a:pPr lvl="1"/>
            <a:r>
              <a:rPr lang="en-US" dirty="0"/>
              <a:t>Tickets and quantities linked to pay items</a:t>
            </a:r>
          </a:p>
          <a:p>
            <a:r>
              <a:rPr lang="en-US" dirty="0"/>
              <a:t>Delivery report</a:t>
            </a:r>
          </a:p>
          <a:p>
            <a:pPr lvl="1"/>
            <a:r>
              <a:rPr lang="en-US" dirty="0"/>
              <a:t>Replaces printed tickets and adding machine tape</a:t>
            </a:r>
          </a:p>
          <a:p>
            <a:pPr lvl="1"/>
            <a:r>
              <a:rPr lang="en-US" dirty="0"/>
              <a:t>Summarizes placements</a:t>
            </a:r>
          </a:p>
          <a:p>
            <a:pPr lvl="1"/>
            <a:r>
              <a:rPr lang="en-US" dirty="0"/>
              <a:t>Stored electronically in e-Builder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8623D49-37D3-4672-FD72-B1B34F050CD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E-TICKETING IMPLEMENTATION 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D96804-A303-6076-AD4A-C4003CA5F4AA}"/>
              </a:ext>
            </a:extLst>
          </p:cNvPr>
          <p:cNvGrpSpPr/>
          <p:nvPr/>
        </p:nvGrpSpPr>
        <p:grpSpPr>
          <a:xfrm>
            <a:off x="6461744" y="1260496"/>
            <a:ext cx="2706622" cy="5353664"/>
            <a:chOff x="8079475" y="111111"/>
            <a:chExt cx="3354814" cy="6635778"/>
          </a:xfrm>
        </p:grpSpPr>
        <p:pic>
          <p:nvPicPr>
            <p:cNvPr id="6" name="Picture 5" descr="A picture containing text, electronics, screenshot&#10;&#10;Description automatically generated">
              <a:extLst>
                <a:ext uri="{FF2B5EF4-FFF2-40B4-BE49-F238E27FC236}">
                  <a16:creationId xmlns:a16="http://schemas.microsoft.com/office/drawing/2014/main" id="{CCFD256C-04D9-E9F6-29E8-220791092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t="3810" r="14606" b="4029"/>
            <a:stretch/>
          </p:blipFill>
          <p:spPr>
            <a:xfrm>
              <a:off x="8079475" y="111111"/>
              <a:ext cx="3354814" cy="663577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0BE13F-D387-6A8F-F63A-DA003CA7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50890"/>
              <a:ext cx="2692400" cy="5556220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D268BC9-EA34-D11D-2234-135337D7D709}"/>
              </a:ext>
            </a:extLst>
          </p:cNvPr>
          <p:cNvSpPr/>
          <p:nvPr/>
        </p:nvSpPr>
        <p:spPr>
          <a:xfrm>
            <a:off x="6377088" y="3737987"/>
            <a:ext cx="2706621" cy="148183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C2B730-31C0-C650-6D68-03D0DB0FE63D}"/>
              </a:ext>
            </a:extLst>
          </p:cNvPr>
          <p:cNvSpPr/>
          <p:nvPr/>
        </p:nvSpPr>
        <p:spPr>
          <a:xfrm>
            <a:off x="7686987" y="2672861"/>
            <a:ext cx="2602523" cy="1748414"/>
          </a:xfrm>
          <a:custGeom>
            <a:avLst/>
            <a:gdLst>
              <a:gd name="connsiteX0" fmla="*/ 3215473 w 4049486"/>
              <a:gd name="connsiteY0" fmla="*/ 0 h 2471895"/>
              <a:gd name="connsiteX1" fmla="*/ 0 w 4049486"/>
              <a:gd name="connsiteY1" fmla="*/ 2461847 h 2471895"/>
              <a:gd name="connsiteX2" fmla="*/ 4049486 w 4049486"/>
              <a:gd name="connsiteY2" fmla="*/ 2471895 h 2471895"/>
              <a:gd name="connsiteX3" fmla="*/ 4049486 w 4049486"/>
              <a:gd name="connsiteY3" fmla="*/ 2471895 h 2471895"/>
              <a:gd name="connsiteX0" fmla="*/ 3215473 w 4049486"/>
              <a:gd name="connsiteY0" fmla="*/ 0 h 2994409"/>
              <a:gd name="connsiteX1" fmla="*/ 0 w 4049486"/>
              <a:gd name="connsiteY1" fmla="*/ 2461847 h 2994409"/>
              <a:gd name="connsiteX2" fmla="*/ 4049486 w 4049486"/>
              <a:gd name="connsiteY2" fmla="*/ 2471895 h 2994409"/>
              <a:gd name="connsiteX3" fmla="*/ 4029389 w 4049486"/>
              <a:gd name="connsiteY3" fmla="*/ 2994409 h 2994409"/>
              <a:gd name="connsiteX0" fmla="*/ 3215473 w 4049486"/>
              <a:gd name="connsiteY0" fmla="*/ 0 h 2471895"/>
              <a:gd name="connsiteX1" fmla="*/ 0 w 4049486"/>
              <a:gd name="connsiteY1" fmla="*/ 2461847 h 2471895"/>
              <a:gd name="connsiteX2" fmla="*/ 4049486 w 4049486"/>
              <a:gd name="connsiteY2" fmla="*/ 2471895 h 2471895"/>
              <a:gd name="connsiteX0" fmla="*/ 3215473 w 3717890"/>
              <a:gd name="connsiteY0" fmla="*/ 0 h 2512089"/>
              <a:gd name="connsiteX1" fmla="*/ 0 w 3717890"/>
              <a:gd name="connsiteY1" fmla="*/ 2461847 h 2512089"/>
              <a:gd name="connsiteX2" fmla="*/ 3717890 w 3717890"/>
              <a:gd name="connsiteY2" fmla="*/ 2512089 h 2512089"/>
              <a:gd name="connsiteX0" fmla="*/ 2130251 w 3717890"/>
              <a:gd name="connsiteY0" fmla="*/ 0 h 1979527"/>
              <a:gd name="connsiteX1" fmla="*/ 0 w 3717890"/>
              <a:gd name="connsiteY1" fmla="*/ 1929285 h 1979527"/>
              <a:gd name="connsiteX2" fmla="*/ 3717890 w 3717890"/>
              <a:gd name="connsiteY2" fmla="*/ 1979527 h 1979527"/>
              <a:gd name="connsiteX0" fmla="*/ 2130251 w 3315956"/>
              <a:gd name="connsiteY0" fmla="*/ 0 h 1949382"/>
              <a:gd name="connsiteX1" fmla="*/ 0 w 3315956"/>
              <a:gd name="connsiteY1" fmla="*/ 1929285 h 1949382"/>
              <a:gd name="connsiteX2" fmla="*/ 3315956 w 3315956"/>
              <a:gd name="connsiteY2" fmla="*/ 1949382 h 1949382"/>
              <a:gd name="connsiteX0" fmla="*/ 1778559 w 2964264"/>
              <a:gd name="connsiteY0" fmla="*/ 0 h 2512090"/>
              <a:gd name="connsiteX1" fmla="*/ 0 w 2964264"/>
              <a:gd name="connsiteY1" fmla="*/ 2512090 h 2512090"/>
              <a:gd name="connsiteX2" fmla="*/ 2964264 w 2964264"/>
              <a:gd name="connsiteY2" fmla="*/ 1949382 h 2512090"/>
              <a:gd name="connsiteX0" fmla="*/ 1778559 w 3326004"/>
              <a:gd name="connsiteY0" fmla="*/ 0 h 2512090"/>
              <a:gd name="connsiteX1" fmla="*/ 0 w 3326004"/>
              <a:gd name="connsiteY1" fmla="*/ 2512090 h 2512090"/>
              <a:gd name="connsiteX2" fmla="*/ 3326004 w 3326004"/>
              <a:gd name="connsiteY2" fmla="*/ 1537399 h 2512090"/>
              <a:gd name="connsiteX0" fmla="*/ 1758462 w 3326004"/>
              <a:gd name="connsiteY0" fmla="*/ 0 h 2964265"/>
              <a:gd name="connsiteX1" fmla="*/ 0 w 3326004"/>
              <a:gd name="connsiteY1" fmla="*/ 2964265 h 2964265"/>
              <a:gd name="connsiteX2" fmla="*/ 3326004 w 3326004"/>
              <a:gd name="connsiteY2" fmla="*/ 1989574 h 2964265"/>
              <a:gd name="connsiteX0" fmla="*/ 0 w 1567542"/>
              <a:gd name="connsiteY0" fmla="*/ 0 h 2803491"/>
              <a:gd name="connsiteX1" fmla="*/ 160773 w 1567542"/>
              <a:gd name="connsiteY1" fmla="*/ 2803491 h 2803491"/>
              <a:gd name="connsiteX2" fmla="*/ 1567542 w 1567542"/>
              <a:gd name="connsiteY2" fmla="*/ 1989574 h 2803491"/>
              <a:gd name="connsiteX0" fmla="*/ 1034981 w 2602523"/>
              <a:gd name="connsiteY0" fmla="*/ 0 h 2240783"/>
              <a:gd name="connsiteX1" fmla="*/ 0 w 2602523"/>
              <a:gd name="connsiteY1" fmla="*/ 2240783 h 2240783"/>
              <a:gd name="connsiteX2" fmla="*/ 2602523 w 2602523"/>
              <a:gd name="connsiteY2" fmla="*/ 1989574 h 2240783"/>
              <a:gd name="connsiteX0" fmla="*/ 813917 w 2602523"/>
              <a:gd name="connsiteY0" fmla="*/ 0 h 1909188"/>
              <a:gd name="connsiteX1" fmla="*/ 0 w 2602523"/>
              <a:gd name="connsiteY1" fmla="*/ 1909188 h 1909188"/>
              <a:gd name="connsiteX2" fmla="*/ 2602523 w 2602523"/>
              <a:gd name="connsiteY2" fmla="*/ 1657979 h 1909188"/>
              <a:gd name="connsiteX0" fmla="*/ 763676 w 2602523"/>
              <a:gd name="connsiteY0" fmla="*/ 0 h 1748414"/>
              <a:gd name="connsiteX1" fmla="*/ 0 w 2602523"/>
              <a:gd name="connsiteY1" fmla="*/ 1748414 h 1748414"/>
              <a:gd name="connsiteX2" fmla="*/ 2602523 w 2602523"/>
              <a:gd name="connsiteY2" fmla="*/ 1497205 h 174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2523" h="1748414">
                <a:moveTo>
                  <a:pt x="763676" y="0"/>
                </a:moveTo>
                <a:lnTo>
                  <a:pt x="0" y="1748414"/>
                </a:lnTo>
                <a:lnTo>
                  <a:pt x="2602523" y="1497205"/>
                </a:lnTo>
              </a:path>
            </a:pathLst>
          </a:custGeom>
          <a:gradFill flip="none" rotWithShape="1">
            <a:gsLst>
              <a:gs pos="49000">
                <a:schemeClr val="accent3">
                  <a:lumMod val="5000"/>
                  <a:lumOff val="95000"/>
                  <a:alpha val="97000"/>
                </a:schemeClr>
              </a:gs>
              <a:gs pos="89000">
                <a:schemeClr val="bg1">
                  <a:lumMod val="85000"/>
                  <a:alpha val="86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Google Shape;306;p9">
            <a:extLst>
              <a:ext uri="{FF2B5EF4-FFF2-40B4-BE49-F238E27FC236}">
                <a16:creationId xmlns:a16="http://schemas.microsoft.com/office/drawing/2014/main" id="{FECE029F-CD63-9A93-9BAE-AC006B09CB0C}"/>
              </a:ext>
            </a:extLst>
          </p:cNvPr>
          <p:cNvSpPr/>
          <p:nvPr/>
        </p:nvSpPr>
        <p:spPr>
          <a:xfrm>
            <a:off x="10752084" y="5896302"/>
            <a:ext cx="1424406" cy="6568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3A85A-BA0E-CB87-498A-C9D3730C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3" t="37357" r="-653" b="20327"/>
          <a:stretch/>
        </p:blipFill>
        <p:spPr>
          <a:xfrm>
            <a:off x="8492359" y="1267655"/>
            <a:ext cx="3397201" cy="28986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0640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11</a:t>
            </a:fld>
            <a:endParaRPr lang="en-US">
              <a:sym typeface="Calibri"/>
            </a:endParaRPr>
          </a:p>
        </p:txBody>
      </p:sp>
      <p:sp>
        <p:nvSpPr>
          <p:cNvPr id="325" name="Google Shape;325;p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E-TICKETING SYSTEM</a:t>
            </a:r>
            <a:br>
              <a:rPr lang="en-US" dirty="0"/>
            </a:br>
            <a:r>
              <a:rPr lang="en-US" sz="3200" b="0" i="1" dirty="0"/>
              <a:t>Delivery Report</a:t>
            </a:r>
            <a:endParaRPr lang="en-US" dirty="0"/>
          </a:p>
        </p:txBody>
      </p:sp>
      <p:sp>
        <p:nvSpPr>
          <p:cNvPr id="328" name="Google Shape;328;p11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Presented by Cindy Williams on December 5, 2023</a:t>
            </a:r>
          </a:p>
        </p:txBody>
      </p:sp>
      <p:sp>
        <p:nvSpPr>
          <p:cNvPr id="327" name="Google Shape;327;p11"/>
          <p:cNvSpPr/>
          <p:nvPr/>
        </p:nvSpPr>
        <p:spPr>
          <a:xfrm>
            <a:off x="10815146" y="5819686"/>
            <a:ext cx="1361344" cy="733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6400"/>
            <a:ext cx="11838399" cy="43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c4db8d283_0_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12</a:t>
            </a:fld>
            <a:endParaRPr lang="en-US">
              <a:sym typeface="Calibri"/>
            </a:endParaRPr>
          </a:p>
        </p:txBody>
      </p:sp>
      <p:sp>
        <p:nvSpPr>
          <p:cNvPr id="335" name="Google Shape;335;g29c4db8d283_0_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E-TICKETING SYSTEM</a:t>
            </a:r>
            <a:br>
              <a:rPr lang="en-US" dirty="0"/>
            </a:br>
            <a:r>
              <a:rPr lang="en-US" sz="3200" b="0" i="1" dirty="0"/>
              <a:t>Delivery Report</a:t>
            </a:r>
            <a:endParaRPr lang="en-US" b="0" dirty="0"/>
          </a:p>
        </p:txBody>
      </p:sp>
      <p:sp>
        <p:nvSpPr>
          <p:cNvPr id="338" name="Google Shape;338;g29c4db8d283_0_2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sp>
        <p:nvSpPr>
          <p:cNvPr id="337" name="Google Shape;337;g29c4db8d283_0_2"/>
          <p:cNvSpPr/>
          <p:nvPr/>
        </p:nvSpPr>
        <p:spPr>
          <a:xfrm>
            <a:off x="10808677" y="5819686"/>
            <a:ext cx="1367869" cy="7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339;g29c4db8d283_0_2">
            <a:extLst>
              <a:ext uri="{FF2B5EF4-FFF2-40B4-BE49-F238E27FC236}">
                <a16:creationId xmlns:a16="http://schemas.microsoft.com/office/drawing/2014/main" id="{2D1B7015-B3C0-DDDC-9280-8C4B12A7F69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670" y="1662113"/>
            <a:ext cx="8986660" cy="481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c4db8d283_0_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13</a:t>
            </a:fld>
            <a:endParaRPr lang="en-US">
              <a:sym typeface="Calibri"/>
            </a:endParaRPr>
          </a:p>
        </p:txBody>
      </p:sp>
      <p:sp>
        <p:nvSpPr>
          <p:cNvPr id="7" name="Google Shape;304;p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Currently</a:t>
            </a:r>
          </a:p>
          <a:p>
            <a:pPr lvl="1"/>
            <a:r>
              <a:rPr lang="en-US" dirty="0"/>
              <a:t>45 contracts – active and completed</a:t>
            </a:r>
          </a:p>
          <a:p>
            <a:pPr lvl="1"/>
            <a:r>
              <a:rPr lang="en-US" dirty="0"/>
              <a:t>53 producers/plants connected</a:t>
            </a:r>
          </a:p>
          <a:p>
            <a:pPr lvl="1"/>
            <a:r>
              <a:rPr lang="en-US" dirty="0"/>
              <a:t>230 users</a:t>
            </a:r>
          </a:p>
          <a:p>
            <a:pPr lvl="1"/>
            <a:r>
              <a:rPr lang="en-US" dirty="0"/>
              <a:t>44,282 tickets submitted to date in 2023</a:t>
            </a:r>
          </a:p>
          <a:p>
            <a:pPr lvl="0"/>
            <a:endParaRPr lang="en-US" dirty="0"/>
          </a:p>
        </p:txBody>
      </p:sp>
      <p:sp>
        <p:nvSpPr>
          <p:cNvPr id="335" name="Google Shape;335;g29c4db8d283_0_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E-TICKETING SYSTEM</a:t>
            </a:r>
            <a:br>
              <a:rPr lang="en-US" dirty="0"/>
            </a:br>
            <a:r>
              <a:rPr lang="en-US" sz="3200" b="0" i="1" dirty="0"/>
              <a:t>Statistics</a:t>
            </a:r>
            <a:endParaRPr lang="en-US" dirty="0"/>
          </a:p>
        </p:txBody>
      </p:sp>
      <p:sp>
        <p:nvSpPr>
          <p:cNvPr id="338" name="Google Shape;338;g29c4db8d283_0_2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sp>
        <p:nvSpPr>
          <p:cNvPr id="337" name="Google Shape;337;g29c4db8d283_0_2"/>
          <p:cNvSpPr/>
          <p:nvPr/>
        </p:nvSpPr>
        <p:spPr>
          <a:xfrm>
            <a:off x="10785231" y="5819686"/>
            <a:ext cx="1356146" cy="7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85713D-B3E1-939A-A798-E5800B74033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27704" r="19801"/>
          <a:stretch/>
        </p:blipFill>
        <p:spPr>
          <a:xfrm>
            <a:off x="6178550" y="2163310"/>
            <a:ext cx="5862638" cy="36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14</a:t>
            </a:fld>
            <a:endParaRPr lang="en-US"/>
          </a:p>
        </p:txBody>
      </p:sp>
      <p:sp>
        <p:nvSpPr>
          <p:cNvPr id="348" name="Google Shape;348;p1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Sustainable</a:t>
            </a:r>
          </a:p>
          <a:p>
            <a:pPr lvl="1"/>
            <a:r>
              <a:rPr lang="en-US" dirty="0"/>
              <a:t>Recycled glass, processed, foamed and broken to aggregate size</a:t>
            </a:r>
          </a:p>
          <a:p>
            <a:pPr lvl="0"/>
            <a:r>
              <a:rPr lang="en-US" dirty="0"/>
              <a:t>Lightweight</a:t>
            </a:r>
          </a:p>
          <a:p>
            <a:pPr lvl="1"/>
            <a:r>
              <a:rPr lang="en-US" dirty="0"/>
              <a:t>Over underlying utilities or weak soil condition, in MSE wall, in lieu of lightweight concrete cellular fill</a:t>
            </a:r>
          </a:p>
          <a:p>
            <a:pPr lvl="0"/>
            <a:r>
              <a:rPr lang="en-US" dirty="0"/>
              <a:t>Research</a:t>
            </a:r>
          </a:p>
          <a:p>
            <a:pPr lvl="1"/>
            <a:r>
              <a:rPr lang="en-US" dirty="0"/>
              <a:t>Tollway research into application in local climate, testing, specification, environmental and economic impact</a:t>
            </a:r>
          </a:p>
          <a:p>
            <a:pPr lvl="0"/>
            <a:endParaRPr lang="en-US" dirty="0"/>
          </a:p>
        </p:txBody>
      </p:sp>
      <p:sp>
        <p:nvSpPr>
          <p:cNvPr id="345" name="Google Shape;345;p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FOAMED GLASS LIGHTWEIGHT AGGREGATE</a:t>
            </a:r>
          </a:p>
        </p:txBody>
      </p:sp>
      <p:sp>
        <p:nvSpPr>
          <p:cNvPr id="346" name="Google Shape;346;p12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 dirty="0"/>
              <a:t>Presented by Cindy Williams on December 5, 2023</a:t>
            </a:r>
          </a:p>
        </p:txBody>
      </p:sp>
      <p:pic>
        <p:nvPicPr>
          <p:cNvPr id="8" name="Google Shape;350;p12">
            <a:extLst>
              <a:ext uri="{FF2B5EF4-FFF2-40B4-BE49-F238E27FC236}">
                <a16:creationId xmlns:a16="http://schemas.microsoft.com/office/drawing/2014/main" id="{47084DF8-ECB7-F957-7141-30153C01BA80}"/>
              </a:ext>
            </a:extLst>
          </p:cNvPr>
          <p:cNvPicPr preferRelativeResize="0">
            <a:picLocks noGrp="1"/>
          </p:cNvPicPr>
          <p:nvPr>
            <p:ph type="pic" idx="13"/>
          </p:nvPr>
        </p:nvPicPr>
        <p:blipFill rotWithShape="1">
          <a:blip r:embed="rId3">
            <a:alphaModFix/>
          </a:blip>
          <a:srcRect t="6881" b="6881"/>
          <a:stretch/>
        </p:blipFill>
        <p:spPr>
          <a:xfrm>
            <a:off x="6210300" y="1696305"/>
            <a:ext cx="5829300" cy="48275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49;p12">
            <a:extLst>
              <a:ext uri="{FF2B5EF4-FFF2-40B4-BE49-F238E27FC236}">
                <a16:creationId xmlns:a16="http://schemas.microsoft.com/office/drawing/2014/main" id="{13A5A4BC-4E12-CA9A-69BE-7309EA00AB17}"/>
              </a:ext>
            </a:extLst>
          </p:cNvPr>
          <p:cNvSpPr txBox="1"/>
          <p:nvPr/>
        </p:nvSpPr>
        <p:spPr>
          <a:xfrm>
            <a:off x="6210300" y="6133727"/>
            <a:ext cx="1240222" cy="276959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AeroAggregates</a:t>
            </a:r>
            <a:endParaRPr sz="1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3"/>
          <p:cNvPicPr preferRelativeResize="0"/>
          <p:nvPr/>
        </p:nvPicPr>
        <p:blipFill rotWithShape="1">
          <a:blip r:embed="rId3">
            <a:alphaModFix/>
          </a:blip>
          <a:srcRect t="30377" b="30509"/>
          <a:stretch/>
        </p:blipFill>
        <p:spPr>
          <a:xfrm>
            <a:off x="0" y="243840"/>
            <a:ext cx="12192000" cy="637032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1" name="Google Shape;361;p1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</a:rPr>
              <a:t>Presented by Cindy Williams on December 5, 2023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57" name="Google Shape;357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0" y="1619622"/>
            <a:ext cx="12192000" cy="3075208"/>
          </a:xfrm>
          <a:prstGeom prst="rect">
            <a:avLst/>
          </a:prstGeom>
          <a:solidFill>
            <a:schemeClr val="dk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8814" y="1924410"/>
            <a:ext cx="1414372" cy="73496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3"/>
          <p:cNvSpPr txBox="1"/>
          <p:nvPr/>
        </p:nvSpPr>
        <p:spPr>
          <a:xfrm>
            <a:off x="0" y="2514994"/>
            <a:ext cx="12192000" cy="2337422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500"/>
              <a:buFont typeface="Calibri"/>
              <a:buNone/>
            </a:pPr>
            <a:r>
              <a:rPr lang="en-US" sz="11500" b="0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3800" b="0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4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3">
            <a:alphaModFix/>
          </a:blip>
          <a:srcRect t="30556" b="30556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287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69" name="Google Shape;36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QUESTIONS?</a:t>
            </a:r>
            <a:endParaRPr sz="16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E24200-413E-E890-566C-24E06E83A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7527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007527"/>
                </a:solidFill>
                <a:latin typeface="Calibri"/>
                <a:ea typeface="Calibri"/>
                <a:cs typeface="Calibri"/>
                <a:sym typeface="Calibri"/>
              </a:rPr>
              <a:t>Cindy Williams</a:t>
            </a:r>
            <a:endParaRPr lang="en-US" dirty="0"/>
          </a:p>
          <a:p>
            <a:pPr marL="182880" marR="0" lvl="1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cmwilliams@getipass.com</a:t>
            </a:r>
            <a:endParaRPr lang="en-US" dirty="0"/>
          </a:p>
        </p:txBody>
      </p:sp>
      <p:sp>
        <p:nvSpPr>
          <p:cNvPr id="370" name="Google Shape;370;p14"/>
          <p:cNvSpPr txBox="1">
            <a:spLocks noGrp="1"/>
          </p:cNvSpPr>
          <p:nvPr>
            <p:ph type="ftr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SzPts val="1400"/>
            </a:pPr>
            <a:r>
              <a:rPr lang="en-US" dirty="0"/>
              <a:t>Presented by Cindy Williams on December 5, 2023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2</a:t>
            </a:fld>
            <a:endParaRPr lang="en-US"/>
          </a:p>
        </p:txBody>
      </p:sp>
      <p:sp>
        <p:nvSpPr>
          <p:cNvPr id="233" name="Google Shape;233;p2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cxnSp>
        <p:nvCxnSpPr>
          <p:cNvPr id="223" name="Google Shape;223;p2"/>
          <p:cNvCxnSpPr/>
          <p:nvPr/>
        </p:nvCxnSpPr>
        <p:spPr>
          <a:xfrm flipH="1">
            <a:off x="8038476" y="3578088"/>
            <a:ext cx="4356" cy="2919736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Picture 16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4D2DB82F-AFA8-5B11-C02E-AAFD4FAF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70" b="-9970"/>
          <a:stretch/>
        </p:blipFill>
        <p:spPr>
          <a:xfrm>
            <a:off x="0" y="468369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AF50A12-AF22-8CA6-6D70-396A7F0929A8}"/>
              </a:ext>
            </a:extLst>
          </p:cNvPr>
          <p:cNvSpPr/>
          <p:nvPr/>
        </p:nvSpPr>
        <p:spPr>
          <a:xfrm>
            <a:off x="1" y="4984652"/>
            <a:ext cx="12192000" cy="1668302"/>
          </a:xfrm>
          <a:prstGeom prst="rect">
            <a:avLst/>
          </a:prstGeom>
          <a:gradFill flip="none" rotWithShape="1">
            <a:gsLst>
              <a:gs pos="33000">
                <a:srgbClr val="000000">
                  <a:lumMod val="75000"/>
                  <a:lumOff val="25000"/>
                </a:srgbClr>
              </a:gs>
              <a:gs pos="65000">
                <a:srgbClr val="94C6EF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3D1BE2-FA80-5365-63DE-2E0F3D8D29C3}"/>
              </a:ext>
            </a:extLst>
          </p:cNvPr>
          <p:cNvSpPr/>
          <p:nvPr/>
        </p:nvSpPr>
        <p:spPr>
          <a:xfrm>
            <a:off x="0" y="224097"/>
            <a:ext cx="12192000" cy="1892398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20000">
                <a:srgbClr val="C2DEFA"/>
              </a:gs>
              <a:gs pos="42000">
                <a:srgbClr val="7BB8F5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C2DFF56-C1F0-1EB5-E809-40ECA47F8584}"/>
              </a:ext>
            </a:extLst>
          </p:cNvPr>
          <p:cNvSpPr txBox="1">
            <a:spLocks/>
          </p:cNvSpPr>
          <p:nvPr/>
        </p:nvSpPr>
        <p:spPr>
          <a:xfrm>
            <a:off x="1" y="523629"/>
            <a:ext cx="12192000" cy="961955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3800" b="1" kern="1200" spc="4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>
              <a:lnSpc>
                <a:spcPts val="3700"/>
              </a:lnSpc>
              <a:spcAft>
                <a:spcPts val="1200"/>
              </a:spcAft>
            </a:pPr>
            <a:r>
              <a:rPr sz="4000" i="1" spc="0" dirty="0">
                <a:solidFill>
                  <a:prstClr val="white"/>
                </a:solidFill>
                <a:latin typeface="Calibri"/>
              </a:rPr>
              <a:t>MOVE ILLINOIS </a:t>
            </a:r>
            <a:r>
              <a:rPr sz="4000" spc="0" dirty="0">
                <a:solidFill>
                  <a:prstClr val="white"/>
                </a:solidFill>
                <a:latin typeface="Calibri"/>
              </a:rPr>
              <a:t>STATUS |</a:t>
            </a:r>
            <a:r>
              <a:rPr sz="4400" spc="0" dirty="0">
                <a:solidFill>
                  <a:prstClr val="white"/>
                </a:solidFill>
                <a:latin typeface="Calibri"/>
              </a:rPr>
              <a:t> </a:t>
            </a:r>
            <a:r>
              <a:rPr sz="3600" spc="0" dirty="0">
                <a:solidFill>
                  <a:prstClr val="white"/>
                </a:solidFill>
                <a:latin typeface="Calibri"/>
              </a:rPr>
              <a:t>2012 - SEPTEMBER 2023 </a:t>
            </a:r>
            <a:r>
              <a:rPr sz="3600" i="1" spc="0" dirty="0">
                <a:solidFill>
                  <a:prstClr val="white"/>
                </a:solidFill>
                <a:latin typeface="Calibri"/>
              </a:rPr>
              <a:t>(Q3)</a:t>
            </a:r>
            <a:br>
              <a:rPr sz="3600" i="1" spc="0" dirty="0">
                <a:solidFill>
                  <a:prstClr val="white"/>
                </a:solidFill>
                <a:latin typeface="Calibri"/>
              </a:rPr>
            </a:br>
            <a:r>
              <a:rPr sz="2800" i="1" spc="0" dirty="0">
                <a:solidFill>
                  <a:prstClr val="white"/>
                </a:solidFill>
                <a:latin typeface="Calibri"/>
              </a:rPr>
              <a:t>12</a:t>
            </a:r>
            <a:r>
              <a:rPr sz="2800" i="1" spc="0" baseline="30000" dirty="0">
                <a:solidFill>
                  <a:prstClr val="white"/>
                </a:solidFill>
                <a:latin typeface="Calibri"/>
              </a:rPr>
              <a:t>th</a:t>
            </a:r>
            <a:r>
              <a:rPr sz="2800" i="1" spc="0" dirty="0">
                <a:solidFill>
                  <a:prstClr val="white"/>
                </a:solidFill>
                <a:latin typeface="Calibri"/>
              </a:rPr>
              <a:t> year </a:t>
            </a:r>
            <a:r>
              <a:rPr sz="2800" b="0" i="1" spc="0" dirty="0">
                <a:solidFill>
                  <a:prstClr val="white"/>
                </a:solidFill>
                <a:latin typeface="Calibri"/>
              </a:rPr>
              <a:t>of 15-year, $14 billion capital program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CC3C1B-6A75-9461-C84E-41032E9364FC}"/>
              </a:ext>
            </a:extLst>
          </p:cNvPr>
          <p:cNvGrpSpPr/>
          <p:nvPr/>
        </p:nvGrpSpPr>
        <p:grpSpPr>
          <a:xfrm>
            <a:off x="281202" y="5231384"/>
            <a:ext cx="11629597" cy="1062997"/>
            <a:chOff x="237222" y="5326634"/>
            <a:chExt cx="11629597" cy="1062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C69907-6379-FFED-7FA9-F5249FC710C1}"/>
                </a:ext>
              </a:extLst>
            </p:cNvPr>
            <p:cNvSpPr txBox="1"/>
            <p:nvPr/>
          </p:nvSpPr>
          <p:spPr>
            <a:xfrm>
              <a:off x="2534028" y="5326634"/>
              <a:ext cx="2085457" cy="1062997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8100">
              <a:solidFill>
                <a:sysClr val="window" lastClr="FFFFFF"/>
              </a:solidFill>
            </a:ln>
          </p:spPr>
          <p:txBody>
            <a:bodyPr wrap="square" lIns="91440" tIns="182880" rIns="91440" bIns="18288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  <a:t>$12.2 BILLION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COMMITTED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BB8F5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F533F2-49CF-6883-D3AF-4EC99294FDEF}"/>
                </a:ext>
              </a:extLst>
            </p:cNvPr>
            <p:cNvSpPr txBox="1"/>
            <p:nvPr/>
          </p:nvSpPr>
          <p:spPr>
            <a:xfrm>
              <a:off x="4831459" y="5326634"/>
              <a:ext cx="2084832" cy="1060704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8100">
              <a:solidFill>
                <a:sysClr val="window" lastClr="FFFFFF"/>
              </a:solidFill>
            </a:ln>
          </p:spPr>
          <p:txBody>
            <a:bodyPr wrap="square" lIns="91440" tIns="182880" rIns="91440" bIns="18288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  <a:t>125,380</a:t>
              </a:r>
              <a:b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</a:b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JOBS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DCA5E3-A821-6AEC-9D84-AF0F6E7293AD}"/>
                </a:ext>
              </a:extLst>
            </p:cNvPr>
            <p:cNvSpPr txBox="1"/>
            <p:nvPr/>
          </p:nvSpPr>
          <p:spPr>
            <a:xfrm>
              <a:off x="237222" y="5326634"/>
              <a:ext cx="2084832" cy="1062997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8100">
              <a:solidFill>
                <a:sysClr val="window" lastClr="FFFFFF"/>
              </a:solidFill>
            </a:ln>
          </p:spPr>
          <p:txBody>
            <a:bodyPr wrap="square" lIns="91440" tIns="182880" rIns="91440" bIns="18288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  <a:t>76% </a:t>
              </a:r>
              <a:b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</a:b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COMPLETE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347370-313B-7E3B-C655-85C34923F183}"/>
                </a:ext>
              </a:extLst>
            </p:cNvPr>
            <p:cNvSpPr txBox="1"/>
            <p:nvPr/>
          </p:nvSpPr>
          <p:spPr>
            <a:xfrm>
              <a:off x="7128265" y="5326634"/>
              <a:ext cx="2263291" cy="1060704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8100">
              <a:solidFill>
                <a:sysClr val="window" lastClr="FFFFFF"/>
              </a:solidFill>
            </a:ln>
          </p:spPr>
          <p:txBody>
            <a:bodyPr wrap="square" lIns="91440" tIns="182880" rIns="91440" bIns="18288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  <a:t>825 CONTRACTS</a:t>
              </a:r>
              <a:b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</a:b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AWARDED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EDC565-D05B-12A4-2CB6-321803F21EBF}"/>
                </a:ext>
              </a:extLst>
            </p:cNvPr>
            <p:cNvSpPr txBox="1"/>
            <p:nvPr/>
          </p:nvSpPr>
          <p:spPr>
            <a:xfrm>
              <a:off x="9603528" y="5326634"/>
              <a:ext cx="2263291" cy="1060704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8100">
              <a:solidFill>
                <a:sysClr val="window" lastClr="FFFFFF"/>
              </a:solidFill>
            </a:ln>
          </p:spPr>
          <p:txBody>
            <a:bodyPr wrap="square" lIns="91440" tIns="182880" rIns="91440" bIns="18288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  <a:t>585 CONTRACTS</a:t>
              </a:r>
              <a:b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BB8F5"/>
                  </a:solidFill>
                  <a:effectLst/>
                  <a:uLnTx/>
                  <a:uFillTx/>
                </a:rPr>
              </a:b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CLOSED OUT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00DE-0F1B-964D-23AD-2614CF6A4D6D}"/>
              </a:ext>
            </a:extLst>
          </p:cNvPr>
          <p:cNvCxnSpPr>
            <a:cxnSpLocks/>
          </p:cNvCxnSpPr>
          <p:nvPr/>
        </p:nvCxnSpPr>
        <p:spPr>
          <a:xfrm>
            <a:off x="0" y="4965601"/>
            <a:ext cx="12192000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3</a:t>
            </a:fld>
            <a:endParaRPr lang="en-US"/>
          </a:p>
        </p:txBody>
      </p:sp>
      <p:sp>
        <p:nvSpPr>
          <p:cNvPr id="241" name="Google Shape;241;p3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 dirty="0"/>
              <a:t>Presented by Cindy Williams on December 5, 2023</a:t>
            </a:r>
          </a:p>
        </p:txBody>
      </p:sp>
      <p:pic>
        <p:nvPicPr>
          <p:cNvPr id="4" name="Picture 3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6F444785-4054-DCFE-453A-65FD38B06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" t="-7074" b="10729"/>
          <a:stretch/>
        </p:blipFill>
        <p:spPr>
          <a:xfrm>
            <a:off x="-19050" y="23150"/>
            <a:ext cx="12211050" cy="6607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552E8A-A6DE-24AB-2842-E70DC253FF8B}"/>
              </a:ext>
            </a:extLst>
          </p:cNvPr>
          <p:cNvSpPr/>
          <p:nvPr/>
        </p:nvSpPr>
        <p:spPr>
          <a:xfrm>
            <a:off x="0" y="243068"/>
            <a:ext cx="12192000" cy="1497268"/>
          </a:xfrm>
          <a:prstGeom prst="rect">
            <a:avLst/>
          </a:prstGeom>
          <a:gradFill flip="none" rotWithShape="1">
            <a:gsLst>
              <a:gs pos="35784">
                <a:srgbClr val="A6CFF2"/>
              </a:gs>
              <a:gs pos="0">
                <a:schemeClr val="bg1">
                  <a:alpha val="0"/>
                </a:schemeClr>
              </a:gs>
              <a:gs pos="21000">
                <a:srgbClr val="D0E6F8"/>
              </a:gs>
              <a:gs pos="58000">
                <a:srgbClr val="80BB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5754C-62A3-EBBA-1E7E-B9786B3FF8A5}"/>
              </a:ext>
            </a:extLst>
          </p:cNvPr>
          <p:cNvSpPr txBox="1"/>
          <p:nvPr/>
        </p:nvSpPr>
        <p:spPr>
          <a:xfrm>
            <a:off x="0" y="203041"/>
            <a:ext cx="10596549" cy="984885"/>
          </a:xfrm>
          <a:prstGeom prst="rect">
            <a:avLst/>
          </a:prstGeom>
          <a:noFill/>
        </p:spPr>
        <p:txBody>
          <a:bodyPr wrap="square" lIns="182880" tIns="182880" rIns="182880" bIns="182880" rtlCol="0" anchor="ctr" anchorCtr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z="4000" dirty="0"/>
              <a:t>I-490 TOLLWAY CONSTRUCTION PROGRESS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3CDC23A-DFC2-0F72-0A27-3B23716EF3B3}"/>
              </a:ext>
            </a:extLst>
          </p:cNvPr>
          <p:cNvSpPr txBox="1">
            <a:spLocks/>
          </p:cNvSpPr>
          <p:nvPr/>
        </p:nvSpPr>
        <p:spPr>
          <a:xfrm>
            <a:off x="9429750" y="64897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6C2AD7-2721-42BB-9332-34089FD4636E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3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A3C6B-BAC6-6AD4-9A1D-A4369EA529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446" y="386547"/>
            <a:ext cx="1245657" cy="12435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4</a:t>
            </a:fld>
            <a:endParaRPr lang="en-US"/>
          </a:p>
        </p:txBody>
      </p:sp>
      <p:sp>
        <p:nvSpPr>
          <p:cNvPr id="241" name="Google Shape;241;p3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5754C-62A3-EBBA-1E7E-B9786B3FF8A5}"/>
              </a:ext>
            </a:extLst>
          </p:cNvPr>
          <p:cNvSpPr txBox="1"/>
          <p:nvPr/>
        </p:nvSpPr>
        <p:spPr>
          <a:xfrm>
            <a:off x="0" y="307120"/>
            <a:ext cx="10596549" cy="1402435"/>
          </a:xfrm>
          <a:prstGeom prst="rect">
            <a:avLst/>
          </a:prstGeom>
          <a:noFill/>
        </p:spPr>
        <p:txBody>
          <a:bodyPr wrap="square" lIns="182880" tIns="182880" rIns="182880" bIns="182880" rtlCol="0" anchor="ctr" anchorCtr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>
              <a:lnSpc>
                <a:spcPts val="4000"/>
              </a:lnSpc>
            </a:pPr>
            <a:r>
              <a:rPr lang="en-US" sz="4000" dirty="0"/>
              <a:t>CENTRAL TRI-STATE TOLLWAY (I-294) CONSTRUCTION PROGRESS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3CDC23A-DFC2-0F72-0A27-3B23716EF3B3}"/>
              </a:ext>
            </a:extLst>
          </p:cNvPr>
          <p:cNvSpPr txBox="1">
            <a:spLocks/>
          </p:cNvSpPr>
          <p:nvPr/>
        </p:nvSpPr>
        <p:spPr>
          <a:xfrm>
            <a:off x="9429750" y="64897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6C2AD7-2721-42BB-9332-34089FD4636E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4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6EF8667C-DCA1-489F-4825-1086AE47D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" t="-9552" b="33765"/>
          <a:stretch/>
        </p:blipFill>
        <p:spPr>
          <a:xfrm>
            <a:off x="0" y="453101"/>
            <a:ext cx="12203030" cy="61775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F7E196-EB21-F694-F2A3-204D2C3B3E1F}"/>
              </a:ext>
            </a:extLst>
          </p:cNvPr>
          <p:cNvSpPr/>
          <p:nvPr/>
        </p:nvSpPr>
        <p:spPr>
          <a:xfrm>
            <a:off x="0" y="239025"/>
            <a:ext cx="12203030" cy="1670798"/>
          </a:xfrm>
          <a:prstGeom prst="rect">
            <a:avLst/>
          </a:prstGeom>
          <a:gradFill flip="none" rotWithShape="1">
            <a:gsLst>
              <a:gs pos="35784">
                <a:srgbClr val="A6CFF2"/>
              </a:gs>
              <a:gs pos="0">
                <a:schemeClr val="bg1">
                  <a:alpha val="0"/>
                </a:schemeClr>
              </a:gs>
              <a:gs pos="17000">
                <a:srgbClr val="D0E6F8"/>
              </a:gs>
              <a:gs pos="58000">
                <a:srgbClr val="80BBE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B19F4-DDA3-2C44-1E78-13A05A2601AB}"/>
              </a:ext>
            </a:extLst>
          </p:cNvPr>
          <p:cNvSpPr txBox="1"/>
          <p:nvPr/>
        </p:nvSpPr>
        <p:spPr>
          <a:xfrm>
            <a:off x="0" y="273644"/>
            <a:ext cx="11285316" cy="1402435"/>
          </a:xfrm>
          <a:prstGeom prst="rect">
            <a:avLst/>
          </a:prstGeom>
          <a:noFill/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</a:rPr>
              <a:t>CENTRAL TRI-STATE TOLLWAY (I-294)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CONSTRUCTION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D6AB0-7348-B383-264C-E974522632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446" y="387918"/>
            <a:ext cx="1249103" cy="12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7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5</a:t>
            </a:fld>
            <a:endParaRPr lang="en-US"/>
          </a:p>
        </p:txBody>
      </p:sp>
      <p:sp>
        <p:nvSpPr>
          <p:cNvPr id="264" name="Google Shape;264;p5"/>
          <p:cNvSpPr txBox="1">
            <a:spLocks noGrp="1"/>
          </p:cNvSpPr>
          <p:nvPr>
            <p:ph idx="1"/>
          </p:nvPr>
        </p:nvSpPr>
        <p:spPr>
          <a:xfrm>
            <a:off x="0" y="1545293"/>
            <a:ext cx="5861304" cy="4743821"/>
          </a:xfrm>
        </p:spPr>
        <p:txBody>
          <a:bodyPr/>
          <a:lstStyle/>
          <a:p>
            <a:pPr lvl="1"/>
            <a:r>
              <a:rPr lang="en-US" dirty="0"/>
              <a:t>271,000 cubic yards of unbound aggregate for all projects</a:t>
            </a:r>
          </a:p>
          <a:p>
            <a:pPr lvl="2"/>
            <a:r>
              <a:rPr lang="en-US" sz="2000" dirty="0"/>
              <a:t>Subgrade aggregate</a:t>
            </a:r>
          </a:p>
          <a:p>
            <a:pPr lvl="2"/>
            <a:r>
              <a:rPr lang="en-US" sz="2000" dirty="0"/>
              <a:t>Aggregate base course</a:t>
            </a:r>
          </a:p>
          <a:p>
            <a:pPr lvl="2"/>
            <a:r>
              <a:rPr lang="en-US" sz="2000" dirty="0"/>
              <a:t>Granular subgrade</a:t>
            </a:r>
          </a:p>
          <a:p>
            <a:pPr lvl="2"/>
            <a:r>
              <a:rPr lang="en-US" sz="2000" dirty="0"/>
              <a:t>Porous granular fill</a:t>
            </a:r>
          </a:p>
          <a:p>
            <a:pPr lvl="2"/>
            <a:r>
              <a:rPr lang="en-US" sz="2000" dirty="0"/>
              <a:t>Aggregate shoulder</a:t>
            </a:r>
          </a:p>
          <a:p>
            <a:pPr lvl="1"/>
            <a:r>
              <a:rPr lang="en-US" dirty="0"/>
              <a:t>150,000 square feet of mechanically stabilized earth retaining walls</a:t>
            </a:r>
          </a:p>
          <a:p>
            <a:pPr lvl="1"/>
            <a:r>
              <a:rPr lang="en-US" dirty="0"/>
              <a:t>226,000 cubic yards of concrete</a:t>
            </a:r>
          </a:p>
          <a:p>
            <a:pPr lvl="1"/>
            <a:r>
              <a:rPr lang="en-US" dirty="0"/>
              <a:t>155,000 tons of warm-mix asphalt </a:t>
            </a:r>
          </a:p>
        </p:txBody>
      </p:sp>
      <p:pic>
        <p:nvPicPr>
          <p:cNvPr id="28" name="Google Shape;260;p5">
            <a:extLst>
              <a:ext uri="{FF2B5EF4-FFF2-40B4-BE49-F238E27FC236}">
                <a16:creationId xmlns:a16="http://schemas.microsoft.com/office/drawing/2014/main" id="{5D2036AF-EF19-0ABC-0142-E876FDA62585}"/>
              </a:ext>
            </a:extLst>
          </p:cNvPr>
          <p:cNvPicPr preferRelativeResize="0">
            <a:picLocks noGrp="1"/>
          </p:cNvPicPr>
          <p:nvPr>
            <p:ph idx="13"/>
          </p:nvPr>
        </p:nvPicPr>
        <p:blipFill rotWithShape="1">
          <a:blip r:embed="rId3">
            <a:alphaModFix/>
          </a:blip>
          <a:srcRect l="10531" r="16098"/>
          <a:stretch/>
        </p:blipFill>
        <p:spPr>
          <a:xfrm rot="5400000">
            <a:off x="6795927" y="1218090"/>
            <a:ext cx="5338290" cy="5453856"/>
          </a:xfrm>
        </p:spPr>
      </p:pic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2024 ANTICIPATED QUANTITIES </a:t>
            </a:r>
          </a:p>
        </p:txBody>
      </p:sp>
      <p:sp>
        <p:nvSpPr>
          <p:cNvPr id="262" name="Google Shape;262;p5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6</a:t>
            </a:fld>
            <a:endParaRPr lang="en-US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CTS CONTRACTOR QUANTITY REPORT</a:t>
            </a:r>
          </a:p>
        </p:txBody>
      </p:sp>
      <p:sp>
        <p:nvSpPr>
          <p:cNvPr id="273" name="Google Shape;273;p6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sp>
        <p:nvSpPr>
          <p:cNvPr id="272" name="Google Shape;272;p6"/>
          <p:cNvSpPr txBox="1"/>
          <p:nvPr/>
        </p:nvSpPr>
        <p:spPr>
          <a:xfrm>
            <a:off x="0" y="622430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https://www.illinoistollway.com/doing-business/construction-engineering/cts-contractor-quantity-report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274;p6">
            <a:extLst>
              <a:ext uri="{FF2B5EF4-FFF2-40B4-BE49-F238E27FC236}">
                <a16:creationId xmlns:a16="http://schemas.microsoft.com/office/drawing/2014/main" id="{21453639-2816-A327-B169-1CCC38C658B5}"/>
              </a:ext>
            </a:extLst>
          </p:cNvPr>
          <p:cNvGrpSpPr/>
          <p:nvPr/>
        </p:nvGrpSpPr>
        <p:grpSpPr>
          <a:xfrm>
            <a:off x="1328339" y="1647937"/>
            <a:ext cx="9535323" cy="4529820"/>
            <a:chOff x="90206" y="1589025"/>
            <a:chExt cx="9535323" cy="4529820"/>
          </a:xfrm>
        </p:grpSpPr>
        <p:sp>
          <p:nvSpPr>
            <p:cNvPr id="11" name="Google Shape;275;p6">
              <a:extLst>
                <a:ext uri="{FF2B5EF4-FFF2-40B4-BE49-F238E27FC236}">
                  <a16:creationId xmlns:a16="http://schemas.microsoft.com/office/drawing/2014/main" id="{D6C7248A-40FA-EB7C-49FA-5F65F699833A}"/>
                </a:ext>
              </a:extLst>
            </p:cNvPr>
            <p:cNvSpPr/>
            <p:nvPr/>
          </p:nvSpPr>
          <p:spPr>
            <a:xfrm>
              <a:off x="94004" y="1589025"/>
              <a:ext cx="9531525" cy="452982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276;p6">
              <a:extLst>
                <a:ext uri="{FF2B5EF4-FFF2-40B4-BE49-F238E27FC236}">
                  <a16:creationId xmlns:a16="http://schemas.microsoft.com/office/drawing/2014/main" id="{3AAD18BB-6982-8BBB-92F7-2CBC4ECEDE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38" b="1"/>
            <a:stretch/>
          </p:blipFill>
          <p:spPr>
            <a:xfrm>
              <a:off x="90206" y="1597571"/>
              <a:ext cx="9429809" cy="44968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Arrow: Up 12">
            <a:extLst>
              <a:ext uri="{FF2B5EF4-FFF2-40B4-BE49-F238E27FC236}">
                <a16:creationId xmlns:a16="http://schemas.microsoft.com/office/drawing/2014/main" id="{3E77FA98-14DF-331C-5539-F8615EFF5DF6}"/>
              </a:ext>
            </a:extLst>
          </p:cNvPr>
          <p:cNvSpPr/>
          <p:nvPr/>
        </p:nvSpPr>
        <p:spPr>
          <a:xfrm rot="18745770">
            <a:off x="10655030" y="3743973"/>
            <a:ext cx="424859" cy="588579"/>
          </a:xfrm>
          <a:prstGeom prst="upArrow">
            <a:avLst>
              <a:gd name="adj1" fmla="val 39672"/>
              <a:gd name="adj2" fmla="val 6731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9652C30-30F7-BADF-7C34-181801778B6D}"/>
              </a:ext>
            </a:extLst>
          </p:cNvPr>
          <p:cNvSpPr/>
          <p:nvPr/>
        </p:nvSpPr>
        <p:spPr>
          <a:xfrm>
            <a:off x="10279118" y="5276193"/>
            <a:ext cx="1974578" cy="1229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5" name="Google Shape;285;p7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7</a:t>
            </a:fld>
            <a:endParaRPr lang="en-US"/>
          </a:p>
        </p:txBody>
      </p:sp>
      <p:pic>
        <p:nvPicPr>
          <p:cNvPr id="10" name="x_Picture 1">
            <a:extLst>
              <a:ext uri="{FF2B5EF4-FFF2-40B4-BE49-F238E27FC236}">
                <a16:creationId xmlns:a16="http://schemas.microsoft.com/office/drawing/2014/main" id="{ED36A842-F5FA-5E65-B7CE-7F687ACE9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b="16250"/>
          <a:stretch/>
        </p:blipFill>
        <p:spPr>
          <a:xfrm>
            <a:off x="0" y="1716931"/>
            <a:ext cx="5369363" cy="4743450"/>
          </a:xfrm>
        </p:spPr>
      </p:pic>
      <p:pic>
        <p:nvPicPr>
          <p:cNvPr id="16" name="x_Picture 2">
            <a:extLst>
              <a:ext uri="{FF2B5EF4-FFF2-40B4-BE49-F238E27FC236}">
                <a16:creationId xmlns:a16="http://schemas.microsoft.com/office/drawing/2014/main" id="{0BF8371E-7017-E98B-A4C6-DBD546F49365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r="6464"/>
          <a:stretch/>
        </p:blipFill>
        <p:spPr>
          <a:xfrm>
            <a:off x="5456186" y="1716931"/>
            <a:ext cx="6710686" cy="4445602"/>
          </a:xfrm>
        </p:spPr>
      </p:pic>
      <p:sp>
        <p:nvSpPr>
          <p:cNvPr id="283" name="Google Shape;283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WEBSITE NAVIGATION</a:t>
            </a:r>
          </a:p>
        </p:txBody>
      </p:sp>
      <p:sp>
        <p:nvSpPr>
          <p:cNvPr id="284" name="Google Shape;284;p7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/>
              <a:t>Presented by Cindy Williams on December 5, 2023</a:t>
            </a:r>
          </a:p>
        </p:txBody>
      </p:sp>
      <p:sp>
        <p:nvSpPr>
          <p:cNvPr id="287" name="Google Shape;287;p7"/>
          <p:cNvSpPr txBox="1"/>
          <p:nvPr/>
        </p:nvSpPr>
        <p:spPr>
          <a:xfrm>
            <a:off x="163773" y="946285"/>
            <a:ext cx="82760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https://www.illinoistollway.com/doing-business/construction-engineering</a:t>
            </a:r>
            <a:endParaRPr sz="24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8</a:t>
            </a:fld>
            <a:endParaRPr lang="en-US"/>
          </a:p>
        </p:txBody>
      </p:sp>
      <p:sp>
        <p:nvSpPr>
          <p:cNvPr id="293" name="Google Shape;293;p8"/>
          <p:cNvSpPr txBox="1">
            <a:spLocks noGrp="1"/>
          </p:cNvSpPr>
          <p:nvPr>
            <p:ph idx="1"/>
          </p:nvPr>
        </p:nvSpPr>
        <p:spPr>
          <a:xfrm>
            <a:off x="0" y="1240493"/>
            <a:ext cx="5861304" cy="4743821"/>
          </a:xfrm>
        </p:spPr>
        <p:txBody>
          <a:bodyPr/>
          <a:lstStyle/>
          <a:p>
            <a:pPr lvl="0"/>
            <a:r>
              <a:rPr lang="en-US" sz="2400" dirty="0">
                <a:sym typeface="Calibri"/>
              </a:rPr>
              <a:t>Porous granular embankment (PGE)</a:t>
            </a:r>
            <a:endParaRPr lang="en-US" sz="2400" dirty="0"/>
          </a:p>
          <a:p>
            <a:pPr lvl="1"/>
            <a:r>
              <a:rPr lang="en-US" sz="2000" dirty="0">
                <a:sym typeface="Calibri"/>
              </a:rPr>
              <a:t>9 inches PGE will be used on the Central Tri-State Tollway(I-294) Project  </a:t>
            </a:r>
            <a:endParaRPr lang="en-US" sz="2000" dirty="0"/>
          </a:p>
          <a:p>
            <a:pPr lvl="0"/>
            <a:r>
              <a:rPr lang="en-US" sz="2400" dirty="0">
                <a:sym typeface="Calibri"/>
              </a:rPr>
              <a:t>Capping aggregate </a:t>
            </a:r>
            <a:endParaRPr lang="en-US" sz="2400" dirty="0"/>
          </a:p>
          <a:p>
            <a:pPr lvl="1"/>
            <a:r>
              <a:rPr lang="en-US" sz="2000" dirty="0">
                <a:sym typeface="Calibri"/>
              </a:rPr>
              <a:t>3 inches over PGE will be used on I-294 Project</a:t>
            </a:r>
            <a:endParaRPr lang="en-US" sz="2000" dirty="0"/>
          </a:p>
          <a:p>
            <a:pPr lvl="0"/>
            <a:r>
              <a:rPr lang="en-US" sz="2400" dirty="0">
                <a:sym typeface="Calibri"/>
              </a:rPr>
              <a:t>Porous granular subbase (PGS) </a:t>
            </a:r>
            <a:endParaRPr lang="en-US" sz="2400" dirty="0"/>
          </a:p>
          <a:p>
            <a:pPr lvl="1"/>
            <a:r>
              <a:rPr lang="en-US" sz="2000" dirty="0">
                <a:sym typeface="Calibri"/>
              </a:rPr>
              <a:t>6 inches PGS will be used on I-490 Tollway Project  </a:t>
            </a:r>
            <a:endParaRPr lang="en-US" sz="2000" dirty="0"/>
          </a:p>
          <a:p>
            <a:pPr lvl="1"/>
            <a:r>
              <a:rPr lang="en-US" sz="2000" dirty="0">
                <a:sym typeface="Calibri"/>
              </a:rPr>
              <a:t>This is usually a washed CA-6</a:t>
            </a:r>
            <a:endParaRPr lang="en-US" sz="2000" dirty="0"/>
          </a:p>
          <a:p>
            <a:pPr lvl="0"/>
            <a:r>
              <a:rPr lang="en-US" sz="2400" dirty="0">
                <a:sym typeface="Calibri"/>
              </a:rPr>
              <a:t>Porous granular backfill (PGB)</a:t>
            </a:r>
            <a:endParaRPr lang="en-US" sz="2400" dirty="0"/>
          </a:p>
          <a:p>
            <a:pPr lvl="0"/>
            <a:r>
              <a:rPr lang="en-US" sz="2400" dirty="0">
                <a:sym typeface="Calibri"/>
              </a:rPr>
              <a:t>Mechanically stabilized earth (MSE) select fill </a:t>
            </a:r>
            <a:endParaRPr lang="en-US" sz="2400" dirty="0"/>
          </a:p>
          <a:p>
            <a:pPr lvl="1"/>
            <a:r>
              <a:rPr lang="en-US" sz="2000" dirty="0">
                <a:sym typeface="Calibri"/>
              </a:rPr>
              <a:t>Material placed behind the MSE wall</a:t>
            </a:r>
          </a:p>
        </p:txBody>
      </p:sp>
      <p:sp>
        <p:nvSpPr>
          <p:cNvPr id="297" name="Google Shape;297;p8"/>
          <p:cNvSpPr txBox="1">
            <a:spLocks noGrp="1"/>
          </p:cNvSpPr>
          <p:nvPr>
            <p:ph idx="13"/>
          </p:nvPr>
        </p:nvSpPr>
        <p:spPr>
          <a:xfrm>
            <a:off x="6178608" y="1240493"/>
            <a:ext cx="6013392" cy="537366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 dirty="0">
                <a:sym typeface="Calibri"/>
              </a:rPr>
              <a:t>TOLLWAY SPECIFICATIONS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Mechanically Stabilized Earth (MSE) Retaining Wall GBSP 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Porous Granular Subbase (PGS) SP 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Porous Granular Backfill (PGB) SP 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Subgrade Aggregate SP – PGE and Capping Aggregate requirements</a:t>
            </a:r>
            <a:endParaRPr lang="en-US" dirty="0"/>
          </a:p>
          <a:p>
            <a:pPr lvl="1"/>
            <a:r>
              <a:rPr lang="en-US" dirty="0">
                <a:sym typeface="Calibri"/>
              </a:rPr>
              <a:t>Production of Recycled Aggregate (PRA) SP – Requirements for materials processed on-site</a:t>
            </a:r>
          </a:p>
          <a:p>
            <a:pPr lvl="2">
              <a:buFont typeface="Calibri" panose="020F0502020204030204" pitchFamily="34" charset="0"/>
              <a:buChar char="­"/>
            </a:pPr>
            <a:r>
              <a:rPr lang="en-US" sz="2000" dirty="0"/>
              <a:t>Tollway Construction Memorandum 15-02</a:t>
            </a:r>
          </a:p>
        </p:txBody>
      </p: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PRODUCTS, SPECIFICATIONS</a:t>
            </a:r>
          </a:p>
        </p:txBody>
      </p:sp>
      <p:sp>
        <p:nvSpPr>
          <p:cNvPr id="295" name="Google Shape;295;p8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0"/>
            <a:r>
              <a:rPr lang="en-US" dirty="0"/>
              <a:t>Presented by Cindy Williams on December 5, 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ym typeface="Calibri"/>
              </a:rPr>
              <a:pPr lvl="0"/>
              <a:t>9</a:t>
            </a:fld>
            <a:endParaRPr lang="en-US">
              <a:sym typeface="Calibri"/>
            </a:endParaRPr>
          </a:p>
        </p:txBody>
      </p:sp>
      <p:sp>
        <p:nvSpPr>
          <p:cNvPr id="304" name="Google Shape;304;p9"/>
          <p:cNvSpPr txBox="1">
            <a:spLocks noGrp="1"/>
          </p:cNvSpPr>
          <p:nvPr>
            <p:ph idx="1"/>
          </p:nvPr>
        </p:nvSpPr>
        <p:spPr>
          <a:xfrm>
            <a:off x="-1" y="1639886"/>
            <a:ext cx="7679664" cy="4743821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Successful implementation began in 2022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Secure “agency portal" from </a:t>
            </a:r>
            <a:r>
              <a:rPr lang="en-US" dirty="0" err="1"/>
              <a:t>HaulHub</a:t>
            </a:r>
            <a:r>
              <a:rPr lang="en-US" dirty="0"/>
              <a:t> –</a:t>
            </a:r>
            <a:r>
              <a:rPr lang="en-US" dirty="0" err="1"/>
              <a:t>DOTSlip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Integrates real-time ticketing data from any aggregate, asphalt, or concrete producer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Connects with any producer’s e-Ticketing vendor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Computer and mobile app access</a:t>
            </a:r>
          </a:p>
          <a:p>
            <a:pPr lvl="0"/>
            <a:endParaRPr lang="en-US" dirty="0"/>
          </a:p>
        </p:txBody>
      </p:sp>
      <p:sp>
        <p:nvSpPr>
          <p:cNvPr id="306" name="Google Shape;306;p9"/>
          <p:cNvSpPr/>
          <p:nvPr/>
        </p:nvSpPr>
        <p:spPr>
          <a:xfrm>
            <a:off x="10832124" y="5819686"/>
            <a:ext cx="1344366" cy="7335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E-TICKETING IMPLEMENTATION OVERVIEW</a:t>
            </a:r>
          </a:p>
        </p:txBody>
      </p:sp>
      <p:sp>
        <p:nvSpPr>
          <p:cNvPr id="308" name="Google Shape;308;p9"/>
          <p:cNvSpPr txBox="1"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Presented by Cindy Williams on December 5, 2023</a:t>
            </a:r>
          </a:p>
          <a:p>
            <a:pPr lvl="0"/>
            <a:endParaRPr lang="en-US" dirty="0">
              <a:sym typeface="Calibri"/>
            </a:endParaRPr>
          </a:p>
        </p:txBody>
      </p:sp>
      <p:pic>
        <p:nvPicPr>
          <p:cNvPr id="8" name="Google Shape;309;p9">
            <a:extLst>
              <a:ext uri="{FF2B5EF4-FFF2-40B4-BE49-F238E27FC236}">
                <a16:creationId xmlns:a16="http://schemas.microsoft.com/office/drawing/2014/main" id="{AD4B51FC-8839-C447-8D7E-DE8F29F3EED4}"/>
              </a:ext>
            </a:extLst>
          </p:cNvPr>
          <p:cNvPicPr preferRelativeResize="0">
            <a:picLocks noGrp="1"/>
          </p:cNvPicPr>
          <p:nvPr>
            <p:ph idx="13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9663" y="1639888"/>
            <a:ext cx="4149567" cy="47434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9E504CF016A42A80933E6F4D5E221" ma:contentTypeVersion="6" ma:contentTypeDescription="Create a new document." ma:contentTypeScope="" ma:versionID="21ec1dd213fda2248d792600bbf1d9f7">
  <xsd:schema xmlns:xsd="http://www.w3.org/2001/XMLSchema" xmlns:xs="http://www.w3.org/2001/XMLSchema" xmlns:p="http://schemas.microsoft.com/office/2006/metadata/properties" xmlns:ns2="4b13b0f3-5512-4a65-a4c6-d8d2653143a4" targetNamespace="http://schemas.microsoft.com/office/2006/metadata/properties" ma:root="true" ma:fieldsID="87c09f9987b16fdcbfc207774a534927" ns2:_="">
    <xsd:import namespace="4b13b0f3-5512-4a65-a4c6-d8d2653143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3b0f3-5512-4a65-a4c6-d8d2653143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b13b0f3-5512-4a65-a4c6-d8d2653143a4">
      <UserInfo>
        <DisplayName>Bigness, Jon</DisplayName>
        <AccountId>32</AccountId>
        <AccountType/>
      </UserInfo>
      <UserInfo>
        <DisplayName>Bentsen, Ross</DisplayName>
        <AccountId>186</AccountId>
        <AccountType/>
      </UserInfo>
      <UserInfo>
        <DisplayName>Williams, Cynthia</DisplayName>
        <AccountId>175</AccountId>
        <AccountType/>
      </UserInfo>
      <UserInfo>
        <DisplayName>McGinnis, Joelle</DisplayName>
        <AccountId>36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BC3468E-6984-4D02-9BE4-C0E70907C6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71F065-FD39-4775-81D1-1007D4C503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13b0f3-5512-4a65-a4c6-d8d265314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B7D83C-EB33-4B4C-B6A1-78230AA73BF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4b13b0f3-5512-4a65-a4c6-d8d2653143a4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2023_Tollway PPT Template-green_1123</Template>
  <TotalTime>1511</TotalTime>
  <Words>624</Words>
  <Application>Microsoft Office PowerPoint</Application>
  <PresentationFormat>Widescreen</PresentationFormat>
  <Paragraphs>124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1_Office Theme</vt:lpstr>
      <vt:lpstr>2_Office Theme</vt:lpstr>
      <vt:lpstr>2023 ILLINOIS ASSOCIATION OF AGGREGATE PRODUCERS ILLINOIS TOLLWAY POLICY SEMINAR</vt:lpstr>
      <vt:lpstr>PowerPoint Presentation</vt:lpstr>
      <vt:lpstr>PowerPoint Presentation</vt:lpstr>
      <vt:lpstr>PowerPoint Presentation</vt:lpstr>
      <vt:lpstr>2024 ANTICIPATED QUANTITIES </vt:lpstr>
      <vt:lpstr>CTS CONTRACTOR QUANTITY REPORT</vt:lpstr>
      <vt:lpstr>WEBSITE NAVIGATION</vt:lpstr>
      <vt:lpstr>PRODUCTS, SPECIFICATIONS</vt:lpstr>
      <vt:lpstr>E-TICKETING IMPLEMENTATION OVERVIEW</vt:lpstr>
      <vt:lpstr>E-TICKETING IMPLEMENTATION OVERVIEW</vt:lpstr>
      <vt:lpstr>E-TICKETING SYSTEM Delivery Report</vt:lpstr>
      <vt:lpstr>E-TICKETING SYSTEM Delivery Report</vt:lpstr>
      <vt:lpstr>E-TICKETING SYSTEM Statistics</vt:lpstr>
      <vt:lpstr>FOAMED GLASS LIGHTWEIGHT AGGREGATE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ILLINOIS ASSOCIATION OF AGGREGATE PRODUCERS ILLINOIS TOLLWAY POLICY SEMINAR</dc:title>
  <dc:creator>Vitello, Christine</dc:creator>
  <cp:lastModifiedBy>IAAP Employee</cp:lastModifiedBy>
  <cp:revision>27</cp:revision>
  <dcterms:created xsi:type="dcterms:W3CDTF">2019-10-16T13:44:10Z</dcterms:created>
  <dcterms:modified xsi:type="dcterms:W3CDTF">2023-12-04T17:32:12Z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0x010100E239E504CF016A42A80933E6F4D5E221</vt:lpwstr>
  </property>
</Properties>
</file>